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81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44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10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13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6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93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9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79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01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DF179-4BD4-4CE2-B7E0-5BD66928CA31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7E456-15C8-45DF-9EA1-4B6C024B2C8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08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:\DIRECTION\PERSO\VoyageHollande\jpg\SPRL_PHO114051413050_0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354280" y="-1354280"/>
            <a:ext cx="6543962" cy="925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R:\DIRECTION\PERSO\VoyageHollande\SPRL_PHO114051416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91390" y="1004172"/>
            <a:ext cx="5760639" cy="398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0636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 GRAAUW Arthur</dc:creator>
  <cp:lastModifiedBy>DE GRAAUW Arthur</cp:lastModifiedBy>
  <cp:revision>2</cp:revision>
  <dcterms:created xsi:type="dcterms:W3CDTF">2014-05-14T15:33:14Z</dcterms:created>
  <dcterms:modified xsi:type="dcterms:W3CDTF">2014-05-14T16:24:41Z</dcterms:modified>
</cp:coreProperties>
</file>