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17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F179-4BD4-4CE2-B7E0-5BD66928CA31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E456-15C8-45DF-9EA1-4B6C024B2C8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81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F179-4BD4-4CE2-B7E0-5BD66928CA31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E456-15C8-45DF-9EA1-4B6C024B2C8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6448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F179-4BD4-4CE2-B7E0-5BD66928CA31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E456-15C8-45DF-9EA1-4B6C024B2C8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910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F179-4BD4-4CE2-B7E0-5BD66928CA31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E456-15C8-45DF-9EA1-4B6C024B2C8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13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F179-4BD4-4CE2-B7E0-5BD66928CA31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E456-15C8-45DF-9EA1-4B6C024B2C8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360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F179-4BD4-4CE2-B7E0-5BD66928CA31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E456-15C8-45DF-9EA1-4B6C024B2C8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938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F179-4BD4-4CE2-B7E0-5BD66928CA31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E456-15C8-45DF-9EA1-4B6C024B2C8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42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F179-4BD4-4CE2-B7E0-5BD66928CA31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E456-15C8-45DF-9EA1-4B6C024B2C8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911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F179-4BD4-4CE2-B7E0-5BD66928CA31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E456-15C8-45DF-9EA1-4B6C024B2C8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13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F179-4BD4-4CE2-B7E0-5BD66928CA31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E456-15C8-45DF-9EA1-4B6C024B2C8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796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F179-4BD4-4CE2-B7E0-5BD66928CA31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B7E456-15C8-45DF-9EA1-4B6C024B2C8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019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DF179-4BD4-4CE2-B7E0-5BD66928CA31}" type="datetimeFigureOut">
              <a:rPr lang="en-GB" smtClean="0"/>
              <a:t>14/05/2014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B7E456-15C8-45DF-9EA1-4B6C024B2C8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089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R:\DIRECTION\PERSO\VoyageHollande\jpg\SPRL_PHO114051413050_0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354280" y="-1354280"/>
            <a:ext cx="6543962" cy="9252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R:\DIRECTION\PERSO\VoyageHollande\SPRL_PHO11405141608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4091390" y="1004172"/>
            <a:ext cx="5760639" cy="39855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806363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DE GRAAUW Arthur</dc:creator>
  <cp:lastModifiedBy>DE GRAAUW Arthur</cp:lastModifiedBy>
  <cp:revision>2</cp:revision>
  <dcterms:created xsi:type="dcterms:W3CDTF">2014-05-14T15:33:14Z</dcterms:created>
  <dcterms:modified xsi:type="dcterms:W3CDTF">2014-05-14T16:24:41Z</dcterms:modified>
</cp:coreProperties>
</file>