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68" r:id="rId3"/>
  </p:sldMasterIdLst>
  <p:notesMasterIdLst>
    <p:notesMasterId r:id="rId5"/>
  </p:notesMasterIdLst>
  <p:sldIdLst>
    <p:sldId id="256" r:id="rId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B93D3E1-5E2C-40BC-A85A-915B32A084C1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31B942A-A5CD-4261-8FF6-4EF8C799A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0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942A-A5CD-4261-8FF6-4EF8C799A9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0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192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519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265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621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776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672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37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958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92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119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410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710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680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885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576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54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6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8D058DE-1AE4-4DF9-A4B6-37A8F51B8195}" type="datetimeFigureOut">
              <a:rPr lang="fr-FR" smtClean="0"/>
              <a:t>17/01/2017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281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95301" y="0"/>
            <a:ext cx="646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JOYEUSE ET BELLE </a:t>
            </a:r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ANNEE du Coq </a:t>
            </a:r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pic>
        <p:nvPicPr>
          <p:cNvPr id="2053" name="Image 20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b="10000"/>
          <a:stretch/>
        </p:blipFill>
        <p:spPr>
          <a:xfrm>
            <a:off x="467544" y="503375"/>
            <a:ext cx="2160000" cy="1116000"/>
          </a:xfrm>
          <a:prstGeom prst="rect">
            <a:avLst/>
          </a:prstGeom>
        </p:spPr>
      </p:pic>
      <p:pic>
        <p:nvPicPr>
          <p:cNvPr id="2054" name="Image 20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6331" r="14085" b="12963"/>
          <a:stretch/>
        </p:blipFill>
        <p:spPr>
          <a:xfrm>
            <a:off x="3230721" y="457682"/>
            <a:ext cx="2994826" cy="2009686"/>
          </a:xfrm>
          <a:prstGeom prst="rect">
            <a:avLst/>
          </a:prstGeom>
        </p:spPr>
      </p:pic>
      <p:pic>
        <p:nvPicPr>
          <p:cNvPr id="2055" name="Image 20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9999" r="22461" b="1384"/>
          <a:stretch/>
        </p:blipFill>
        <p:spPr>
          <a:xfrm>
            <a:off x="6590841" y="457682"/>
            <a:ext cx="2277511" cy="1952152"/>
          </a:xfrm>
          <a:prstGeom prst="rect">
            <a:avLst/>
          </a:prstGeom>
        </p:spPr>
      </p:pic>
      <p:pic>
        <p:nvPicPr>
          <p:cNvPr id="2056" name="Image 20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826">
            <a:off x="998925" y="1742179"/>
            <a:ext cx="1874676" cy="1406395"/>
          </a:xfrm>
          <a:prstGeom prst="rect">
            <a:avLst/>
          </a:prstGeom>
        </p:spPr>
      </p:pic>
      <p:pic>
        <p:nvPicPr>
          <p:cNvPr id="2057" name="Image 20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971">
            <a:off x="3185668" y="2342411"/>
            <a:ext cx="3239334" cy="2168480"/>
          </a:xfrm>
          <a:prstGeom prst="rect">
            <a:avLst/>
          </a:prstGeom>
        </p:spPr>
      </p:pic>
      <p:pic>
        <p:nvPicPr>
          <p:cNvPr id="2058" name="Image 205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33462" r="20906" b="3014"/>
          <a:stretch/>
        </p:blipFill>
        <p:spPr>
          <a:xfrm>
            <a:off x="6732240" y="2186486"/>
            <a:ext cx="2057886" cy="2736310"/>
          </a:xfrm>
          <a:prstGeom prst="rect">
            <a:avLst/>
          </a:prstGeom>
        </p:spPr>
      </p:pic>
      <p:pic>
        <p:nvPicPr>
          <p:cNvPr id="2059" name="Image 20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3253">
            <a:off x="2653589" y="4554928"/>
            <a:ext cx="1400424" cy="1868007"/>
          </a:xfrm>
          <a:prstGeom prst="rect">
            <a:avLst/>
          </a:prstGeom>
        </p:spPr>
      </p:pic>
      <p:pic>
        <p:nvPicPr>
          <p:cNvPr id="2060" name="Image 205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8415" r="6498" b="1322"/>
          <a:stretch/>
        </p:blipFill>
        <p:spPr>
          <a:xfrm>
            <a:off x="179512" y="3004644"/>
            <a:ext cx="2631578" cy="2186806"/>
          </a:xfrm>
          <a:prstGeom prst="rect">
            <a:avLst/>
          </a:prstGeom>
        </p:spPr>
      </p:pic>
      <p:pic>
        <p:nvPicPr>
          <p:cNvPr id="2061" name="Image 206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7" b="1836"/>
          <a:stretch/>
        </p:blipFill>
        <p:spPr>
          <a:xfrm rot="1401402">
            <a:off x="4051713" y="5321630"/>
            <a:ext cx="1317670" cy="1291037"/>
          </a:xfrm>
          <a:prstGeom prst="rect">
            <a:avLst/>
          </a:prstGeom>
        </p:spPr>
      </p:pic>
      <p:pic>
        <p:nvPicPr>
          <p:cNvPr id="2062" name="Image 20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8318" r="5513" b="13392"/>
          <a:stretch/>
        </p:blipFill>
        <p:spPr>
          <a:xfrm>
            <a:off x="3978269" y="4348023"/>
            <a:ext cx="1221860" cy="1147053"/>
          </a:xfrm>
          <a:prstGeom prst="rect">
            <a:avLst/>
          </a:prstGeom>
        </p:spPr>
      </p:pic>
      <p:pic>
        <p:nvPicPr>
          <p:cNvPr id="2063" name="Image 20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609">
            <a:off x="273048" y="4934086"/>
            <a:ext cx="2386402" cy="178980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 rot="627365">
            <a:off x="3386673" y="2381381"/>
            <a:ext cx="293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</a:rPr>
              <a:t>Juillet: </a:t>
            </a:r>
            <a:r>
              <a:rPr lang="fr-FR" sz="1600" dirty="0" smtClean="0">
                <a:solidFill>
                  <a:srgbClr val="FFC000"/>
                </a:solidFill>
              </a:rPr>
              <a:t>Néré, Charente-Maritime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 rot="555661">
            <a:off x="6957061" y="3603750"/>
            <a:ext cx="128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FC000"/>
                </a:solidFill>
              </a:rPr>
              <a:t>Août: Lyon</a:t>
            </a:r>
            <a:br>
              <a:rPr lang="fr-FR" sz="1600" dirty="0">
                <a:solidFill>
                  <a:srgbClr val="FFC000"/>
                </a:solidFill>
              </a:rPr>
            </a:br>
            <a:r>
              <a:rPr lang="fr-FR" sz="1600" dirty="0" smtClean="0">
                <a:solidFill>
                  <a:srgbClr val="FFC000"/>
                </a:solidFill>
              </a:rPr>
              <a:t>Confluences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 rot="20511892">
            <a:off x="2689345" y="4469472"/>
            <a:ext cx="1242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Août: Saphir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51520" y="3212976"/>
            <a:ext cx="248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C000"/>
                </a:solidFill>
              </a:rPr>
              <a:t>October: Nara, </a:t>
            </a:r>
            <a:r>
              <a:rPr lang="fr-FR" sz="1600" b="1" dirty="0" smtClean="0">
                <a:solidFill>
                  <a:schemeClr val="bg1"/>
                </a:solidFill>
              </a:rPr>
              <a:t>Japan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 rot="322582">
            <a:off x="240028" y="4944052"/>
            <a:ext cx="2497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C000"/>
                </a:solidFill>
              </a:rPr>
              <a:t>Dec</a:t>
            </a:r>
            <a:r>
              <a:rPr lang="fr-FR" sz="1600" b="1" dirty="0">
                <a:solidFill>
                  <a:srgbClr val="FFC000"/>
                </a:solidFill>
              </a:rPr>
              <a:t>.</a:t>
            </a:r>
            <a:r>
              <a:rPr lang="fr-FR" sz="1600" b="1" dirty="0" smtClean="0">
                <a:solidFill>
                  <a:srgbClr val="FFC000"/>
                </a:solidFill>
              </a:rPr>
              <a:t>: </a:t>
            </a:r>
            <a:r>
              <a:rPr lang="fr-FR" sz="1600" b="1" dirty="0" smtClean="0">
                <a:solidFill>
                  <a:srgbClr val="FFC000"/>
                </a:solidFill>
              </a:rPr>
              <a:t>Port </a:t>
            </a:r>
            <a:r>
              <a:rPr lang="fr-FR" sz="1600" b="1" dirty="0" smtClean="0">
                <a:solidFill>
                  <a:srgbClr val="FFC000"/>
                </a:solidFill>
              </a:rPr>
              <a:t>Revel </a:t>
            </a:r>
            <a:r>
              <a:rPr lang="fr-FR" sz="1600" b="1" dirty="0">
                <a:solidFill>
                  <a:srgbClr val="FFC000"/>
                </a:solidFill>
              </a:rPr>
              <a:t>on ice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974926" y="5171328"/>
            <a:ext cx="1444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C000"/>
                </a:solidFill>
              </a:rPr>
              <a:t>11 Nov.: feu !!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 rot="1386680">
            <a:off x="3801372" y="6294082"/>
            <a:ext cx="112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C000"/>
                </a:solidFill>
              </a:rPr>
              <a:t>NovemberHawaï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 rot="917266">
            <a:off x="149657" y="1741184"/>
            <a:ext cx="91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FFC000"/>
                </a:solidFill>
              </a:rPr>
              <a:t>Juin: Varces 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587646" y="400692"/>
            <a:ext cx="130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FFC000"/>
                </a:solidFill>
              </a:rPr>
              <a:t>Mai: anniv Maia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425112" y="506725"/>
            <a:ext cx="182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Février: Grenoble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588104" y="394180"/>
            <a:ext cx="139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Mars: Panama</a:t>
            </a:r>
          </a:p>
        </p:txBody>
      </p:sp>
      <p:pic>
        <p:nvPicPr>
          <p:cNvPr id="2065" name="Image 206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863"/>
          <a:stretch/>
        </p:blipFill>
        <p:spPr>
          <a:xfrm>
            <a:off x="6552496" y="4740331"/>
            <a:ext cx="2484000" cy="2022031"/>
          </a:xfrm>
          <a:prstGeom prst="rect">
            <a:avLst/>
          </a:prstGeom>
        </p:spPr>
      </p:pic>
      <p:pic>
        <p:nvPicPr>
          <p:cNvPr id="2064" name="Image 206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r="1464" b="17701"/>
          <a:stretch/>
        </p:blipFill>
        <p:spPr>
          <a:xfrm rot="698828">
            <a:off x="5296998" y="4736421"/>
            <a:ext cx="1332000" cy="187200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5657964" y="6563754"/>
            <a:ext cx="186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FFC000"/>
                </a:solidFill>
              </a:rPr>
              <a:t>Noël</a:t>
            </a:r>
            <a:r>
              <a:rPr lang="fr-FR" sz="1600" b="1" dirty="0">
                <a:solidFill>
                  <a:srgbClr val="FFC000"/>
                </a:solidFill>
              </a:rPr>
              <a:t>: Vimines</a:t>
            </a:r>
          </a:p>
        </p:txBody>
      </p:sp>
    </p:spTree>
    <p:extLst>
      <p:ext uri="{BB962C8B-B14F-4D97-AF65-F5344CB8AC3E}">
        <p14:creationId xmlns:p14="http://schemas.microsoft.com/office/powerpoint/2010/main" val="35445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eur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1054</TotalTime>
  <Words>52</Words>
  <Application>Microsoft Office PowerPoint</Application>
  <PresentationFormat>Affichage à l'écran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ind_0197_slide</vt:lpstr>
      <vt:lpstr>1_Default Design</vt:lpstr>
      <vt:lpstr>Profondeur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</dc:creator>
  <cp:lastModifiedBy>MONIK</cp:lastModifiedBy>
  <cp:revision>53</cp:revision>
  <dcterms:created xsi:type="dcterms:W3CDTF">2014-01-02T16:23:07Z</dcterms:created>
  <dcterms:modified xsi:type="dcterms:W3CDTF">2017-01-17T09:17:37Z</dcterms:modified>
</cp:coreProperties>
</file>