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DAAEC-A9E1-4E51-93B1-9D14811FBCD0}" type="datetimeFigureOut">
              <a:rPr lang="fr-FR" smtClean="0"/>
              <a:t>29/12/2015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3E3D6-014A-4ED5-B691-8AC5BF4865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8977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DAAEC-A9E1-4E51-93B1-9D14811FBCD0}" type="datetimeFigureOut">
              <a:rPr lang="fr-FR" smtClean="0"/>
              <a:t>29/12/2015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3E3D6-014A-4ED5-B691-8AC5BF4865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8207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DAAEC-A9E1-4E51-93B1-9D14811FBCD0}" type="datetimeFigureOut">
              <a:rPr lang="fr-FR" smtClean="0"/>
              <a:t>29/12/2015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3E3D6-014A-4ED5-B691-8AC5BF4865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6313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DAAEC-A9E1-4E51-93B1-9D14811FBCD0}" type="datetimeFigureOut">
              <a:rPr lang="fr-FR" smtClean="0"/>
              <a:t>29/12/2015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3E3D6-014A-4ED5-B691-8AC5BF4865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2604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DAAEC-A9E1-4E51-93B1-9D14811FBCD0}" type="datetimeFigureOut">
              <a:rPr lang="fr-FR" smtClean="0"/>
              <a:t>29/12/2015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3E3D6-014A-4ED5-B691-8AC5BF4865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3191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DAAEC-A9E1-4E51-93B1-9D14811FBCD0}" type="datetimeFigureOut">
              <a:rPr lang="fr-FR" smtClean="0"/>
              <a:t>29/12/2015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3E3D6-014A-4ED5-B691-8AC5BF4865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8657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DAAEC-A9E1-4E51-93B1-9D14811FBCD0}" type="datetimeFigureOut">
              <a:rPr lang="fr-FR" smtClean="0"/>
              <a:t>29/12/2015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3E3D6-014A-4ED5-B691-8AC5BF4865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601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DAAEC-A9E1-4E51-93B1-9D14811FBCD0}" type="datetimeFigureOut">
              <a:rPr lang="fr-FR" smtClean="0"/>
              <a:t>29/12/2015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3E3D6-014A-4ED5-B691-8AC5BF4865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4586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DAAEC-A9E1-4E51-93B1-9D14811FBCD0}" type="datetimeFigureOut">
              <a:rPr lang="fr-FR" smtClean="0"/>
              <a:t>29/12/2015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3E3D6-014A-4ED5-B691-8AC5BF4865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994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DAAEC-A9E1-4E51-93B1-9D14811FBCD0}" type="datetimeFigureOut">
              <a:rPr lang="fr-FR" smtClean="0"/>
              <a:t>29/12/2015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3E3D6-014A-4ED5-B691-8AC5BF4865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0324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DAAEC-A9E1-4E51-93B1-9D14811FBCD0}" type="datetimeFigureOut">
              <a:rPr lang="fr-FR" smtClean="0"/>
              <a:t>29/12/2015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3E3D6-014A-4ED5-B691-8AC5BF4865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0689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BDAAEC-A9E1-4E51-93B1-9D14811FBCD0}" type="datetimeFigureOut">
              <a:rPr lang="fr-FR" smtClean="0"/>
              <a:t>29/12/2015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3E3D6-014A-4ED5-B691-8AC5BF4865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9964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/>
          <p:cNvGrpSpPr/>
          <p:nvPr/>
        </p:nvGrpSpPr>
        <p:grpSpPr>
          <a:xfrm>
            <a:off x="35496" y="-1"/>
            <a:ext cx="9433047" cy="6885385"/>
            <a:chOff x="35496" y="-1"/>
            <a:chExt cx="9433047" cy="6885385"/>
          </a:xfrm>
        </p:grpSpPr>
        <p:pic>
          <p:nvPicPr>
            <p:cNvPr id="21" name="Image 2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4288" y="-1"/>
              <a:ext cx="1719383" cy="2568461"/>
            </a:xfrm>
            <a:prstGeom prst="rect">
              <a:avLst/>
            </a:prstGeom>
          </p:spPr>
        </p:pic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72" y="24475"/>
              <a:ext cx="1923678" cy="2564904"/>
            </a:xfrm>
            <a:prstGeom prst="rect">
              <a:avLst/>
            </a:prstGeom>
          </p:spPr>
        </p:pic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8024" y="101820"/>
              <a:ext cx="2052228" cy="2736304"/>
            </a:xfrm>
            <a:prstGeom prst="rect">
              <a:avLst/>
            </a:prstGeom>
          </p:spPr>
        </p:pic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6318" y="2708920"/>
              <a:ext cx="3347864" cy="2510898"/>
            </a:xfrm>
            <a:prstGeom prst="rect">
              <a:avLst/>
            </a:prstGeom>
          </p:spPr>
        </p:pic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72" y="4363595"/>
              <a:ext cx="2454424" cy="1840818"/>
            </a:xfrm>
            <a:prstGeom prst="rect">
              <a:avLst/>
            </a:prstGeom>
          </p:spPr>
        </p:pic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8682" y="1284412"/>
              <a:ext cx="2484893" cy="1863670"/>
            </a:xfrm>
            <a:prstGeom prst="rect">
              <a:avLst/>
            </a:prstGeom>
          </p:spPr>
        </p:pic>
        <p:pic>
          <p:nvPicPr>
            <p:cNvPr id="17" name="Image 1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9132" y="4869160"/>
              <a:ext cx="2225065" cy="1668799"/>
            </a:xfrm>
            <a:prstGeom prst="rect">
              <a:avLst/>
            </a:prstGeom>
          </p:spPr>
        </p:pic>
        <p:pic>
          <p:nvPicPr>
            <p:cNvPr id="18" name="Image 1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8570" y="4990819"/>
              <a:ext cx="1347614" cy="1796819"/>
            </a:xfrm>
            <a:prstGeom prst="rect">
              <a:avLst/>
            </a:prstGeom>
          </p:spPr>
        </p:pic>
        <p:pic>
          <p:nvPicPr>
            <p:cNvPr id="20" name="Image 1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5773" y="2926147"/>
              <a:ext cx="2878715" cy="2159037"/>
            </a:xfrm>
            <a:prstGeom prst="rect">
              <a:avLst/>
            </a:prstGeom>
          </p:spPr>
        </p:pic>
        <p:pic>
          <p:nvPicPr>
            <p:cNvPr id="19" name="Image 1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5130" y="4823108"/>
              <a:ext cx="1473398" cy="1964530"/>
            </a:xfrm>
            <a:prstGeom prst="rect">
              <a:avLst/>
            </a:prstGeom>
          </p:spPr>
        </p:pic>
        <p:pic>
          <p:nvPicPr>
            <p:cNvPr id="23" name="Image 22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4864" y="940414"/>
              <a:ext cx="2358008" cy="1768506"/>
            </a:xfrm>
            <a:prstGeom prst="rect">
              <a:avLst/>
            </a:prstGeom>
          </p:spPr>
        </p:pic>
        <p:sp>
          <p:nvSpPr>
            <p:cNvPr id="24" name="ZoneTexte 23"/>
            <p:cNvSpPr txBox="1"/>
            <p:nvPr/>
          </p:nvSpPr>
          <p:spPr>
            <a:xfrm>
              <a:off x="2123728" y="101820"/>
              <a:ext cx="266429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i="1" dirty="0" smtClean="0">
                  <a:solidFill>
                    <a:schemeClr val="bg1"/>
                  </a:solidFill>
                </a:rPr>
                <a:t>BONNE ANNEE 2016</a:t>
              </a:r>
              <a:endParaRPr lang="fr-FR" sz="2800" b="1" i="1" dirty="0">
                <a:solidFill>
                  <a:schemeClr val="bg1"/>
                </a:solidFill>
              </a:endParaRPr>
            </a:p>
          </p:txBody>
        </p:sp>
        <p:sp>
          <p:nvSpPr>
            <p:cNvPr id="25" name="ZoneTexte 24"/>
            <p:cNvSpPr txBox="1"/>
            <p:nvPr/>
          </p:nvSpPr>
          <p:spPr>
            <a:xfrm>
              <a:off x="5076056" y="188640"/>
              <a:ext cx="13681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>
                  <a:solidFill>
                    <a:schemeClr val="bg1"/>
                  </a:solidFill>
                </a:rPr>
                <a:t>IMPA, Lisboa, 04   </a:t>
              </a:r>
              <a:endParaRPr lang="fr-FR" b="1" dirty="0">
                <a:solidFill>
                  <a:schemeClr val="bg1"/>
                </a:solidFill>
              </a:endParaRPr>
            </a:p>
          </p:txBody>
        </p:sp>
        <p:sp>
          <p:nvSpPr>
            <p:cNvPr id="26" name="ZoneTexte 25"/>
            <p:cNvSpPr txBox="1"/>
            <p:nvPr/>
          </p:nvSpPr>
          <p:spPr>
            <a:xfrm>
              <a:off x="6613468" y="1055927"/>
              <a:ext cx="28550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i="1" dirty="0" smtClean="0">
                  <a:solidFill>
                    <a:schemeClr val="accent5">
                      <a:lumMod val="75000"/>
                    </a:schemeClr>
                  </a:solidFill>
                </a:rPr>
                <a:t>Plan de la Tour, Var, 05</a:t>
              </a:r>
            </a:p>
          </p:txBody>
        </p:sp>
        <p:sp>
          <p:nvSpPr>
            <p:cNvPr id="28" name="ZoneTexte 27"/>
            <p:cNvSpPr txBox="1"/>
            <p:nvPr/>
          </p:nvSpPr>
          <p:spPr>
            <a:xfrm>
              <a:off x="755576" y="2838124"/>
              <a:ext cx="23523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i="1" dirty="0" smtClean="0"/>
                <a:t>Les Cyclades, 05</a:t>
              </a:r>
              <a:endParaRPr lang="fr-FR" b="1" i="1" dirty="0"/>
            </a:p>
          </p:txBody>
        </p:sp>
        <p:sp>
          <p:nvSpPr>
            <p:cNvPr id="29" name="ZoneTexte 28"/>
            <p:cNvSpPr txBox="1"/>
            <p:nvPr/>
          </p:nvSpPr>
          <p:spPr>
            <a:xfrm>
              <a:off x="76572" y="2132856"/>
              <a:ext cx="18551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i="1" dirty="0" smtClean="0"/>
                <a:t>Chamrousse, 01</a:t>
              </a:r>
              <a:endParaRPr lang="fr-FR" b="1" i="1" dirty="0"/>
            </a:p>
          </p:txBody>
        </p:sp>
        <p:sp>
          <p:nvSpPr>
            <p:cNvPr id="30" name="ZoneTexte 29"/>
            <p:cNvSpPr txBox="1"/>
            <p:nvPr/>
          </p:nvSpPr>
          <p:spPr>
            <a:xfrm>
              <a:off x="3902426" y="6188659"/>
              <a:ext cx="19442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i="1" dirty="0" smtClean="0"/>
                <a:t>La </a:t>
              </a:r>
              <a:r>
                <a:rPr lang="fr-FR" b="1" i="1" dirty="0" err="1" smtClean="0"/>
                <a:t>Spézia</a:t>
              </a:r>
              <a:r>
                <a:rPr lang="fr-FR" b="1" i="1" dirty="0" smtClean="0"/>
                <a:t>, 08</a:t>
              </a:r>
            </a:p>
          </p:txBody>
        </p:sp>
        <p:sp>
          <p:nvSpPr>
            <p:cNvPr id="31" name="ZoneTexte 30"/>
            <p:cNvSpPr txBox="1"/>
            <p:nvPr/>
          </p:nvSpPr>
          <p:spPr>
            <a:xfrm>
              <a:off x="6156176" y="6135863"/>
              <a:ext cx="12972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/>
                <a:t>LE jardin  del </a:t>
              </a:r>
              <a:r>
                <a:rPr lang="fr-FR" b="1" dirty="0" smtClean="0">
                  <a:solidFill>
                    <a:schemeClr val="accent2">
                      <a:lumMod val="75000"/>
                    </a:schemeClr>
                  </a:solidFill>
                </a:rPr>
                <a:t>Pap’s </a:t>
              </a:r>
              <a:r>
                <a:rPr lang="fr-FR" b="1" dirty="0" smtClean="0">
                  <a:solidFill>
                    <a:schemeClr val="bg1">
                      <a:lumMod val="95000"/>
                    </a:schemeClr>
                  </a:solidFill>
                </a:rPr>
                <a:t>! </a:t>
              </a:r>
              <a:endParaRPr lang="fr-FR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32" name="ZoneTexte 31"/>
            <p:cNvSpPr txBox="1"/>
            <p:nvPr/>
          </p:nvSpPr>
          <p:spPr>
            <a:xfrm>
              <a:off x="7668344" y="5949617"/>
              <a:ext cx="121532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solidFill>
                    <a:schemeClr val="bg1"/>
                  </a:solidFill>
                </a:rPr>
                <a:t>Bye Vallauris ! 11</a:t>
              </a:r>
            </a:p>
          </p:txBody>
        </p:sp>
        <p:sp>
          <p:nvSpPr>
            <p:cNvPr id="33" name="ZoneTexte 32"/>
            <p:cNvSpPr txBox="1"/>
            <p:nvPr/>
          </p:nvSpPr>
          <p:spPr>
            <a:xfrm>
              <a:off x="8261829" y="4869160"/>
              <a:ext cx="7026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/>
                <a:t>PAUL</a:t>
              </a:r>
              <a:endParaRPr lang="fr-FR" b="1" dirty="0"/>
            </a:p>
          </p:txBody>
        </p:sp>
        <p:sp>
          <p:nvSpPr>
            <p:cNvPr id="34" name="ZoneTexte 33"/>
            <p:cNvSpPr txBox="1"/>
            <p:nvPr/>
          </p:nvSpPr>
          <p:spPr>
            <a:xfrm>
              <a:off x="6613468" y="3022790"/>
              <a:ext cx="22503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i="1" dirty="0" smtClean="0">
                  <a:solidFill>
                    <a:schemeClr val="bg1"/>
                  </a:solidFill>
                </a:rPr>
                <a:t>PORT REVEL CENTRE,</a:t>
              </a:r>
            </a:p>
            <a:p>
              <a:r>
                <a:rPr lang="fr-FR" b="1" i="1" dirty="0" smtClean="0">
                  <a:solidFill>
                    <a:schemeClr val="accent5">
                      <a:lumMod val="75000"/>
                    </a:schemeClr>
                  </a:solidFill>
                </a:rPr>
                <a:t>11</a:t>
              </a:r>
            </a:p>
          </p:txBody>
        </p:sp>
        <p:sp>
          <p:nvSpPr>
            <p:cNvPr id="35" name="ZoneTexte 34"/>
            <p:cNvSpPr txBox="1"/>
            <p:nvPr/>
          </p:nvSpPr>
          <p:spPr>
            <a:xfrm>
              <a:off x="35496" y="4365104"/>
              <a:ext cx="16054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err="1" smtClean="0"/>
                <a:t>Delos</a:t>
              </a:r>
              <a:endParaRPr lang="fr-FR" b="1" dirty="0"/>
            </a:p>
          </p:txBody>
        </p:sp>
        <p:sp>
          <p:nvSpPr>
            <p:cNvPr id="37" name="ZoneTexte 36"/>
            <p:cNvSpPr txBox="1"/>
            <p:nvPr/>
          </p:nvSpPr>
          <p:spPr>
            <a:xfrm>
              <a:off x="5771708" y="2869421"/>
              <a:ext cx="302489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 dirty="0" smtClean="0"/>
                <a:t>Bravo T OM</a:t>
              </a:r>
              <a:endParaRPr lang="fr-FR" sz="1400" b="1" dirty="0"/>
            </a:p>
          </p:txBody>
        </p:sp>
        <p:pic>
          <p:nvPicPr>
            <p:cNvPr id="38" name="Image 37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2018" y="3022790"/>
              <a:ext cx="2363755" cy="1772816"/>
            </a:xfrm>
            <a:prstGeom prst="rect">
              <a:avLst/>
            </a:prstGeom>
          </p:spPr>
        </p:pic>
        <p:sp>
          <p:nvSpPr>
            <p:cNvPr id="39" name="Rectangle 38"/>
            <p:cNvSpPr/>
            <p:nvPr/>
          </p:nvSpPr>
          <p:spPr>
            <a:xfrm>
              <a:off x="3841815" y="3059668"/>
              <a:ext cx="129894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b="1" dirty="0" smtClean="0"/>
                <a:t>La Tania, 07</a:t>
              </a:r>
              <a:endParaRPr lang="fr-FR" b="1" dirty="0"/>
            </a:p>
          </p:txBody>
        </p:sp>
        <p:sp>
          <p:nvSpPr>
            <p:cNvPr id="40" name="ZoneTexte 39"/>
            <p:cNvSpPr txBox="1"/>
            <p:nvPr/>
          </p:nvSpPr>
          <p:spPr>
            <a:xfrm>
              <a:off x="2339752" y="941386"/>
              <a:ext cx="15093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/>
                <a:t>Cluny, 06</a:t>
              </a:r>
              <a:endParaRPr lang="fr-FR" b="1" dirty="0"/>
            </a:p>
          </p:txBody>
        </p:sp>
        <p:sp>
          <p:nvSpPr>
            <p:cNvPr id="41" name="ZoneTexte 40"/>
            <p:cNvSpPr txBox="1"/>
            <p:nvPr/>
          </p:nvSpPr>
          <p:spPr>
            <a:xfrm rot="17013358">
              <a:off x="3736579" y="1978967"/>
              <a:ext cx="105811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fr-FR" sz="1400" b="1" dirty="0">
                  <a:solidFill>
                    <a:prstClr val="black"/>
                  </a:solidFill>
                </a:rPr>
                <a:t>Bravo T OM</a:t>
              </a:r>
            </a:p>
          </p:txBody>
        </p:sp>
        <p:pic>
          <p:nvPicPr>
            <p:cNvPr id="1026" name="Picture 2" descr="D:\Mes Images\SélectionsPhotos\Sélection 2015\IMG_1057.JP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8293" y="5345246"/>
              <a:ext cx="1953726" cy="14652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ZoneTexte 35"/>
            <p:cNvSpPr txBox="1"/>
            <p:nvPr/>
          </p:nvSpPr>
          <p:spPr>
            <a:xfrm>
              <a:off x="3059832" y="5962054"/>
              <a:ext cx="92198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solidFill>
                    <a:schemeClr val="bg1"/>
                  </a:solidFill>
                </a:rPr>
                <a:t>Bye </a:t>
              </a:r>
              <a:r>
                <a:rPr lang="fr-FR" dirty="0" smtClean="0">
                  <a:solidFill>
                    <a:schemeClr val="bg1"/>
                  </a:solidFill>
                </a:rPr>
                <a:t>Revel! </a:t>
              </a:r>
              <a:r>
                <a:rPr lang="fr-FR" dirty="0" smtClean="0">
                  <a:solidFill>
                    <a:schemeClr val="bg1"/>
                  </a:solidFill>
                </a:rPr>
                <a:t>11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8025714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60</Words>
  <Application>Microsoft Office PowerPoint</Application>
  <PresentationFormat>Affichage à l'écran (4:3)</PresentationFormat>
  <Paragraphs>17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Thème Office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ADGMCE</dc:creator>
  <cp:lastModifiedBy>ADGMCE</cp:lastModifiedBy>
  <cp:revision>15</cp:revision>
  <dcterms:created xsi:type="dcterms:W3CDTF">2015-12-19T18:29:38Z</dcterms:created>
  <dcterms:modified xsi:type="dcterms:W3CDTF">2015-12-29T20:30:36Z</dcterms:modified>
</cp:coreProperties>
</file>