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56" r:id="rId3"/>
  </p:sldMasterIdLst>
  <p:notesMasterIdLst>
    <p:notesMasterId r:id="rId6"/>
  </p:notesMasterIdLst>
  <p:sldIdLst>
    <p:sldId id="256" r:id="rId4"/>
    <p:sldId id="25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3D3E1-5E2C-40BC-A85A-915B32A084C1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942A-A5CD-4261-8FF6-4EF8C799A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0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942A-A5CD-4261-8FF6-4EF8C799A9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0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58DE-1AE4-4DF9-A4B6-37A8F51B8195}" type="datetimeFigureOut">
              <a:rPr lang="fr-FR" smtClean="0"/>
              <a:t>04/02/2015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e 2048"/>
          <p:cNvGrpSpPr/>
          <p:nvPr/>
        </p:nvGrpSpPr>
        <p:grpSpPr>
          <a:xfrm>
            <a:off x="0" y="0"/>
            <a:ext cx="8973791" cy="6766999"/>
            <a:chOff x="0" y="0"/>
            <a:chExt cx="8973791" cy="676699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5445224"/>
              <a:ext cx="1547664" cy="1160748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391218"/>
              <a:ext cx="1691680" cy="126876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8958">
              <a:off x="6020814" y="5474729"/>
              <a:ext cx="1025624" cy="76921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368" y="548680"/>
              <a:ext cx="3068188" cy="1883733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" y="2579207"/>
              <a:ext cx="2123728" cy="159279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503" y="4186134"/>
              <a:ext cx="2157466" cy="16181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669" y="1735345"/>
              <a:ext cx="2915816" cy="218686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831" y="448000"/>
              <a:ext cx="2067792" cy="1550844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261" y="1038277"/>
              <a:ext cx="1045602" cy="139413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53648" cy="2204864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9" y="4960928"/>
              <a:ext cx="1347614" cy="1796819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3006">
              <a:off x="2126284" y="5240430"/>
              <a:ext cx="2267744" cy="1273856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625" y="2346800"/>
              <a:ext cx="2127311" cy="1418014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0296">
              <a:off x="6791729" y="3850662"/>
              <a:ext cx="2182062" cy="1454708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1907704" y="0"/>
              <a:ext cx="5688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</a:rPr>
                <a:t>JOYEUSE ET BELLE ANNEE 2015</a:t>
              </a:r>
              <a:endParaRPr lang="fr-FR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668344" y="2060848"/>
              <a:ext cx="3515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Juin 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604785" y="6290646"/>
              <a:ext cx="4287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…Noël à Vimines chez les Couz </a:t>
              </a:r>
              <a:r>
                <a:rPr lang="fr-FR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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652733" y="3261177"/>
              <a:ext cx="2712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Un port antique, Martigues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20749226">
              <a:off x="1655821" y="5260557"/>
              <a:ext cx="2826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pour </a:t>
              </a:r>
              <a:r>
                <a:rPr lang="fr-FR" b="1" dirty="0" smtClean="0">
                  <a:solidFill>
                    <a:srgbClr val="FFFF00"/>
                  </a:solidFill>
                </a:rPr>
                <a:t>Camille</a:t>
              </a:r>
              <a:r>
                <a:rPr lang="fr-FR" dirty="0" smtClean="0">
                  <a:solidFill>
                    <a:srgbClr val="C00000"/>
                  </a:solidFill>
                </a:rPr>
                <a:t>, 18 ans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79511" y="4186134"/>
              <a:ext cx="3829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20 ans de Félix à Grenoble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20564499">
              <a:off x="2715018" y="6311836"/>
              <a:ext cx="1881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Made by Félix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60" y="2089696"/>
              <a:ext cx="1811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00000"/>
                  </a:solidFill>
                </a:rPr>
                <a:t>Panama, avril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 rot="16200000">
              <a:off x="209375" y="5581058"/>
              <a:ext cx="2002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La Tania, juil.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2051" name="Picture 3" descr="D:\Mes images\Images 2014\2014-07-Vimines\P1080419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3488">
              <a:off x="4326027" y="3551989"/>
              <a:ext cx="2183622" cy="1637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 rot="21363969">
              <a:off x="4572000" y="482000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Juillet, et…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 rot="16200000">
              <a:off x="5207574" y="2482393"/>
              <a:ext cx="1703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2"/>
                  </a:solidFill>
                </a:rPr>
                <a:t>Le mariage…</a:t>
              </a:r>
              <a:endParaRPr lang="fr-FR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 rot="1366380">
              <a:off x="6716691" y="4903342"/>
              <a:ext cx="1819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&amp; le baptême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653647" y="790501"/>
              <a:ext cx="1092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Argeles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704863" y="1939222"/>
              <a:ext cx="1535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août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048" name="ZoneTexte 2047"/>
            <p:cNvSpPr txBox="1"/>
            <p:nvPr/>
          </p:nvSpPr>
          <p:spPr>
            <a:xfrm>
              <a:off x="14930" y="2476346"/>
              <a:ext cx="22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Elise &amp; Vic, 28-08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50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907704" y="836712"/>
            <a:ext cx="6698166" cy="5805264"/>
            <a:chOff x="1907704" y="836712"/>
            <a:chExt cx="6698166" cy="5805264"/>
          </a:xfrm>
        </p:grpSpPr>
        <p:pic>
          <p:nvPicPr>
            <p:cNvPr id="1028" name="Picture 4" descr="C:\Users\ADGMCE\AppData\Local\Microsoft\Windows\Temporary Internet Files\Content.IE5\1GHHDHNI\images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962" y="6296880"/>
              <a:ext cx="578908" cy="332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745" y="836712"/>
              <a:ext cx="4194509" cy="5805264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907704" y="836712"/>
              <a:ext cx="511935" cy="5805264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MAILLOU CRÉATIONS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228184" y="1061688"/>
              <a:ext cx="351018" cy="424731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fr-FR" dirty="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AUTRANS</a:t>
              </a:r>
              <a:r>
                <a:rPr lang="fr-FR" dirty="0" smtClean="0">
                  <a:solidFill>
                    <a:schemeClr val="accent1">
                      <a:lumMod val="75000"/>
                    </a:schemeClr>
                  </a:solidFill>
                </a:rPr>
                <a:t>- 12-2014</a:t>
              </a:r>
              <a:endParaRPr lang="fr-F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876256" y="630932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Pour Tata </a:t>
              </a:r>
              <a:endParaRPr lang="fr-FR" sz="1400" i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nter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321</TotalTime>
  <Words>65</Words>
  <Application>Microsoft Office PowerPoint</Application>
  <PresentationFormat>Affichage à l'écran (4:3)</PresentationFormat>
  <Paragraphs>19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ind_0197_slide</vt:lpstr>
      <vt:lpstr>1_Default Design</vt:lpstr>
      <vt:lpstr>Winter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</dc:creator>
  <cp:lastModifiedBy>ADGMCE</cp:lastModifiedBy>
  <cp:revision>27</cp:revision>
  <dcterms:created xsi:type="dcterms:W3CDTF">2014-01-02T16:23:07Z</dcterms:created>
  <dcterms:modified xsi:type="dcterms:W3CDTF">2015-02-04T16:42:05Z</dcterms:modified>
</cp:coreProperties>
</file>