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56" r:id="rId3"/>
  </p:sldMasterIdLst>
  <p:notesMasterIdLst>
    <p:notesMasterId r:id="rId6"/>
  </p:notesMasterIdLst>
  <p:sldIdLst>
    <p:sldId id="256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D3E1-5E2C-40BC-A85A-915B32A084C1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942A-A5CD-4261-8FF6-4EF8C799A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0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42A-A5CD-4261-8FF6-4EF8C799A9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45224"/>
            <a:ext cx="1547664" cy="11607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91218"/>
            <a:ext cx="1691680" cy="1268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8958">
            <a:off x="6020814" y="5474729"/>
            <a:ext cx="1025624" cy="7692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68" y="548680"/>
            <a:ext cx="3068188" cy="18837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" y="2579207"/>
            <a:ext cx="2123728" cy="15927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3" y="4186134"/>
            <a:ext cx="2157466" cy="1618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69" y="1735345"/>
            <a:ext cx="2915816" cy="21868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31" y="448000"/>
            <a:ext cx="2067792" cy="15508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61" y="1038277"/>
            <a:ext cx="1045602" cy="139413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3648" cy="22048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" y="4960928"/>
            <a:ext cx="1347614" cy="179681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006">
            <a:off x="2126284" y="5240430"/>
            <a:ext cx="2267744" cy="127385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5" y="2346800"/>
            <a:ext cx="2127311" cy="14180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296">
            <a:off x="6791729" y="3850662"/>
            <a:ext cx="2182062" cy="14547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7704" y="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JOYEUSE ET BELLE ANNEE 2015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68344" y="2060848"/>
            <a:ext cx="351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Juin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04785" y="6290646"/>
            <a:ext cx="428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…Noël à Vimines chez les Couz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52733" y="3261177"/>
            <a:ext cx="27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port antique, Martigues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20749226">
            <a:off x="1655821" y="5260557"/>
            <a:ext cx="282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pour </a:t>
            </a:r>
            <a:r>
              <a:rPr lang="fr-FR" b="1" dirty="0" smtClean="0">
                <a:solidFill>
                  <a:srgbClr val="FFFF00"/>
                </a:solidFill>
              </a:rPr>
              <a:t>Camille</a:t>
            </a:r>
            <a:r>
              <a:rPr lang="fr-FR" dirty="0" smtClean="0">
                <a:solidFill>
                  <a:srgbClr val="C00000"/>
                </a:solidFill>
              </a:rPr>
              <a:t>, 18 ans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511" y="4186134"/>
            <a:ext cx="382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20 ans de Félix à Grenoble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20564499">
            <a:off x="2715018" y="6311836"/>
            <a:ext cx="188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Made by Félix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60" y="2089696"/>
            <a:ext cx="18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Panama, avril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209375" y="5581058"/>
            <a:ext cx="200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La Tania, juil.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Mes images\Images 2014\2014-07-Vimines\P108041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488">
            <a:off x="4326027" y="3551989"/>
            <a:ext cx="2183622" cy="1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 rot="21363969">
            <a:off x="4572000" y="4820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Juillet, et…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5207574" y="2482393"/>
            <a:ext cx="170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2"/>
                </a:solidFill>
              </a:rPr>
              <a:t>Le mariage…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rot="1366380">
            <a:off x="6716691" y="4903342"/>
            <a:ext cx="181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&amp; le baptême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53647" y="790501"/>
            <a:ext cx="1092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Argeles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04863" y="1939222"/>
            <a:ext cx="153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août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48" name="ZoneTexte 2047"/>
          <p:cNvSpPr txBox="1"/>
          <p:nvPr/>
        </p:nvSpPr>
        <p:spPr>
          <a:xfrm>
            <a:off x="14930" y="2476346"/>
            <a:ext cx="2279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Elise &amp; Vic, 28-08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0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GMCE\AppData\Local\Microsoft\Windows\Temporary Internet Files\Content.IE5\1GHHDHNI\imag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62" y="6296880"/>
            <a:ext cx="578908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45" y="836712"/>
            <a:ext cx="4194509" cy="58052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7704" y="836712"/>
            <a:ext cx="511935" cy="58052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MAILLOU CRÉATIONS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28184" y="1061688"/>
            <a:ext cx="351018" cy="42473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AUTRANS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- 12-2014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76256" y="63093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Pour Tata </a:t>
            </a:r>
            <a:endParaRPr lang="fr-FR" sz="1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nter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319</TotalTime>
  <Words>65</Words>
  <Application>Microsoft Office PowerPoint</Application>
  <PresentationFormat>Affichage à l'écran (4:3)</PresentationFormat>
  <Paragraphs>19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ind_0197_slide</vt:lpstr>
      <vt:lpstr>1_Default Design</vt:lpstr>
      <vt:lpstr>Winter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ADGMCE</cp:lastModifiedBy>
  <cp:revision>26</cp:revision>
  <dcterms:created xsi:type="dcterms:W3CDTF">2014-01-02T16:23:07Z</dcterms:created>
  <dcterms:modified xsi:type="dcterms:W3CDTF">2015-02-04T16:40:18Z</dcterms:modified>
</cp:coreProperties>
</file>