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56" r:id="rId3"/>
  </p:sldMasterIdLst>
  <p:notesMasterIdLst>
    <p:notesMasterId r:id="rId6"/>
  </p:notesMasterIdLst>
  <p:sldIdLst>
    <p:sldId id="256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D3E1-5E2C-40BC-A85A-915B32A084C1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942A-A5CD-4261-8FF6-4EF8C799A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0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42A-A5CD-4261-8FF6-4EF8C799A9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58DE-1AE4-4DF9-A4B6-37A8F51B8195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45224"/>
            <a:ext cx="1547664" cy="11607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91218"/>
            <a:ext cx="1691680" cy="1268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8958">
            <a:off x="6020814" y="5474729"/>
            <a:ext cx="1025624" cy="7692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69" y="3764814"/>
            <a:ext cx="2014061" cy="16264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68" y="548680"/>
            <a:ext cx="3068188" cy="18837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" y="2579207"/>
            <a:ext cx="2123728" cy="15927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3" y="4186134"/>
            <a:ext cx="2157466" cy="1618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75" y="1750504"/>
            <a:ext cx="2915816" cy="21868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75" y="404664"/>
            <a:ext cx="2067792" cy="15508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61" y="1038277"/>
            <a:ext cx="1045602" cy="139413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3648" cy="22048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" y="4960928"/>
            <a:ext cx="1347614" cy="179681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006">
            <a:off x="2126285" y="5222410"/>
            <a:ext cx="2267744" cy="127385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5" y="2346800"/>
            <a:ext cx="2127311" cy="14180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296">
            <a:off x="6791729" y="3850662"/>
            <a:ext cx="2182062" cy="14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45" y="836712"/>
            <a:ext cx="419450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nter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189</TotalTime>
  <Words>1</Words>
  <Application>Microsoft Office PowerPoint</Application>
  <PresentationFormat>Affichage à l'écran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ind_0197_slide</vt:lpstr>
      <vt:lpstr>1_Default Design</vt:lpstr>
      <vt:lpstr>Winter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ADGMCE</cp:lastModifiedBy>
  <cp:revision>15</cp:revision>
  <dcterms:created xsi:type="dcterms:W3CDTF">2014-01-02T16:23:07Z</dcterms:created>
  <dcterms:modified xsi:type="dcterms:W3CDTF">2015-01-17T17:24:32Z</dcterms:modified>
</cp:coreProperties>
</file>