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56" r:id="rId3"/>
  </p:sldMasterIdLst>
  <p:sldIdLst>
    <p:sldId id="256" r:id="rId4"/>
    <p:sldId id="25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82ADE8-D35A-47B3-9924-513F4A3EB2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9A9E-49E5-4B44-A17A-1B27FC40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E036-4538-45B5-BC01-1D4AADE9E6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626B-B54D-4C3F-8629-E9FE8B426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4E74-C1DF-40A8-986B-4446AA740E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A144-AC67-4613-9EF8-D83BA2A297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A750-1AE8-4E85-8668-E80EA5A078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8B54-E9A7-414D-ADFB-193B9883A9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69225-B987-47A3-AC5B-51926DB3C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DE46-3D57-430A-8138-8FF755A3C6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7333-8B01-4B42-819C-C3C2BFF7F8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FR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15B4BB-6DAC-4E99-B3DC-D1316D0CC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58DE-1AE4-4DF9-A4B6-37A8F51B8195}" type="datetimeFigureOut">
              <a:rPr lang="fr-FR" smtClean="0"/>
              <a:t>02/01/2014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Documents\Maia\Sélection 2013\P1070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265">
            <a:off x="108196" y="4743224"/>
            <a:ext cx="2809996" cy="182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ocuments\Maia\Sélection 2013\P1070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140">
            <a:off x="4164149" y="2496750"/>
            <a:ext cx="2801264" cy="20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Maia\Sélection 2013\P107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041">
            <a:off x="386808" y="179339"/>
            <a:ext cx="1722025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Maia\Sélection 2013\P10707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817">
            <a:off x="6946325" y="1084476"/>
            <a:ext cx="1947639" cy="25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Maia\Sélection 2013\P10704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951">
            <a:off x="4260913" y="520642"/>
            <a:ext cx="2968910" cy="195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cuments\Maia\Sélection 2013\P10707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572">
            <a:off x="311972" y="2352602"/>
            <a:ext cx="3538016" cy="23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Maia\Sélection 2013\P10706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284">
            <a:off x="2243824" y="281594"/>
            <a:ext cx="2232248" cy="18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ocuments\Maia\Sélection 2013\P10700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524">
            <a:off x="6457634" y="4294468"/>
            <a:ext cx="2442716" cy="207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Documents\Maia\Sélection 2013\P107048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83884"/>
            <a:ext cx="3898056" cy="16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31840" y="4417948"/>
            <a:ext cx="2183498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 CARTER" panose="02000000000000000000" pitchFamily="2" charset="0"/>
              </a:rPr>
              <a:t>Bonne année 2014</a:t>
            </a:r>
            <a:endParaRPr lang="fr-FR" sz="2800" dirty="0"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0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s\Scan\scan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277">
            <a:off x="208037" y="286979"/>
            <a:ext cx="4248472" cy="27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Maia\FairyTail\scan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043">
            <a:off x="4575021" y="1954874"/>
            <a:ext cx="3312367" cy="47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Maia\Wakfu\dessin le 16 09 2013 av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931">
            <a:off x="240654" y="3903761"/>
            <a:ext cx="3441824" cy="24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197_slide">
  <a:themeElements>
    <a:clrScheme name="Office Theme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nter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136</TotalTime>
  <Words>3</Words>
  <Application>Microsoft Office PowerPoint</Application>
  <PresentationFormat>Affichage à l'écran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ind_0197_slide</vt:lpstr>
      <vt:lpstr>1_Default Design</vt:lpstr>
      <vt:lpstr>Winter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AdG</dc:creator>
  <cp:lastModifiedBy>AdG</cp:lastModifiedBy>
  <cp:revision>5</cp:revision>
  <dcterms:created xsi:type="dcterms:W3CDTF">2014-01-02T16:23:07Z</dcterms:created>
  <dcterms:modified xsi:type="dcterms:W3CDTF">2014-01-02T18:39:53Z</dcterms:modified>
</cp:coreProperties>
</file>