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12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78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9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08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01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45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20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2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43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BA75-F7E6-4464-8FCC-DE9148BD4A9F}" type="datetimeFigureOut">
              <a:rPr lang="fr-FR" smtClean="0"/>
              <a:t>12/01/2013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4CDE-3B7A-4B66-9C5C-5985216A6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4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mailto:monique.chapeldegraauw@arteliagroup.com" TargetMode="External"/><Relationship Id="rId5" Type="http://schemas.openxmlformats.org/officeDocument/2006/relationships/hyperlink" Target="mailto:arthur.degraauw@arteliagroup.com" TargetMode="Externa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es\Images 2012\Selection 2012\15012012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3" y="167816"/>
            <a:ext cx="936104" cy="16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ictures\Images 2012\Selection 2012\04022012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92" y="177765"/>
            <a:ext cx="1584176" cy="89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ictures\Images 2012\Selection 2012\09042012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93" y="185859"/>
            <a:ext cx="1088269" cy="193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ictures\Images 2012\Selection 2012\CSC_07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32" y="167816"/>
            <a:ext cx="2176046" cy="145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ictures\Images 2012\Selection 2012\P10506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0936">
            <a:off x="7328917" y="1629933"/>
            <a:ext cx="1584176" cy="11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ictures\Images 2012\Selection 2012\P10506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885">
            <a:off x="6825434" y="3021607"/>
            <a:ext cx="1944216" cy="14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ictures\Images 2012\Selection 2012\P10507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7816"/>
            <a:ext cx="2130604" cy="159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Pictures\Images 2012\Selection 2012\P10507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1"/>
            <a:ext cx="2852954" cy="21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Pictures\Images 2012\Selection 2012\P10508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15158"/>
            <a:ext cx="2852954" cy="21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Pictures\Images 2012\Selection 2012\P105090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8" y="2490327"/>
            <a:ext cx="2493885" cy="1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Pictures\Images 2012\Selection 2012\P111067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6" y="4440669"/>
            <a:ext cx="1772629" cy="23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Pictures\Images 2012\Selection 2012\P111073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58" y="4436626"/>
            <a:ext cx="971600" cy="7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Pictures\Images 2012\Selection 2012\P11107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168">
            <a:off x="5518377" y="1907349"/>
            <a:ext cx="1540813" cy="115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87624" y="1255718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JOYEUSE ANNEE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2013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08226" y="404500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Félix, ses 18 ans…</a:t>
            </a:r>
          </a:p>
        </p:txBody>
      </p:sp>
      <p:sp>
        <p:nvSpPr>
          <p:cNvPr id="6" name="ZoneTexte 5"/>
          <p:cNvSpPr txBox="1"/>
          <p:nvPr/>
        </p:nvSpPr>
        <p:spPr>
          <a:xfrm rot="1185266">
            <a:off x="5912785" y="3128732"/>
            <a:ext cx="9634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>
                <a:solidFill>
                  <a:schemeClr val="bg1"/>
                </a:solidFill>
              </a:rPr>
              <a:t>Hivernale, toits à Grenoble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3" y="4026444"/>
            <a:ext cx="244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Recife                                 Brazil</a:t>
            </a:r>
            <a:endParaRPr lang="fr-FR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757445" y="1277640"/>
            <a:ext cx="208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Marseille, en avant Maïa &amp; Lou !!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0800000">
            <a:off x="4346684" y="174100"/>
            <a:ext cx="369332" cy="12065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fr-FR" sz="1200" b="1" i="1" dirty="0" smtClean="0">
                <a:solidFill>
                  <a:schemeClr val="bg1"/>
                </a:solidFill>
              </a:rPr>
              <a:t>&amp; le grand saut !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13130" y="1618907"/>
            <a:ext cx="102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>
                <a:solidFill>
                  <a:schemeClr val="bg1"/>
                </a:solidFill>
              </a:rPr>
              <a:t>Fél</a:t>
            </a:r>
            <a:r>
              <a:rPr lang="fr-FR" sz="1200" b="1" i="1" dirty="0" smtClean="0">
                <a:solidFill>
                  <a:schemeClr val="bg1"/>
                </a:solidFill>
              </a:rPr>
              <a:t>, le service à La Tania…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0800000">
            <a:off x="1883602" y="5165349"/>
            <a:ext cx="400110" cy="1638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fr-FR" sz="1400" b="1" i="1" dirty="0" smtClean="0"/>
              <a:t>Les délices du Chef !</a:t>
            </a:r>
            <a:endParaRPr lang="fr-FR" sz="1400" b="1" i="1" dirty="0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2013579" y="223228"/>
            <a:ext cx="369332" cy="1554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fr-FR" sz="1200" b="1" i="1" dirty="0" smtClean="0">
                <a:solidFill>
                  <a:schemeClr val="bg1"/>
                </a:solidFill>
              </a:rPr>
              <a:t>Les 2 frères !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pic>
        <p:nvPicPr>
          <p:cNvPr id="1042" name="Picture 18" descr="D:\Pictures\Images 2012\Selection 2012\P106014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4725144"/>
            <a:ext cx="2552381" cy="19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819501" y="6290942"/>
            <a:ext cx="1761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chemeClr val="bg1"/>
                </a:solidFill>
              </a:rPr>
              <a:t>  </a:t>
            </a:r>
            <a:r>
              <a:rPr lang="fr-FR" sz="1400" b="1" i="1" dirty="0" smtClean="0">
                <a:solidFill>
                  <a:schemeClr val="bg1"/>
                </a:solidFill>
              </a:rPr>
              <a:t>Noël  à Grenoble !</a:t>
            </a:r>
            <a:endParaRPr lang="fr-FR" sz="1400" b="1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0961" y="1380694"/>
            <a:ext cx="1080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FF00"/>
                </a:solidFill>
              </a:rPr>
              <a:t>Romans, </a:t>
            </a:r>
            <a:r>
              <a:rPr lang="fr-FR" sz="1100" b="1" dirty="0" smtClean="0">
                <a:solidFill>
                  <a:schemeClr val="bg1"/>
                </a:solidFill>
              </a:rPr>
              <a:t>Térèsou</a:t>
            </a:r>
            <a:r>
              <a:rPr lang="fr-FR" sz="1100" dirty="0" smtClean="0">
                <a:solidFill>
                  <a:schemeClr val="bg1"/>
                </a:solidFill>
              </a:rPr>
              <a:t>…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52287"/>
              </p:ext>
            </p:extLst>
          </p:nvPr>
        </p:nvGraphicFramePr>
        <p:xfrm>
          <a:off x="2051720" y="404664"/>
          <a:ext cx="5281198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ésentation" r:id="rId3" imgW="4570514" imgH="3427494" progId="PowerPoint.Show.12">
                  <p:embed/>
                </p:oleObj>
              </mc:Choice>
              <mc:Fallback>
                <p:oleObj name="Présentation" r:id="rId3" imgW="4570514" imgH="342749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404664"/>
                        <a:ext cx="5281198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17464" y="4653136"/>
            <a:ext cx="4572000" cy="16835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1100" u="sng" dirty="0">
                <a:solidFill>
                  <a:prstClr val="black"/>
                </a:solidFill>
              </a:rPr>
              <a:t>PM:  notre nouvelle adresse:</a:t>
            </a:r>
            <a:endParaRPr lang="fr-FR" sz="11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</a:rPr>
              <a:t>3 bis passage de la République</a:t>
            </a:r>
          </a:p>
          <a:p>
            <a:pPr lvl="0"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</a:rPr>
              <a:t>38000 Grenoble</a:t>
            </a:r>
          </a:p>
          <a:p>
            <a:pPr lvl="0"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</a:rPr>
              <a:t>Tél:  +33 (0) 457 93 12 41</a:t>
            </a:r>
          </a:p>
          <a:p>
            <a:pPr lvl="0"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  <a:hlinkClick r:id="rId5"/>
              </a:rPr>
              <a:t>arthur.degraauw@arteliagroup.com</a:t>
            </a:r>
            <a:endParaRPr lang="fr-FR" sz="11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</a:rPr>
              <a:t>Mob: +33 (0) 607 86 33 83</a:t>
            </a:r>
          </a:p>
          <a:p>
            <a:pPr lvl="0"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  <a:hlinkClick r:id="rId6"/>
              </a:rPr>
              <a:t>monique.chapeldegraauw@arteliagroup.com</a:t>
            </a:r>
            <a:endParaRPr lang="fr-FR" sz="11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fr-FR" sz="1100" dirty="0">
                <a:solidFill>
                  <a:prstClr val="black"/>
                </a:solidFill>
              </a:rPr>
              <a:t>Mob: +33 (0) 607 61 75 51</a:t>
            </a:r>
          </a:p>
        </p:txBody>
      </p:sp>
    </p:spTree>
    <p:extLst>
      <p:ext uri="{BB962C8B-B14F-4D97-AF65-F5344CB8AC3E}">
        <p14:creationId xmlns:p14="http://schemas.microsoft.com/office/powerpoint/2010/main" val="3750462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105</Words>
  <Application>Microsoft Office PowerPoint</Application>
  <PresentationFormat>Affichage à l'écran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Présentation Microsoft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AdG</dc:creator>
  <cp:lastModifiedBy>AdG</cp:lastModifiedBy>
  <cp:revision>17</cp:revision>
  <dcterms:created xsi:type="dcterms:W3CDTF">2012-12-25T21:55:53Z</dcterms:created>
  <dcterms:modified xsi:type="dcterms:W3CDTF">2013-01-12T13:58:58Z</dcterms:modified>
</cp:coreProperties>
</file>