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12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6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78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6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98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08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01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45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20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2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43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45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onique.chapeldegraauw@arteliagroup.com" TargetMode="External"/><Relationship Id="rId2" Type="http://schemas.openxmlformats.org/officeDocument/2006/relationships/hyperlink" Target="mailto:arthur.degraauw@arteliagroup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Pictures\Images 2012\Selection 2012\150120120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23" y="167816"/>
            <a:ext cx="936104" cy="16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Pictures\Images 2012\Selection 2012\0402201212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792" y="177765"/>
            <a:ext cx="1584176" cy="89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Pictures\Images 2012\Selection 2012\0904201219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593" y="185859"/>
            <a:ext cx="1088269" cy="193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Pictures\Images 2012\Selection 2012\CSC_071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132" y="167816"/>
            <a:ext cx="2176046" cy="145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Pictures\Images 2012\Selection 2012\P105065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0936">
            <a:off x="7328917" y="1629933"/>
            <a:ext cx="1584176" cy="118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Pictures\Images 2012\Selection 2012\P105069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5885">
            <a:off x="6825434" y="3021607"/>
            <a:ext cx="1944216" cy="145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Pictures\Images 2012\Selection 2012\P1050719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7816"/>
            <a:ext cx="2130604" cy="159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D:\Pictures\Images 2012\Selection 2012\P1050779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437111"/>
            <a:ext cx="2852954" cy="213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:\Pictures\Images 2012\Selection 2012\P1050800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15158"/>
            <a:ext cx="2852954" cy="213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D:\Pictures\Images 2012\Selection 2012\P1050906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98" y="2490327"/>
            <a:ext cx="2493885" cy="187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:\Pictures\Images 2012\Selection 2012\P111067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06" y="4440669"/>
            <a:ext cx="1772629" cy="2363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D:\Pictures\Images 2012\Selection 2012\P1110738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858" y="4436626"/>
            <a:ext cx="971600" cy="72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D:\Pictures\Images 2012\Selection 2012\P1110798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9168">
            <a:off x="5518377" y="1907349"/>
            <a:ext cx="1540813" cy="115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187624" y="125571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JOYEUSE ANNEE</a:t>
            </a:r>
          </a:p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2013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08226" y="4045001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chemeClr val="bg1"/>
                </a:solidFill>
              </a:rPr>
              <a:t>Félix, ses 18 ans…</a:t>
            </a:r>
          </a:p>
        </p:txBody>
      </p:sp>
      <p:sp>
        <p:nvSpPr>
          <p:cNvPr id="6" name="ZoneTexte 5"/>
          <p:cNvSpPr txBox="1"/>
          <p:nvPr/>
        </p:nvSpPr>
        <p:spPr>
          <a:xfrm rot="1185266">
            <a:off x="5912785" y="3128732"/>
            <a:ext cx="96347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i="1" dirty="0" smtClean="0">
                <a:solidFill>
                  <a:schemeClr val="bg1"/>
                </a:solidFill>
              </a:rPr>
              <a:t>Hivernale, toits à Grenoble !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9513" y="4026444"/>
            <a:ext cx="244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Recife                                 Brazil</a:t>
            </a:r>
            <a:endParaRPr lang="fr-FR" sz="14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6757445" y="1277640"/>
            <a:ext cx="2080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chemeClr val="bg1"/>
                </a:solidFill>
              </a:rPr>
              <a:t>Marseille, en avant Maïa &amp; Lou !!</a:t>
            </a:r>
            <a:endParaRPr lang="fr-FR" sz="1400" i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10800000">
            <a:off x="4346684" y="174100"/>
            <a:ext cx="369332" cy="12065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fr-FR" sz="1200" b="1" i="1" dirty="0" smtClean="0">
                <a:solidFill>
                  <a:schemeClr val="bg1"/>
                </a:solidFill>
              </a:rPr>
              <a:t>&amp; le grand saut !</a:t>
            </a:r>
            <a:endParaRPr lang="fr-FR" sz="1200" b="1" i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13130" y="1618907"/>
            <a:ext cx="1026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err="1" smtClean="0">
                <a:solidFill>
                  <a:schemeClr val="bg1"/>
                </a:solidFill>
              </a:rPr>
              <a:t>Fél</a:t>
            </a:r>
            <a:r>
              <a:rPr lang="fr-FR" sz="1200" b="1" i="1" dirty="0" smtClean="0">
                <a:solidFill>
                  <a:schemeClr val="bg1"/>
                </a:solidFill>
              </a:rPr>
              <a:t>, le service à La Tania…</a:t>
            </a:r>
            <a:endParaRPr lang="fr-FR" sz="1200" b="1" i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 rot="10800000">
            <a:off x="1883602" y="5165349"/>
            <a:ext cx="400110" cy="16388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fr-FR" sz="1400" b="1" i="1" dirty="0" smtClean="0"/>
              <a:t>Les délices du Chef !</a:t>
            </a:r>
            <a:endParaRPr lang="fr-FR" sz="1400" b="1" i="1" dirty="0"/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2013579" y="223228"/>
            <a:ext cx="369332" cy="15549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fr-FR" sz="1200" b="1" i="1" dirty="0" smtClean="0">
                <a:solidFill>
                  <a:schemeClr val="bg1"/>
                </a:solidFill>
              </a:rPr>
              <a:t>Les 2 frères !</a:t>
            </a:r>
            <a:endParaRPr lang="fr-FR" sz="1200" b="1" i="1" dirty="0">
              <a:solidFill>
                <a:schemeClr val="bg1"/>
              </a:solidFill>
            </a:endParaRPr>
          </a:p>
        </p:txBody>
      </p:sp>
      <p:pic>
        <p:nvPicPr>
          <p:cNvPr id="1042" name="Picture 18" descr="D:\Pictures\Images 2012\Selection 2012\P1060140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550" y="4725144"/>
            <a:ext cx="2552381" cy="191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6819501" y="6290942"/>
            <a:ext cx="1761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>
                <a:solidFill>
                  <a:schemeClr val="bg1"/>
                </a:solidFill>
              </a:rPr>
              <a:t>  </a:t>
            </a:r>
            <a:r>
              <a:rPr lang="fr-FR" sz="1400" b="1" i="1" dirty="0" smtClean="0">
                <a:solidFill>
                  <a:schemeClr val="bg1"/>
                </a:solidFill>
              </a:rPr>
              <a:t>Noël  à Grenoble !</a:t>
            </a:r>
            <a:endParaRPr lang="fr-FR" sz="1400" b="1" i="1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90961" y="1380694"/>
            <a:ext cx="10801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FFFF00"/>
                </a:solidFill>
              </a:rPr>
              <a:t>Romans, </a:t>
            </a:r>
            <a:r>
              <a:rPr lang="fr-FR" sz="1100" b="1" dirty="0" smtClean="0">
                <a:solidFill>
                  <a:schemeClr val="bg1"/>
                </a:solidFill>
              </a:rPr>
              <a:t>Térèsou</a:t>
            </a:r>
            <a:r>
              <a:rPr lang="fr-FR" sz="1100" dirty="0" smtClean="0">
                <a:solidFill>
                  <a:schemeClr val="bg1"/>
                </a:solidFill>
              </a:rPr>
              <a:t>…</a:t>
            </a:r>
            <a:endParaRPr lang="fr-F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1600" u="sng" dirty="0" smtClean="0"/>
              <a:t>PM:  notre nouvelle adresse: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r>
              <a:rPr lang="fr-FR" sz="1600" dirty="0" smtClean="0"/>
              <a:t>3 bis passage de la République</a:t>
            </a:r>
          </a:p>
          <a:p>
            <a:pPr marL="0" indent="0" algn="ctr">
              <a:buNone/>
            </a:pPr>
            <a:r>
              <a:rPr lang="fr-FR" sz="1600" dirty="0" smtClean="0"/>
              <a:t>38000 Grenoble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r>
              <a:rPr lang="fr-FR" sz="1600" dirty="0" smtClean="0"/>
              <a:t>Tél:  +33 (0) 457 93 12 41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r>
              <a:rPr lang="fr-FR" sz="1600" dirty="0" smtClean="0">
                <a:hlinkClick r:id="rId2"/>
              </a:rPr>
              <a:t>arthur.degraauw@arteliagroup.com</a:t>
            </a:r>
            <a:endParaRPr lang="fr-FR" sz="1600" dirty="0" smtClean="0"/>
          </a:p>
          <a:p>
            <a:pPr marL="0" indent="0" algn="ctr">
              <a:buNone/>
            </a:pPr>
            <a:r>
              <a:rPr lang="fr-FR" sz="1600" dirty="0" smtClean="0"/>
              <a:t>Mob: +33 (0) 607 86 33 83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r>
              <a:rPr lang="fr-FR" sz="1600" dirty="0" smtClean="0">
                <a:hlinkClick r:id="rId3"/>
              </a:rPr>
              <a:t>monique.chapeldegraauw@arteliagroup.com</a:t>
            </a:r>
            <a:endParaRPr lang="fr-FR" sz="1600" dirty="0" smtClean="0"/>
          </a:p>
          <a:p>
            <a:pPr marL="0" indent="0" algn="ctr">
              <a:buNone/>
            </a:pPr>
            <a:r>
              <a:rPr lang="fr-FR" sz="1600" dirty="0" smtClean="0"/>
              <a:t>Mob: +33 (0) 607 61 75 51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2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105</Words>
  <Application>Microsoft Office PowerPoint</Application>
  <PresentationFormat>Affichage à l'écran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AdG</dc:creator>
  <cp:lastModifiedBy>AdG</cp:lastModifiedBy>
  <cp:revision>16</cp:revision>
  <dcterms:created xsi:type="dcterms:W3CDTF">2012-12-25T21:55:53Z</dcterms:created>
  <dcterms:modified xsi:type="dcterms:W3CDTF">2013-01-11T07:38:07Z</dcterms:modified>
</cp:coreProperties>
</file>