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8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60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59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72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30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12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320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504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34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50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60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71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20000">
              <a:srgbClr val="002060"/>
            </a:gs>
            <a:gs pos="50000">
              <a:srgbClr val="7030A0"/>
            </a:gs>
            <a:gs pos="75000">
              <a:srgbClr val="FF0000"/>
            </a:gs>
            <a:gs pos="89999">
              <a:schemeClr val="accent6">
                <a:lumMod val="75000"/>
              </a:schemeClr>
            </a:gs>
            <a:gs pos="100000">
              <a:srgbClr val="FFF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CE519-BBC0-4D8C-8791-766BBDFED7CD}" type="datetimeFigureOut">
              <a:rPr lang="fr-FR" smtClean="0"/>
              <a:t>12/01/2013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67F16-B829-4458-8EA1-2D17FF82C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11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\Maia-20121202\FairyTail\scan26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59" y="620688"/>
            <a:ext cx="3905985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953016" y="692696"/>
            <a:ext cx="738664" cy="5112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just"/>
            <a:r>
              <a:rPr lang="fr-FR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itchFamily="82" charset="0"/>
              </a:rPr>
              <a:t>BONNE ANNEE 2013 </a:t>
            </a:r>
            <a:br>
              <a:rPr lang="fr-FR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itchFamily="82" charset="0"/>
              </a:rPr>
            </a:br>
            <a:r>
              <a:rPr lang="fr-FR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itchFamily="82" charset="0"/>
              </a:rPr>
              <a:t>DE LA PART DE MAIA   :D </a:t>
            </a:r>
            <a:endParaRPr lang="fr-FR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itchFamily="82" charset="0"/>
            </a:endParaRPr>
          </a:p>
        </p:txBody>
      </p:sp>
      <p:pic>
        <p:nvPicPr>
          <p:cNvPr id="1027" name="Picture 3" descr="D:\Pictures\Images 2012\2012-04 La Tania\MAIA LA TAN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72662"/>
            <a:ext cx="1841500" cy="363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53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AdG</dc:creator>
  <cp:lastModifiedBy>AdG</cp:lastModifiedBy>
  <cp:revision>3</cp:revision>
  <dcterms:created xsi:type="dcterms:W3CDTF">2013-01-12T13:26:25Z</dcterms:created>
  <dcterms:modified xsi:type="dcterms:W3CDTF">2013-01-12T13:50:31Z</dcterms:modified>
</cp:coreProperties>
</file>