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6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5B0C-AAB1-4774-8B2F-FD72FA73C279}" type="datetimeFigureOut">
              <a:rPr lang="en-GB" smtClean="0"/>
              <a:t>05/09/2014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5156-0F33-4122-8886-05879A5DB95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43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5B0C-AAB1-4774-8B2F-FD72FA73C279}" type="datetimeFigureOut">
              <a:rPr lang="en-GB" smtClean="0"/>
              <a:t>05/09/2014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5156-0F33-4122-8886-05879A5DB95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9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5B0C-AAB1-4774-8B2F-FD72FA73C279}" type="datetimeFigureOut">
              <a:rPr lang="en-GB" smtClean="0"/>
              <a:t>05/09/2014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5156-0F33-4122-8886-05879A5DB95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26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5B0C-AAB1-4774-8B2F-FD72FA73C279}" type="datetimeFigureOut">
              <a:rPr lang="en-GB" smtClean="0"/>
              <a:t>05/09/2014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5156-0F33-4122-8886-05879A5DB95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65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5B0C-AAB1-4774-8B2F-FD72FA73C279}" type="datetimeFigureOut">
              <a:rPr lang="en-GB" smtClean="0"/>
              <a:t>05/09/2014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5156-0F33-4122-8886-05879A5DB95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77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5B0C-AAB1-4774-8B2F-FD72FA73C279}" type="datetimeFigureOut">
              <a:rPr lang="en-GB" smtClean="0"/>
              <a:t>05/09/2014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5156-0F33-4122-8886-05879A5DB95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250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5B0C-AAB1-4774-8B2F-FD72FA73C279}" type="datetimeFigureOut">
              <a:rPr lang="en-GB" smtClean="0"/>
              <a:t>05/09/2014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5156-0F33-4122-8886-05879A5DB95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963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5B0C-AAB1-4774-8B2F-FD72FA73C279}" type="datetimeFigureOut">
              <a:rPr lang="en-GB" smtClean="0"/>
              <a:t>05/09/2014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5156-0F33-4122-8886-05879A5DB95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474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5B0C-AAB1-4774-8B2F-FD72FA73C279}" type="datetimeFigureOut">
              <a:rPr lang="en-GB" smtClean="0"/>
              <a:t>05/09/2014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5156-0F33-4122-8886-05879A5DB95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889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5B0C-AAB1-4774-8B2F-FD72FA73C279}" type="datetimeFigureOut">
              <a:rPr lang="en-GB" smtClean="0"/>
              <a:t>05/09/2014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5156-0F33-4122-8886-05879A5DB95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842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5B0C-AAB1-4774-8B2F-FD72FA73C279}" type="datetimeFigureOut">
              <a:rPr lang="en-GB" smtClean="0"/>
              <a:t>05/09/2014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5156-0F33-4122-8886-05879A5DB95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244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75B0C-AAB1-4774-8B2F-FD72FA73C279}" type="datetimeFigureOut">
              <a:rPr lang="en-GB" smtClean="0"/>
              <a:t>05/09/2014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85156-0F33-4122-8886-05879A5DB95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80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86400" y="1556792"/>
            <a:ext cx="8878089" cy="4032448"/>
            <a:chOff x="86400" y="1556792"/>
            <a:chExt cx="8878089" cy="4032448"/>
          </a:xfrm>
        </p:grpSpPr>
        <p:pic>
          <p:nvPicPr>
            <p:cNvPr id="1026" name="Picture 2" descr="R:\DIRECTION\PERSO\Archeo\Cartes\Doura-EuroposOriginal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6" b="-906"/>
            <a:stretch/>
          </p:blipFill>
          <p:spPr bwMode="auto">
            <a:xfrm>
              <a:off x="3280903" y="1556792"/>
              <a:ext cx="5683586" cy="4032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R:\DIRECTION\PERSO\Archeo\Cartes\Doura-EuroposOriginal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00" y="1556792"/>
              <a:ext cx="5642311" cy="3894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Groupe 11"/>
            <p:cNvGrpSpPr/>
            <p:nvPr/>
          </p:nvGrpSpPr>
          <p:grpSpPr>
            <a:xfrm>
              <a:off x="683568" y="5013176"/>
              <a:ext cx="1944216" cy="360040"/>
              <a:chOff x="3419872" y="5877272"/>
              <a:chExt cx="1944216" cy="360040"/>
            </a:xfrm>
          </p:grpSpPr>
          <p:grpSp>
            <p:nvGrpSpPr>
              <p:cNvPr id="10" name="Groupe 9"/>
              <p:cNvGrpSpPr/>
              <p:nvPr/>
            </p:nvGrpSpPr>
            <p:grpSpPr>
              <a:xfrm>
                <a:off x="3419872" y="6021288"/>
                <a:ext cx="1944216" cy="216024"/>
                <a:chOff x="3419872" y="6021288"/>
                <a:chExt cx="1944216" cy="216024"/>
              </a:xfrm>
            </p:grpSpPr>
            <p:cxnSp>
              <p:nvCxnSpPr>
                <p:cNvPr id="6" name="Connecteur droit 5"/>
                <p:cNvCxnSpPr/>
                <p:nvPr/>
              </p:nvCxnSpPr>
              <p:spPr>
                <a:xfrm>
                  <a:off x="3419872" y="6138000"/>
                  <a:ext cx="1944216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Connecteur droit 7"/>
                <p:cNvCxnSpPr/>
                <p:nvPr/>
              </p:nvCxnSpPr>
              <p:spPr>
                <a:xfrm>
                  <a:off x="5364088" y="6021288"/>
                  <a:ext cx="0" cy="21602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necteur droit 12"/>
                <p:cNvCxnSpPr/>
                <p:nvPr/>
              </p:nvCxnSpPr>
              <p:spPr>
                <a:xfrm>
                  <a:off x="3419872" y="6021288"/>
                  <a:ext cx="0" cy="21602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ZoneTexte 10"/>
              <p:cNvSpPr txBox="1"/>
              <p:nvPr/>
            </p:nvSpPr>
            <p:spPr>
              <a:xfrm>
                <a:off x="4077631" y="5877272"/>
                <a:ext cx="6286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 smtClean="0"/>
                  <a:t>10 cm</a:t>
                </a:r>
                <a:endParaRPr lang="en-GB" sz="14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8660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411288"/>
            <a:ext cx="8882063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4843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</Words>
  <Application>Microsoft Office PowerPoint</Application>
  <PresentationFormat>Affichage à l'écran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 GRAAUW Arthur</dc:creator>
  <cp:lastModifiedBy>DE GRAAUW Arthur</cp:lastModifiedBy>
  <cp:revision>6</cp:revision>
  <dcterms:created xsi:type="dcterms:W3CDTF">2014-09-05T14:12:08Z</dcterms:created>
  <dcterms:modified xsi:type="dcterms:W3CDTF">2014-09-05T15:04:07Z</dcterms:modified>
</cp:coreProperties>
</file>