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91" d="100"/>
          <a:sy n="91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thur DE GRAAUW" userId="50bdfb513eb44029" providerId="LiveId" clId="{831C1D9F-C11E-425C-A507-FE4D70F3AA76}"/>
    <pc:docChg chg="undo modSld">
      <pc:chgData name="Arthur DE GRAAUW" userId="50bdfb513eb44029" providerId="LiveId" clId="{831C1D9F-C11E-425C-A507-FE4D70F3AA76}" dt="2019-07-21T20:58:09.315" v="43" actId="164"/>
      <pc:docMkLst>
        <pc:docMk/>
      </pc:docMkLst>
      <pc:sldChg chg="addSp delSp modSp">
        <pc:chgData name="Arthur DE GRAAUW" userId="50bdfb513eb44029" providerId="LiveId" clId="{831C1D9F-C11E-425C-A507-FE4D70F3AA76}" dt="2019-07-21T20:58:09.315" v="43" actId="164"/>
        <pc:sldMkLst>
          <pc:docMk/>
          <pc:sldMk cId="505068525" sldId="256"/>
        </pc:sldMkLst>
        <pc:spChg chg="add mod ord topLvl">
          <ac:chgData name="Arthur DE GRAAUW" userId="50bdfb513eb44029" providerId="LiveId" clId="{831C1D9F-C11E-425C-A507-FE4D70F3AA76}" dt="2019-07-21T20:58:09.315" v="43" actId="164"/>
          <ac:spMkLst>
            <pc:docMk/>
            <pc:sldMk cId="505068525" sldId="256"/>
            <ac:spMk id="2" creationId="{C0BC8CF0-1D24-4C07-8DF0-D3D6A3F19E9F}"/>
          </ac:spMkLst>
        </pc:spChg>
        <pc:spChg chg="mod topLvl">
          <ac:chgData name="Arthur DE GRAAUW" userId="50bdfb513eb44029" providerId="LiveId" clId="{831C1D9F-C11E-425C-A507-FE4D70F3AA76}" dt="2019-07-21T20:58:09.315" v="43" actId="164"/>
          <ac:spMkLst>
            <pc:docMk/>
            <pc:sldMk cId="505068525" sldId="256"/>
            <ac:spMk id="8" creationId="{E2C5F7F3-D91E-47EE-9E99-DE9C85BEC198}"/>
          </ac:spMkLst>
        </pc:spChg>
        <pc:spChg chg="mod topLvl">
          <ac:chgData name="Arthur DE GRAAUW" userId="50bdfb513eb44029" providerId="LiveId" clId="{831C1D9F-C11E-425C-A507-FE4D70F3AA76}" dt="2019-07-21T20:58:09.315" v="43" actId="164"/>
          <ac:spMkLst>
            <pc:docMk/>
            <pc:sldMk cId="505068525" sldId="256"/>
            <ac:spMk id="9" creationId="{D3E0FD0A-EE80-46BE-BD9C-3978F9FADA73}"/>
          </ac:spMkLst>
        </pc:spChg>
        <pc:spChg chg="add mod">
          <ac:chgData name="Arthur DE GRAAUW" userId="50bdfb513eb44029" providerId="LiveId" clId="{831C1D9F-C11E-425C-A507-FE4D70F3AA76}" dt="2019-07-21T20:58:09.315" v="43" actId="164"/>
          <ac:spMkLst>
            <pc:docMk/>
            <pc:sldMk cId="505068525" sldId="256"/>
            <ac:spMk id="10" creationId="{D93D2D40-8C0B-42C9-A74A-C89C82504FD6}"/>
          </ac:spMkLst>
        </pc:spChg>
        <pc:spChg chg="mod topLvl">
          <ac:chgData name="Arthur DE GRAAUW" userId="50bdfb513eb44029" providerId="LiveId" clId="{831C1D9F-C11E-425C-A507-FE4D70F3AA76}" dt="2019-07-21T20:58:09.315" v="43" actId="164"/>
          <ac:spMkLst>
            <pc:docMk/>
            <pc:sldMk cId="505068525" sldId="256"/>
            <ac:spMk id="11" creationId="{3424188A-703A-4A60-978A-52386A5ECE1A}"/>
          </ac:spMkLst>
        </pc:spChg>
        <pc:grpChg chg="add del mod">
          <ac:chgData name="Arthur DE GRAAUW" userId="50bdfb513eb44029" providerId="LiveId" clId="{831C1D9F-C11E-425C-A507-FE4D70F3AA76}" dt="2019-07-21T20:54:19.779" v="16" actId="165"/>
          <ac:grpSpMkLst>
            <pc:docMk/>
            <pc:sldMk cId="505068525" sldId="256"/>
            <ac:grpSpMk id="3" creationId="{ED9C781D-8CE0-42B9-A2C9-2A5DE341A222}"/>
          </ac:grpSpMkLst>
        </pc:grpChg>
        <pc:grpChg chg="add mod">
          <ac:chgData name="Arthur DE GRAAUW" userId="50bdfb513eb44029" providerId="LiveId" clId="{831C1D9F-C11E-425C-A507-FE4D70F3AA76}" dt="2019-07-21T20:58:09.315" v="43" actId="164"/>
          <ac:grpSpMkLst>
            <pc:docMk/>
            <pc:sldMk cId="505068525" sldId="256"/>
            <ac:grpSpMk id="4" creationId="{61AE512F-85DD-4E7C-A066-B1D20BF7ED73}"/>
          </ac:grpSpMkLst>
        </pc:grpChg>
        <pc:grpChg chg="del">
          <ac:chgData name="Arthur DE GRAAUW" userId="50bdfb513eb44029" providerId="LiveId" clId="{831C1D9F-C11E-425C-A507-FE4D70F3AA76}" dt="2019-07-21T20:51:38.518" v="5" actId="165"/>
          <ac:grpSpMkLst>
            <pc:docMk/>
            <pc:sldMk cId="505068525" sldId="256"/>
            <ac:grpSpMk id="15" creationId="{B31972EA-B432-4FC0-8C03-28343AF547E6}"/>
          </ac:grpSpMkLst>
        </pc:grpChg>
        <pc:picChg chg="mod topLvl">
          <ac:chgData name="Arthur DE GRAAUW" userId="50bdfb513eb44029" providerId="LiveId" clId="{831C1D9F-C11E-425C-A507-FE4D70F3AA76}" dt="2019-07-21T20:58:09.315" v="43" actId="164"/>
          <ac:picMkLst>
            <pc:docMk/>
            <pc:sldMk cId="505068525" sldId="256"/>
            <ac:picMk id="7" creationId="{26FCEE29-BEE3-47F5-914C-A4BBBE7B4C31}"/>
          </ac:picMkLst>
        </pc:picChg>
        <pc:cxnChg chg="mod topLvl">
          <ac:chgData name="Arthur DE GRAAUW" userId="50bdfb513eb44029" providerId="LiveId" clId="{831C1D9F-C11E-425C-A507-FE4D70F3AA76}" dt="2019-07-21T20:58:09.315" v="43" actId="164"/>
          <ac:cxnSpMkLst>
            <pc:docMk/>
            <pc:sldMk cId="505068525" sldId="256"/>
            <ac:cxnSpMk id="14" creationId="{E91432CC-DC0A-4108-A72A-38337415E747}"/>
          </ac:cxnSpMkLst>
        </pc:cxnChg>
      </pc:sldChg>
    </pc:docChg>
  </pc:docChgLst>
  <pc:docChgLst>
    <pc:chgData name="Arthur DE GRAAUW" userId="50bdfb513eb44029" providerId="LiveId" clId="{C4C944ED-510C-490C-9EE5-2AA57907C47B}"/>
    <pc:docChg chg="custSel addSld modSld">
      <pc:chgData name="Arthur DE GRAAUW" userId="50bdfb513eb44029" providerId="LiveId" clId="{C4C944ED-510C-490C-9EE5-2AA57907C47B}" dt="2020-10-16T11:06:55.511" v="82" actId="1076"/>
      <pc:docMkLst>
        <pc:docMk/>
      </pc:docMkLst>
      <pc:sldChg chg="addSp modSp new mod">
        <pc:chgData name="Arthur DE GRAAUW" userId="50bdfb513eb44029" providerId="LiveId" clId="{C4C944ED-510C-490C-9EE5-2AA57907C47B}" dt="2020-10-16T10:05:59.241" v="42" actId="164"/>
        <pc:sldMkLst>
          <pc:docMk/>
          <pc:sldMk cId="1409997049" sldId="257"/>
        </pc:sldMkLst>
        <pc:spChg chg="add mod ord">
          <ac:chgData name="Arthur DE GRAAUW" userId="50bdfb513eb44029" providerId="LiveId" clId="{C4C944ED-510C-490C-9EE5-2AA57907C47B}" dt="2020-10-16T09:57:05.222" v="6" actId="208"/>
          <ac:spMkLst>
            <pc:docMk/>
            <pc:sldMk cId="1409997049" sldId="257"/>
            <ac:spMk id="4" creationId="{D3C7B8DE-2257-4B72-859D-FDCE745EB5D9}"/>
          </ac:spMkLst>
        </pc:spChg>
        <pc:spChg chg="add mod">
          <ac:chgData name="Arthur DE GRAAUW" userId="50bdfb513eb44029" providerId="LiveId" clId="{C4C944ED-510C-490C-9EE5-2AA57907C47B}" dt="2020-10-16T10:05:59.241" v="42" actId="164"/>
          <ac:spMkLst>
            <pc:docMk/>
            <pc:sldMk cId="1409997049" sldId="257"/>
            <ac:spMk id="6" creationId="{892E25E4-C76E-41D0-8E06-1E50A550F1D8}"/>
          </ac:spMkLst>
        </pc:spChg>
        <pc:spChg chg="add mod">
          <ac:chgData name="Arthur DE GRAAUW" userId="50bdfb513eb44029" providerId="LiveId" clId="{C4C944ED-510C-490C-9EE5-2AA57907C47B}" dt="2020-10-16T10:05:59.241" v="42" actId="164"/>
          <ac:spMkLst>
            <pc:docMk/>
            <pc:sldMk cId="1409997049" sldId="257"/>
            <ac:spMk id="8" creationId="{5CCB7B99-4F9F-4CEF-9B60-1B79DDEDADC7}"/>
          </ac:spMkLst>
        </pc:spChg>
        <pc:spChg chg="add mod">
          <ac:chgData name="Arthur DE GRAAUW" userId="50bdfb513eb44029" providerId="LiveId" clId="{C4C944ED-510C-490C-9EE5-2AA57907C47B}" dt="2020-10-16T10:05:59.241" v="42" actId="164"/>
          <ac:spMkLst>
            <pc:docMk/>
            <pc:sldMk cId="1409997049" sldId="257"/>
            <ac:spMk id="10" creationId="{32F092FB-EF57-4A78-A463-D1943A13955F}"/>
          </ac:spMkLst>
        </pc:spChg>
        <pc:grpChg chg="add mod">
          <ac:chgData name="Arthur DE GRAAUW" userId="50bdfb513eb44029" providerId="LiveId" clId="{C4C944ED-510C-490C-9EE5-2AA57907C47B}" dt="2020-10-16T10:05:59.241" v="42" actId="164"/>
          <ac:grpSpMkLst>
            <pc:docMk/>
            <pc:sldMk cId="1409997049" sldId="257"/>
            <ac:grpSpMk id="5" creationId="{022D2949-AFAA-4D16-8887-91B12F585AAF}"/>
          </ac:grpSpMkLst>
        </pc:grpChg>
        <pc:grpChg chg="add mod">
          <ac:chgData name="Arthur DE GRAAUW" userId="50bdfb513eb44029" providerId="LiveId" clId="{C4C944ED-510C-490C-9EE5-2AA57907C47B}" dt="2020-10-16T10:05:59.241" v="42" actId="164"/>
          <ac:grpSpMkLst>
            <pc:docMk/>
            <pc:sldMk cId="1409997049" sldId="257"/>
            <ac:grpSpMk id="13" creationId="{7457FB8E-D06E-431C-A25D-C6B10188A498}"/>
          </ac:grpSpMkLst>
        </pc:grpChg>
        <pc:picChg chg="add mod">
          <ac:chgData name="Arthur DE GRAAUW" userId="50bdfb513eb44029" providerId="LiveId" clId="{C4C944ED-510C-490C-9EE5-2AA57907C47B}" dt="2020-10-16T09:57:05.222" v="6" actId="208"/>
          <ac:picMkLst>
            <pc:docMk/>
            <pc:sldMk cId="1409997049" sldId="257"/>
            <ac:picMk id="3" creationId="{84BC526F-4ED5-4078-86C5-0DAC0C7A4314}"/>
          </ac:picMkLst>
        </pc:picChg>
        <pc:cxnChg chg="add mod">
          <ac:chgData name="Arthur DE GRAAUW" userId="50bdfb513eb44029" providerId="LiveId" clId="{C4C944ED-510C-490C-9EE5-2AA57907C47B}" dt="2020-10-16T10:05:59.241" v="42" actId="164"/>
          <ac:cxnSpMkLst>
            <pc:docMk/>
            <pc:sldMk cId="1409997049" sldId="257"/>
            <ac:cxnSpMk id="12" creationId="{7CCBC2D3-6189-44AE-A13B-0D159E1D8FA0}"/>
          </ac:cxnSpMkLst>
        </pc:cxnChg>
      </pc:sldChg>
      <pc:sldChg chg="addSp delSp modSp new mod">
        <pc:chgData name="Arthur DE GRAAUW" userId="50bdfb513eb44029" providerId="LiveId" clId="{C4C944ED-510C-490C-9EE5-2AA57907C47B}" dt="2020-10-16T11:06:55.511" v="82" actId="1076"/>
        <pc:sldMkLst>
          <pc:docMk/>
          <pc:sldMk cId="2318853710" sldId="258"/>
        </pc:sldMkLst>
        <pc:spChg chg="add mod topLvl">
          <ac:chgData name="Arthur DE GRAAUW" userId="50bdfb513eb44029" providerId="LiveId" clId="{C4C944ED-510C-490C-9EE5-2AA57907C47B}" dt="2020-10-16T11:06:47.621" v="81" actId="164"/>
          <ac:spMkLst>
            <pc:docMk/>
            <pc:sldMk cId="2318853710" sldId="258"/>
            <ac:spMk id="8" creationId="{253F9164-39A5-48A1-AA49-AA41A258226D}"/>
          </ac:spMkLst>
        </pc:spChg>
        <pc:grpChg chg="add del mod">
          <ac:chgData name="Arthur DE GRAAUW" userId="50bdfb513eb44029" providerId="LiveId" clId="{C4C944ED-510C-490C-9EE5-2AA57907C47B}" dt="2020-10-16T11:06:40.348" v="80" actId="165"/>
          <ac:grpSpMkLst>
            <pc:docMk/>
            <pc:sldMk cId="2318853710" sldId="258"/>
            <ac:grpSpMk id="9" creationId="{99039E25-D7D9-4C0E-AA23-B2AC0E97AB47}"/>
          </ac:grpSpMkLst>
        </pc:grpChg>
        <pc:grpChg chg="add mod">
          <ac:chgData name="Arthur DE GRAAUW" userId="50bdfb513eb44029" providerId="LiveId" clId="{C4C944ED-510C-490C-9EE5-2AA57907C47B}" dt="2020-10-16T11:06:55.511" v="82" actId="1076"/>
          <ac:grpSpMkLst>
            <pc:docMk/>
            <pc:sldMk cId="2318853710" sldId="258"/>
            <ac:grpSpMk id="12" creationId="{5C0B4D92-C546-4DF1-849E-1109C77698B9}"/>
          </ac:grpSpMkLst>
        </pc:grpChg>
        <pc:picChg chg="add del mod ord">
          <ac:chgData name="Arthur DE GRAAUW" userId="50bdfb513eb44029" providerId="LiveId" clId="{C4C944ED-510C-490C-9EE5-2AA57907C47B}" dt="2020-10-16T10:58:04.704" v="56" actId="478"/>
          <ac:picMkLst>
            <pc:docMk/>
            <pc:sldMk cId="2318853710" sldId="258"/>
            <ac:picMk id="3" creationId="{2F6AF04D-0A70-4CCC-BBDE-951FF4CFC44B}"/>
          </ac:picMkLst>
        </pc:picChg>
        <pc:picChg chg="add mod topLvl">
          <ac:chgData name="Arthur DE GRAAUW" userId="50bdfb513eb44029" providerId="LiveId" clId="{C4C944ED-510C-490C-9EE5-2AA57907C47B}" dt="2020-10-16T11:06:47.621" v="81" actId="164"/>
          <ac:picMkLst>
            <pc:docMk/>
            <pc:sldMk cId="2318853710" sldId="258"/>
            <ac:picMk id="5" creationId="{0DC9B90D-5348-42A6-8890-C49C53D10B58}"/>
          </ac:picMkLst>
        </pc:picChg>
        <pc:picChg chg="add del mod">
          <ac:chgData name="Arthur DE GRAAUW" userId="50bdfb513eb44029" providerId="LiveId" clId="{C4C944ED-510C-490C-9EE5-2AA57907C47B}" dt="2020-10-16T11:05:39.549" v="75" actId="478"/>
          <ac:picMkLst>
            <pc:docMk/>
            <pc:sldMk cId="2318853710" sldId="258"/>
            <ac:picMk id="7" creationId="{434EFC5D-25B9-41BC-ABD3-5EE1D7B70417}"/>
          </ac:picMkLst>
        </pc:picChg>
        <pc:picChg chg="add mod">
          <ac:chgData name="Arthur DE GRAAUW" userId="50bdfb513eb44029" providerId="LiveId" clId="{C4C944ED-510C-490C-9EE5-2AA57907C47B}" dt="2020-10-16T11:06:47.621" v="81" actId="164"/>
          <ac:picMkLst>
            <pc:docMk/>
            <pc:sldMk cId="2318853710" sldId="258"/>
            <ac:picMk id="11" creationId="{97DEBFA2-DE7A-47C2-95B6-D3EE89E361F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40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67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453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72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08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09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155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65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56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68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66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82464-D3E4-438C-B856-F5053C14EC37}" type="datetimeFigureOut">
              <a:rPr lang="fr-FR" smtClean="0"/>
              <a:t>16/10/2020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3C7E9-17C2-4838-8F46-BEEB3692A1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20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61AE512F-85DD-4E7C-A066-B1D20BF7ED73}"/>
              </a:ext>
            </a:extLst>
          </p:cNvPr>
          <p:cNvGrpSpPr/>
          <p:nvPr/>
        </p:nvGrpSpPr>
        <p:grpSpPr>
          <a:xfrm>
            <a:off x="0" y="0"/>
            <a:ext cx="9144000" cy="6858804"/>
            <a:chOff x="0" y="0"/>
            <a:chExt cx="9144000" cy="685880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0BC8CF0-1D24-4C07-8DF0-D3D6A3F19E9F}"/>
                </a:ext>
              </a:extLst>
            </p:cNvPr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26FCEE29-BEE3-47F5-914C-A4BBBE7B4C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941" y="822805"/>
              <a:ext cx="8726118" cy="4077269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E2C5F7F3-D91E-47EE-9E99-DE9C85BEC198}"/>
                </a:ext>
              </a:extLst>
            </p:cNvPr>
            <p:cNvSpPr txBox="1"/>
            <p:nvPr/>
          </p:nvSpPr>
          <p:spPr>
            <a:xfrm>
              <a:off x="4869180" y="5136010"/>
              <a:ext cx="409599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Maximum water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level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may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be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located</a:t>
              </a:r>
              <a:b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 the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shoreline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or at the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inundation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limit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b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anywhere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in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between</a:t>
              </a: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D3E0FD0A-EE80-46BE-BD9C-3978F9FADA73}"/>
                </a:ext>
              </a:extLst>
            </p:cNvPr>
            <p:cNvSpPr txBox="1"/>
            <p:nvPr/>
          </p:nvSpPr>
          <p:spPr>
            <a:xfrm>
              <a:off x="164608" y="5104478"/>
              <a:ext cx="3608680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Datum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is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the tidal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sea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level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at the time of the tsunami occurrence</a:t>
              </a:r>
              <a:b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endParaRPr lang="fr-F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b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Adapted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fr-FR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from</a:t>
              </a:r>
              <a:r>
                <a:rPr lang="fr-F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Levin (2016)</a:t>
              </a:r>
            </a:p>
          </p:txBody>
        </p:sp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3424188A-703A-4A60-978A-52386A5ECE1A}"/>
                </a:ext>
              </a:extLst>
            </p:cNvPr>
            <p:cNvSpPr txBox="1"/>
            <p:nvPr/>
          </p:nvSpPr>
          <p:spPr>
            <a:xfrm>
              <a:off x="4300213" y="4484576"/>
              <a:ext cx="3512500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fr-FR" sz="2100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Horizontal </a:t>
              </a:r>
              <a:r>
                <a:rPr lang="fr-FR" sz="2100" dirty="0" err="1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inundation</a:t>
              </a:r>
              <a:r>
                <a:rPr lang="fr-FR" sz="2100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distance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E91432CC-DC0A-4108-A72A-38337415E747}"/>
                </a:ext>
              </a:extLst>
            </p:cNvPr>
            <p:cNvCxnSpPr/>
            <p:nvPr/>
          </p:nvCxnSpPr>
          <p:spPr>
            <a:xfrm>
              <a:off x="1697213" y="2281269"/>
              <a:ext cx="1125826" cy="0"/>
            </a:xfrm>
            <a:prstGeom prst="straightConnector1">
              <a:avLst/>
            </a:prstGeom>
            <a:ln w="73025" cmpd="dbl">
              <a:solidFill>
                <a:schemeClr val="tx1">
                  <a:lumMod val="75000"/>
                  <a:lumOff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D93D2D40-8C0B-42C9-A74A-C89C82504FD6}"/>
                </a:ext>
              </a:extLst>
            </p:cNvPr>
            <p:cNvSpPr txBox="1"/>
            <p:nvPr/>
          </p:nvSpPr>
          <p:spPr>
            <a:xfrm>
              <a:off x="4154804" y="2770346"/>
              <a:ext cx="1434465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2100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Tsunami</a:t>
              </a:r>
              <a:br>
                <a:rPr lang="fr-FR" sz="2100" dirty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sz="2100" dirty="0" err="1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height</a:t>
              </a:r>
              <a:endParaRPr lang="fr-FR" sz="21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5068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e 12">
            <a:extLst>
              <a:ext uri="{FF2B5EF4-FFF2-40B4-BE49-F238E27FC236}">
                <a16:creationId xmlns:a16="http://schemas.microsoft.com/office/drawing/2014/main" id="{7457FB8E-D06E-431C-A25D-C6B10188A498}"/>
              </a:ext>
            </a:extLst>
          </p:cNvPr>
          <p:cNvGrpSpPr/>
          <p:nvPr/>
        </p:nvGrpSpPr>
        <p:grpSpPr>
          <a:xfrm>
            <a:off x="119633" y="1818290"/>
            <a:ext cx="8908753" cy="3220329"/>
            <a:chOff x="119633" y="1818290"/>
            <a:chExt cx="8908753" cy="3220329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022D2949-AFAA-4D16-8887-91B12F585AAF}"/>
                </a:ext>
              </a:extLst>
            </p:cNvPr>
            <p:cNvGrpSpPr/>
            <p:nvPr/>
          </p:nvGrpSpPr>
          <p:grpSpPr>
            <a:xfrm>
              <a:off x="119633" y="1818290"/>
              <a:ext cx="8908753" cy="3220329"/>
              <a:chOff x="119633" y="1818290"/>
              <a:chExt cx="8908753" cy="3220329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D3C7B8DE-2257-4B72-859D-FDCE745EB5D9}"/>
                  </a:ext>
                </a:extLst>
              </p:cNvPr>
              <p:cNvSpPr/>
              <p:nvPr/>
            </p:nvSpPr>
            <p:spPr>
              <a:xfrm>
                <a:off x="126124" y="1818290"/>
                <a:ext cx="8902262" cy="321616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3" name="Image 2">
                <a:extLst>
                  <a:ext uri="{FF2B5EF4-FFF2-40B4-BE49-F238E27FC236}">
                    <a16:creationId xmlns:a16="http://schemas.microsoft.com/office/drawing/2014/main" id="{84BC526F-4ED5-4078-86C5-0DAC0C7A43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9633" y="1819380"/>
                <a:ext cx="8904733" cy="3219239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</p:pic>
        </p:grpSp>
        <p:sp>
          <p:nvSpPr>
            <p:cNvPr id="6" name="Arc 5">
              <a:extLst>
                <a:ext uri="{FF2B5EF4-FFF2-40B4-BE49-F238E27FC236}">
                  <a16:creationId xmlns:a16="http://schemas.microsoft.com/office/drawing/2014/main" id="{892E25E4-C76E-41D0-8E06-1E50A550F1D8}"/>
                </a:ext>
              </a:extLst>
            </p:cNvPr>
            <p:cNvSpPr/>
            <p:nvPr/>
          </p:nvSpPr>
          <p:spPr>
            <a:xfrm flipV="1">
              <a:off x="4098049" y="2724150"/>
              <a:ext cx="1302626" cy="476250"/>
            </a:xfrm>
            <a:prstGeom prst="arc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Arc 7">
              <a:extLst>
                <a:ext uri="{FF2B5EF4-FFF2-40B4-BE49-F238E27FC236}">
                  <a16:creationId xmlns:a16="http://schemas.microsoft.com/office/drawing/2014/main" id="{5CCB7B99-4F9F-4CEF-9B60-1B79DDEDADC7}"/>
                </a:ext>
              </a:extLst>
            </p:cNvPr>
            <p:cNvSpPr/>
            <p:nvPr/>
          </p:nvSpPr>
          <p:spPr>
            <a:xfrm>
              <a:off x="7200899" y="2814638"/>
              <a:ext cx="1171576" cy="257176"/>
            </a:xfrm>
            <a:prstGeom prst="arc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32F092FB-EF57-4A78-A463-D1943A13955F}"/>
                </a:ext>
              </a:extLst>
            </p:cNvPr>
            <p:cNvSpPr/>
            <p:nvPr/>
          </p:nvSpPr>
          <p:spPr>
            <a:xfrm flipV="1">
              <a:off x="6264987" y="2556918"/>
              <a:ext cx="1302626" cy="476250"/>
            </a:xfrm>
            <a:prstGeom prst="arc">
              <a:avLst/>
            </a:prstGeom>
            <a:ln w="381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CCBC2D3-6189-44AE-A13B-0D159E1D8FA0}"/>
                </a:ext>
              </a:extLst>
            </p:cNvPr>
            <p:cNvCxnSpPr/>
            <p:nvPr/>
          </p:nvCxnSpPr>
          <p:spPr>
            <a:xfrm>
              <a:off x="3986213" y="2228850"/>
              <a:ext cx="3581400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999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5C0B4D92-C546-4DF1-849E-1109C77698B9}"/>
              </a:ext>
            </a:extLst>
          </p:cNvPr>
          <p:cNvGrpSpPr/>
          <p:nvPr/>
        </p:nvGrpSpPr>
        <p:grpSpPr>
          <a:xfrm>
            <a:off x="252412" y="860534"/>
            <a:ext cx="8891588" cy="3238500"/>
            <a:chOff x="252412" y="671348"/>
            <a:chExt cx="8891588" cy="3238500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0DC9B90D-5348-42A6-8890-C49C53D10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4475" y="671348"/>
              <a:ext cx="7629525" cy="32385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3F9164-39A5-48A1-AA49-AA41A258226D}"/>
                </a:ext>
              </a:extLst>
            </p:cNvPr>
            <p:cNvSpPr/>
            <p:nvPr/>
          </p:nvSpPr>
          <p:spPr>
            <a:xfrm>
              <a:off x="1514475" y="3429000"/>
              <a:ext cx="1407400" cy="4808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97DEBFA2-DE7A-47C2-95B6-D3EE89E361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412" y="1492469"/>
              <a:ext cx="2524125" cy="19365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188537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52</Words>
  <Application>Microsoft Office PowerPoint</Application>
  <PresentationFormat>Affichage à l'écran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DE GRAAUW</dc:creator>
  <cp:lastModifiedBy>Arthur DE GRAAUW</cp:lastModifiedBy>
  <cp:revision>6</cp:revision>
  <dcterms:created xsi:type="dcterms:W3CDTF">2019-07-21T20:25:14Z</dcterms:created>
  <dcterms:modified xsi:type="dcterms:W3CDTF">2020-10-16T11:07:24Z</dcterms:modified>
</cp:coreProperties>
</file>