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sldIdLst>
    <p:sldId id="268" r:id="rId2"/>
    <p:sldId id="270" r:id="rId3"/>
    <p:sldId id="26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E6E6E6"/>
    <a:srgbClr val="FDD077"/>
    <a:srgbClr val="2283AA"/>
    <a:srgbClr val="2899C6"/>
    <a:srgbClr val="1E7194"/>
    <a:srgbClr val="2C98AE"/>
    <a:srgbClr val="58C5D4"/>
    <a:srgbClr val="38513B"/>
    <a:srgbClr val="3F5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7" autoAdjust="0"/>
    <p:restoredTop sz="85831" autoAdjust="0"/>
  </p:normalViewPr>
  <p:slideViewPr>
    <p:cSldViewPr snapToGrid="0">
      <p:cViewPr varScale="1">
        <p:scale>
          <a:sx n="82" d="100"/>
          <a:sy n="82" d="100"/>
        </p:scale>
        <p:origin x="10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89EC1-DA63-454A-A26D-EAB5F2A35B47}" type="datetimeFigureOut">
              <a:rPr lang="fr-FR" smtClean="0"/>
              <a:t>12/04/2017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65663" y="867578"/>
            <a:ext cx="2638540" cy="197890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38130" y="3255273"/>
            <a:ext cx="5434070" cy="50844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Modifier les styles du texte du masque</a:t>
            </a:r>
          </a:p>
          <a:p>
            <a:pPr lvl="1"/>
            <a:r>
              <a:rPr lang="en-GB" noProof="0"/>
              <a:t>Deuxième niveau</a:t>
            </a:r>
          </a:p>
          <a:p>
            <a:pPr lvl="2"/>
            <a:r>
              <a:rPr lang="en-GB" noProof="0"/>
              <a:t>Troisième niveau</a:t>
            </a:r>
          </a:p>
          <a:p>
            <a:pPr lvl="3"/>
            <a:r>
              <a:rPr lang="en-GB" noProof="0"/>
              <a:t>Quatrième niveau</a:t>
            </a:r>
          </a:p>
          <a:p>
            <a:pPr lvl="4"/>
            <a:r>
              <a:rPr lang="en-GB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C1994-E92C-4BBA-8872-AFB0B67FE2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652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65338" y="868363"/>
            <a:ext cx="2638425" cy="19780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The </a:t>
            </a:r>
            <a:r>
              <a:rPr lang="fr-FR" dirty="0" err="1"/>
              <a:t>whole</a:t>
            </a:r>
            <a:r>
              <a:rPr lang="fr-FR" dirty="0"/>
              <a:t> Med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seen</a:t>
            </a:r>
            <a:r>
              <a:rPr lang="fr-FR" dirty="0"/>
              <a:t> as a Roman </a:t>
            </a:r>
            <a:r>
              <a:rPr lang="fr-FR" dirty="0" err="1"/>
              <a:t>harbour</a:t>
            </a:r>
            <a:r>
              <a:rPr lang="fr-FR" dirty="0"/>
              <a:t> 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Read &amp; comment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C1994-E92C-4BBA-8872-AFB0B67FE28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31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65338" y="868363"/>
            <a:ext cx="2638425" cy="19780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The </a:t>
            </a:r>
            <a:r>
              <a:rPr lang="fr-FR" dirty="0" err="1"/>
              <a:t>whole</a:t>
            </a:r>
            <a:r>
              <a:rPr lang="fr-FR" dirty="0"/>
              <a:t> Med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seen</a:t>
            </a:r>
            <a:r>
              <a:rPr lang="fr-FR" dirty="0"/>
              <a:t> as a Roman </a:t>
            </a:r>
            <a:r>
              <a:rPr lang="fr-FR" dirty="0" err="1"/>
              <a:t>harbour</a:t>
            </a:r>
            <a:r>
              <a:rPr lang="fr-FR" dirty="0"/>
              <a:t> 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Read &amp; comment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C1994-E92C-4BBA-8872-AFB0B67FE28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784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65338" y="868363"/>
            <a:ext cx="2638425" cy="19780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The </a:t>
            </a:r>
            <a:r>
              <a:rPr lang="fr-FR" dirty="0" err="1"/>
              <a:t>whole</a:t>
            </a:r>
            <a:r>
              <a:rPr lang="fr-FR" dirty="0"/>
              <a:t> Med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seen</a:t>
            </a:r>
            <a:r>
              <a:rPr lang="fr-FR" dirty="0"/>
              <a:t> as a Roman </a:t>
            </a:r>
            <a:r>
              <a:rPr lang="fr-FR" dirty="0" err="1"/>
              <a:t>harbour</a:t>
            </a:r>
            <a:r>
              <a:rPr lang="fr-FR" dirty="0"/>
              <a:t> 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Read &amp; comment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C1994-E92C-4BBA-8872-AFB0B67FE28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27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4486-0307-44E6-815E-DC97970F2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31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4486-0307-44E6-815E-DC97970F2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26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4486-0307-44E6-815E-DC97970F2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86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4486-0307-44E6-815E-DC97970F2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39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4486-0307-44E6-815E-DC97970F2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46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4486-0307-44E6-815E-DC97970F2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74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4486-0307-44E6-815E-DC97970F2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02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4486-0307-44E6-815E-DC97970F2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77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25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4486-0307-44E6-815E-DC97970F2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66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64486-0307-44E6-815E-DC97970F2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2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64486-0307-44E6-815E-DC97970F2A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13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79522" y="896779"/>
            <a:ext cx="8987142" cy="4172892"/>
            <a:chOff x="-1162050" y="896779"/>
            <a:chExt cx="8987142" cy="4172892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62050" y="896779"/>
              <a:ext cx="8987142" cy="4172892"/>
            </a:xfrm>
            <a:prstGeom prst="rect">
              <a:avLst/>
            </a:prstGeom>
          </p:spPr>
        </p:pic>
        <p:cxnSp>
          <p:nvCxnSpPr>
            <p:cNvPr id="7" name="Connecteur droit 6"/>
            <p:cNvCxnSpPr>
              <a:cxnSpLocks/>
              <a:endCxn id="80" idx="2"/>
            </p:cNvCxnSpPr>
            <p:nvPr/>
          </p:nvCxnSpPr>
          <p:spPr>
            <a:xfrm flipV="1">
              <a:off x="2300979" y="2658140"/>
              <a:ext cx="625835" cy="22463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>
              <a:cxnSpLocks/>
              <a:endCxn id="80" idx="3"/>
            </p:cNvCxnSpPr>
            <p:nvPr/>
          </p:nvCxnSpPr>
          <p:spPr>
            <a:xfrm flipH="1" flipV="1">
              <a:off x="2956337" y="2729417"/>
              <a:ext cx="45158" cy="78361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>
              <a:endCxn id="80" idx="4"/>
            </p:cNvCxnSpPr>
            <p:nvPr/>
          </p:nvCxnSpPr>
          <p:spPr>
            <a:xfrm flipH="1" flipV="1">
              <a:off x="3027614" y="2758940"/>
              <a:ext cx="501409" cy="75408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>
              <a:stCxn id="83" idx="1"/>
            </p:cNvCxnSpPr>
            <p:nvPr/>
          </p:nvCxnSpPr>
          <p:spPr>
            <a:xfrm flipH="1" flipV="1">
              <a:off x="3529021" y="3513025"/>
              <a:ext cx="2246804" cy="124406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91" idx="7"/>
            </p:cNvCxnSpPr>
            <p:nvPr/>
          </p:nvCxnSpPr>
          <p:spPr>
            <a:xfrm flipV="1">
              <a:off x="2714134" y="3513025"/>
              <a:ext cx="287360" cy="16484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cxnSpLocks/>
            </p:cNvCxnSpPr>
            <p:nvPr/>
          </p:nvCxnSpPr>
          <p:spPr>
            <a:xfrm flipV="1">
              <a:off x="825323" y="3176896"/>
              <a:ext cx="773794" cy="60087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V="1">
              <a:off x="184680" y="3777768"/>
              <a:ext cx="640641" cy="9395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rganigramme : Connecteur 61"/>
            <p:cNvSpPr/>
            <p:nvPr/>
          </p:nvSpPr>
          <p:spPr>
            <a:xfrm>
              <a:off x="7143908" y="1502997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Organigramme : Connecteur 70"/>
            <p:cNvSpPr/>
            <p:nvPr/>
          </p:nvSpPr>
          <p:spPr>
            <a:xfrm>
              <a:off x="1250693" y="2658140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Organigramme : Connecteur 71"/>
            <p:cNvSpPr/>
            <p:nvPr/>
          </p:nvSpPr>
          <p:spPr>
            <a:xfrm>
              <a:off x="1506575" y="2284260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Organigramme : Connecteur 73"/>
            <p:cNvSpPr/>
            <p:nvPr/>
          </p:nvSpPr>
          <p:spPr>
            <a:xfrm>
              <a:off x="1730918" y="2177262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Organigramme : Connecteur 74"/>
            <p:cNvSpPr/>
            <p:nvPr/>
          </p:nvSpPr>
          <p:spPr>
            <a:xfrm>
              <a:off x="3326846" y="2893743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Organigramme : Connecteur 75"/>
            <p:cNvSpPr/>
            <p:nvPr/>
          </p:nvSpPr>
          <p:spPr>
            <a:xfrm>
              <a:off x="4637662" y="3513025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Organigramme : Connecteur 76"/>
            <p:cNvSpPr/>
            <p:nvPr/>
          </p:nvSpPr>
          <p:spPr>
            <a:xfrm>
              <a:off x="5387985" y="3749146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Organigramme : Connecteur 77"/>
            <p:cNvSpPr/>
            <p:nvPr/>
          </p:nvSpPr>
          <p:spPr>
            <a:xfrm>
              <a:off x="5494917" y="2707557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Organigramme : Connecteur 78"/>
            <p:cNvSpPr/>
            <p:nvPr/>
          </p:nvSpPr>
          <p:spPr>
            <a:xfrm>
              <a:off x="-76169" y="3642127"/>
              <a:ext cx="201600" cy="201600"/>
            </a:xfrm>
            <a:prstGeom prst="flowChartConnec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Organigramme : Connecteur 79"/>
            <p:cNvSpPr/>
            <p:nvPr/>
          </p:nvSpPr>
          <p:spPr>
            <a:xfrm>
              <a:off x="2926814" y="2557340"/>
              <a:ext cx="201600" cy="201600"/>
            </a:xfrm>
            <a:prstGeom prst="flowChartConnec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Organigramme : Connecteur 80"/>
            <p:cNvSpPr/>
            <p:nvPr/>
          </p:nvSpPr>
          <p:spPr>
            <a:xfrm>
              <a:off x="6456850" y="4601368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Organigramme : Connecteur 81"/>
            <p:cNvSpPr/>
            <p:nvPr/>
          </p:nvSpPr>
          <p:spPr>
            <a:xfrm>
              <a:off x="820679" y="3474139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Organigramme : Connecteur 82"/>
            <p:cNvSpPr/>
            <p:nvPr/>
          </p:nvSpPr>
          <p:spPr>
            <a:xfrm>
              <a:off x="5746302" y="4727567"/>
              <a:ext cx="201600" cy="201600"/>
            </a:xfrm>
            <a:prstGeom prst="flowChartConnec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Organigramme : Connecteur 89"/>
            <p:cNvSpPr/>
            <p:nvPr/>
          </p:nvSpPr>
          <p:spPr>
            <a:xfrm>
              <a:off x="3052814" y="1727652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Organigramme : Connecteur 90"/>
            <p:cNvSpPr/>
            <p:nvPr/>
          </p:nvSpPr>
          <p:spPr>
            <a:xfrm>
              <a:off x="2542057" y="3648346"/>
              <a:ext cx="201600" cy="201600"/>
            </a:xfrm>
            <a:prstGeom prst="flowChartConnec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3" name="Connecteur droit 92"/>
            <p:cNvCxnSpPr>
              <a:cxnSpLocks/>
              <a:stCxn id="79" idx="5"/>
            </p:cNvCxnSpPr>
            <p:nvPr/>
          </p:nvCxnSpPr>
          <p:spPr>
            <a:xfrm>
              <a:off x="95907" y="3814204"/>
              <a:ext cx="88773" cy="2952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rganigramme : Connecteur 29"/>
            <p:cNvSpPr/>
            <p:nvPr/>
          </p:nvSpPr>
          <p:spPr>
            <a:xfrm>
              <a:off x="6649259" y="3814494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2" name="Connecteur droit 31"/>
            <p:cNvCxnSpPr>
              <a:cxnSpLocks/>
            </p:cNvCxnSpPr>
            <p:nvPr/>
          </p:nvCxnSpPr>
          <p:spPr>
            <a:xfrm flipV="1">
              <a:off x="2300977" y="2882780"/>
              <a:ext cx="1" cy="46477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>
              <a:cxnSpLocks/>
            </p:cNvCxnSpPr>
            <p:nvPr/>
          </p:nvCxnSpPr>
          <p:spPr>
            <a:xfrm>
              <a:off x="1582175" y="3176896"/>
              <a:ext cx="718802" cy="17065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rganigramme : Connecteur 38"/>
            <p:cNvSpPr/>
            <p:nvPr/>
          </p:nvSpPr>
          <p:spPr>
            <a:xfrm>
              <a:off x="4394679" y="3621025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Organigramme : Connecteur 39"/>
            <p:cNvSpPr/>
            <p:nvPr/>
          </p:nvSpPr>
          <p:spPr>
            <a:xfrm>
              <a:off x="4358714" y="3474139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Organigramme : Connecteur 40"/>
            <p:cNvSpPr/>
            <p:nvPr/>
          </p:nvSpPr>
          <p:spPr>
            <a:xfrm>
              <a:off x="4195888" y="3177483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Organigramme : Connecteur 41"/>
            <p:cNvSpPr/>
            <p:nvPr/>
          </p:nvSpPr>
          <p:spPr>
            <a:xfrm>
              <a:off x="4115615" y="3077891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Organigramme : Connecteur 42"/>
            <p:cNvSpPr/>
            <p:nvPr/>
          </p:nvSpPr>
          <p:spPr>
            <a:xfrm>
              <a:off x="3807354" y="2847482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Organigramme : Connecteur 44"/>
            <p:cNvSpPr/>
            <p:nvPr/>
          </p:nvSpPr>
          <p:spPr>
            <a:xfrm>
              <a:off x="3891430" y="2949941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Organigramme : Connecteur 45"/>
            <p:cNvSpPr/>
            <p:nvPr/>
          </p:nvSpPr>
          <p:spPr>
            <a:xfrm>
              <a:off x="3723278" y="2929225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Organigramme : Connecteur 46"/>
            <p:cNvSpPr/>
            <p:nvPr/>
          </p:nvSpPr>
          <p:spPr>
            <a:xfrm>
              <a:off x="3639151" y="3200444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Organigramme : Connecteur 47"/>
            <p:cNvSpPr/>
            <p:nvPr/>
          </p:nvSpPr>
          <p:spPr>
            <a:xfrm>
              <a:off x="2998469" y="3437426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Organigramme : Connecteur 48"/>
            <p:cNvSpPr/>
            <p:nvPr/>
          </p:nvSpPr>
          <p:spPr>
            <a:xfrm>
              <a:off x="3370046" y="3598560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Organigramme : Connecteur 49"/>
            <p:cNvSpPr/>
            <p:nvPr/>
          </p:nvSpPr>
          <p:spPr>
            <a:xfrm>
              <a:off x="3386975" y="3437426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Organigramme : Connecteur 50"/>
            <p:cNvSpPr/>
            <p:nvPr/>
          </p:nvSpPr>
          <p:spPr>
            <a:xfrm>
              <a:off x="3501142" y="3459024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Organigramme : Connecteur 51"/>
            <p:cNvSpPr/>
            <p:nvPr/>
          </p:nvSpPr>
          <p:spPr>
            <a:xfrm>
              <a:off x="3136762" y="2804757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Organigramme : Connecteur 52"/>
            <p:cNvSpPr/>
            <p:nvPr/>
          </p:nvSpPr>
          <p:spPr>
            <a:xfrm>
              <a:off x="3236163" y="2861343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Organigramme : Connecteur 53"/>
            <p:cNvSpPr/>
            <p:nvPr/>
          </p:nvSpPr>
          <p:spPr>
            <a:xfrm>
              <a:off x="3081729" y="2723348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Organigramme : Connecteur 54"/>
            <p:cNvSpPr/>
            <p:nvPr/>
          </p:nvSpPr>
          <p:spPr>
            <a:xfrm>
              <a:off x="2588857" y="2445740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Organigramme : Connecteur 55"/>
            <p:cNvSpPr/>
            <p:nvPr/>
          </p:nvSpPr>
          <p:spPr>
            <a:xfrm>
              <a:off x="2660134" y="2266217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Organigramme : Connecteur 56"/>
            <p:cNvSpPr/>
            <p:nvPr/>
          </p:nvSpPr>
          <p:spPr>
            <a:xfrm>
              <a:off x="2179326" y="2220462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Organigramme : Connecteur 57"/>
            <p:cNvSpPr/>
            <p:nvPr/>
          </p:nvSpPr>
          <p:spPr>
            <a:xfrm>
              <a:off x="5300941" y="3714926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Organigramme : Connecteur 58"/>
            <p:cNvSpPr/>
            <p:nvPr/>
          </p:nvSpPr>
          <p:spPr>
            <a:xfrm>
              <a:off x="5362060" y="3544560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Organigramme : Connecteur 59"/>
            <p:cNvSpPr/>
            <p:nvPr/>
          </p:nvSpPr>
          <p:spPr>
            <a:xfrm>
              <a:off x="5079368" y="3352700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Organigramme : Connecteur 60"/>
            <p:cNvSpPr/>
            <p:nvPr/>
          </p:nvSpPr>
          <p:spPr>
            <a:xfrm>
              <a:off x="5203529" y="3303176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Organigramme : Connecteur 62"/>
            <p:cNvSpPr/>
            <p:nvPr/>
          </p:nvSpPr>
          <p:spPr>
            <a:xfrm>
              <a:off x="5095529" y="3187458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Organigramme : Connecteur 63"/>
            <p:cNvSpPr/>
            <p:nvPr/>
          </p:nvSpPr>
          <p:spPr>
            <a:xfrm>
              <a:off x="4975621" y="3621025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Organigramme : Connecteur 65"/>
            <p:cNvSpPr/>
            <p:nvPr/>
          </p:nvSpPr>
          <p:spPr>
            <a:xfrm>
              <a:off x="5246941" y="3610225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Organigramme : Connecteur 66"/>
            <p:cNvSpPr/>
            <p:nvPr/>
          </p:nvSpPr>
          <p:spPr>
            <a:xfrm>
              <a:off x="5161247" y="3475322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Organigramme : Connecteur 68"/>
            <p:cNvSpPr/>
            <p:nvPr/>
          </p:nvSpPr>
          <p:spPr>
            <a:xfrm>
              <a:off x="5053839" y="3057941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Organigramme : Connecteur 69"/>
            <p:cNvSpPr/>
            <p:nvPr/>
          </p:nvSpPr>
          <p:spPr>
            <a:xfrm>
              <a:off x="4916588" y="3674769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Organigramme : Connecteur 83"/>
            <p:cNvSpPr/>
            <p:nvPr/>
          </p:nvSpPr>
          <p:spPr>
            <a:xfrm>
              <a:off x="5893902" y="2802462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Organigramme : Connecteur 84"/>
            <p:cNvSpPr/>
            <p:nvPr/>
          </p:nvSpPr>
          <p:spPr>
            <a:xfrm>
              <a:off x="4598423" y="3432025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Organigramme : Connecteur 86"/>
            <p:cNvSpPr/>
            <p:nvPr/>
          </p:nvSpPr>
          <p:spPr>
            <a:xfrm>
              <a:off x="6532450" y="2550845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Organigramme : Connecteur 87"/>
            <p:cNvSpPr/>
            <p:nvPr/>
          </p:nvSpPr>
          <p:spPr>
            <a:xfrm>
              <a:off x="5130642" y="2951616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Organigramme : Connecteur 88"/>
            <p:cNvSpPr/>
            <p:nvPr/>
          </p:nvSpPr>
          <p:spPr>
            <a:xfrm>
              <a:off x="4902364" y="2912501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Organigramme : Connecteur 91"/>
            <p:cNvSpPr/>
            <p:nvPr/>
          </p:nvSpPr>
          <p:spPr>
            <a:xfrm>
              <a:off x="4733833" y="3320614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4" name="Organigramme : Connecteur 93"/>
            <p:cNvSpPr/>
            <p:nvPr/>
          </p:nvSpPr>
          <p:spPr>
            <a:xfrm>
              <a:off x="4725258" y="3439582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Organigramme : Connecteur 94"/>
            <p:cNvSpPr/>
            <p:nvPr/>
          </p:nvSpPr>
          <p:spPr>
            <a:xfrm>
              <a:off x="4671258" y="3668357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Organigramme : Connecteur 95"/>
            <p:cNvSpPr/>
            <p:nvPr/>
          </p:nvSpPr>
          <p:spPr>
            <a:xfrm>
              <a:off x="4602621" y="3792346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Organigramme : Connecteur 96"/>
            <p:cNvSpPr/>
            <p:nvPr/>
          </p:nvSpPr>
          <p:spPr>
            <a:xfrm>
              <a:off x="4553654" y="3668357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Organigramme : Connecteur 100"/>
            <p:cNvSpPr/>
            <p:nvPr/>
          </p:nvSpPr>
          <p:spPr>
            <a:xfrm>
              <a:off x="6548836" y="4377104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2" name="Organigramme : Connecteur 101"/>
            <p:cNvSpPr/>
            <p:nvPr/>
          </p:nvSpPr>
          <p:spPr>
            <a:xfrm>
              <a:off x="6586450" y="4269104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Organigramme : Connecteur 104"/>
            <p:cNvSpPr/>
            <p:nvPr/>
          </p:nvSpPr>
          <p:spPr>
            <a:xfrm>
              <a:off x="3262046" y="3864975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Organigramme : Connecteur 105"/>
            <p:cNvSpPr/>
            <p:nvPr/>
          </p:nvSpPr>
          <p:spPr>
            <a:xfrm>
              <a:off x="3189729" y="4485104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Organigramme : Connecteur 106"/>
            <p:cNvSpPr/>
            <p:nvPr/>
          </p:nvSpPr>
          <p:spPr>
            <a:xfrm>
              <a:off x="6348850" y="4009836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Organigramme : Connecteur 107"/>
            <p:cNvSpPr/>
            <p:nvPr/>
          </p:nvSpPr>
          <p:spPr>
            <a:xfrm>
              <a:off x="6104542" y="4081057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Organigramme : Connecteur 109"/>
            <p:cNvSpPr/>
            <p:nvPr/>
          </p:nvSpPr>
          <p:spPr>
            <a:xfrm>
              <a:off x="2768134" y="4100301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Organigramme : Connecteur 110"/>
            <p:cNvSpPr/>
            <p:nvPr/>
          </p:nvSpPr>
          <p:spPr>
            <a:xfrm>
              <a:off x="4911204" y="4601368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Organigramme : Connecteur 111"/>
            <p:cNvSpPr/>
            <p:nvPr/>
          </p:nvSpPr>
          <p:spPr>
            <a:xfrm>
              <a:off x="5338403" y="4729993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Organigramme : Connecteur 112"/>
            <p:cNvSpPr/>
            <p:nvPr/>
          </p:nvSpPr>
          <p:spPr>
            <a:xfrm>
              <a:off x="5782246" y="3722920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Organigramme : Connecteur 113"/>
            <p:cNvSpPr/>
            <p:nvPr/>
          </p:nvSpPr>
          <p:spPr>
            <a:xfrm>
              <a:off x="5614908" y="3735727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Organigramme : Connecteur 85"/>
            <p:cNvSpPr/>
            <p:nvPr/>
          </p:nvSpPr>
          <p:spPr>
            <a:xfrm>
              <a:off x="6907482" y="1947188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Organigramme : Connecteur 97"/>
            <p:cNvSpPr/>
            <p:nvPr/>
          </p:nvSpPr>
          <p:spPr>
            <a:xfrm>
              <a:off x="6348850" y="2055188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Organigramme : Connecteur 102"/>
            <p:cNvSpPr/>
            <p:nvPr/>
          </p:nvSpPr>
          <p:spPr>
            <a:xfrm>
              <a:off x="5856207" y="3582402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Organigramme : Connecteur 103"/>
            <p:cNvSpPr/>
            <p:nvPr/>
          </p:nvSpPr>
          <p:spPr>
            <a:xfrm>
              <a:off x="5722908" y="2910462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Organigramme : Connecteur 108"/>
            <p:cNvSpPr/>
            <p:nvPr/>
          </p:nvSpPr>
          <p:spPr>
            <a:xfrm>
              <a:off x="5282278" y="3400704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Organigramme : Connecteur 114"/>
            <p:cNvSpPr/>
            <p:nvPr/>
          </p:nvSpPr>
          <p:spPr>
            <a:xfrm>
              <a:off x="5489786" y="3614357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Organigramme : Connecteur 115"/>
            <p:cNvSpPr/>
            <p:nvPr/>
          </p:nvSpPr>
          <p:spPr>
            <a:xfrm>
              <a:off x="5170784" y="3026149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Organigramme : Connecteur 116"/>
            <p:cNvSpPr/>
            <p:nvPr/>
          </p:nvSpPr>
          <p:spPr>
            <a:xfrm>
              <a:off x="5372427" y="2901482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8" name="Organigramme : Connecteur 117"/>
            <p:cNvSpPr/>
            <p:nvPr/>
          </p:nvSpPr>
          <p:spPr>
            <a:xfrm>
              <a:off x="4647749" y="3343744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20013" y="6191283"/>
            <a:ext cx="2416237" cy="404141"/>
          </a:xfrm>
        </p:spPr>
        <p:txBody>
          <a:bodyPr>
            <a:normAutofit/>
          </a:bodyPr>
          <a:lstStyle/>
          <a:p>
            <a:r>
              <a:rPr lang="fr-FR" sz="1400" dirty="0"/>
              <a:t>Image initiale (Janvier 2017)</a:t>
            </a:r>
          </a:p>
        </p:txBody>
      </p:sp>
    </p:spTree>
    <p:extLst>
      <p:ext uri="{BB962C8B-B14F-4D97-AF65-F5344CB8AC3E}">
        <p14:creationId xmlns:p14="http://schemas.microsoft.com/office/powerpoint/2010/main" val="3477508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/>
          <p:cNvGrpSpPr/>
          <p:nvPr/>
        </p:nvGrpSpPr>
        <p:grpSpPr>
          <a:xfrm>
            <a:off x="79522" y="896779"/>
            <a:ext cx="8987142" cy="4172892"/>
            <a:chOff x="79522" y="896779"/>
            <a:chExt cx="8987142" cy="4172892"/>
          </a:xfrm>
        </p:grpSpPr>
        <p:grpSp>
          <p:nvGrpSpPr>
            <p:cNvPr id="3" name="Groupe 2"/>
            <p:cNvGrpSpPr/>
            <p:nvPr/>
          </p:nvGrpSpPr>
          <p:grpSpPr>
            <a:xfrm>
              <a:off x="79522" y="896779"/>
              <a:ext cx="8987142" cy="4172892"/>
              <a:chOff x="-1162050" y="896779"/>
              <a:chExt cx="8987142" cy="4172892"/>
            </a:xfrm>
          </p:grpSpPr>
          <p:pic>
            <p:nvPicPr>
              <p:cNvPr id="5" name="Image 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162050" y="896779"/>
                <a:ext cx="8987142" cy="4172892"/>
              </a:xfrm>
              <a:prstGeom prst="rect">
                <a:avLst/>
              </a:prstGeom>
            </p:spPr>
          </p:pic>
          <p:cxnSp>
            <p:nvCxnSpPr>
              <p:cNvPr id="7" name="Connecteur droit 6"/>
              <p:cNvCxnSpPr>
                <a:cxnSpLocks/>
                <a:endCxn id="80" idx="2"/>
              </p:cNvCxnSpPr>
              <p:nvPr/>
            </p:nvCxnSpPr>
            <p:spPr>
              <a:xfrm flipV="1">
                <a:off x="2300979" y="2658140"/>
                <a:ext cx="625835" cy="22463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/>
              <p:cNvCxnSpPr>
                <a:cxnSpLocks/>
                <a:endCxn id="80" idx="3"/>
              </p:cNvCxnSpPr>
              <p:nvPr/>
            </p:nvCxnSpPr>
            <p:spPr>
              <a:xfrm flipH="1" flipV="1">
                <a:off x="2956337" y="2729417"/>
                <a:ext cx="45158" cy="78361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/>
              <p:cNvCxnSpPr>
                <a:endCxn id="80" idx="4"/>
              </p:cNvCxnSpPr>
              <p:nvPr/>
            </p:nvCxnSpPr>
            <p:spPr>
              <a:xfrm flipH="1" flipV="1">
                <a:off x="3027614" y="2758940"/>
                <a:ext cx="501409" cy="75408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>
                <a:stCxn id="83" idx="1"/>
              </p:cNvCxnSpPr>
              <p:nvPr/>
            </p:nvCxnSpPr>
            <p:spPr>
              <a:xfrm flipH="1" flipV="1">
                <a:off x="3469942" y="3457242"/>
                <a:ext cx="2246804" cy="1244065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/>
              <p:cNvCxnSpPr>
                <a:stCxn id="91" idx="7"/>
              </p:cNvCxnSpPr>
              <p:nvPr/>
            </p:nvCxnSpPr>
            <p:spPr>
              <a:xfrm flipV="1">
                <a:off x="2714134" y="3513025"/>
                <a:ext cx="287360" cy="16484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/>
              <p:cNvCxnSpPr>
                <a:cxnSpLocks/>
              </p:cNvCxnSpPr>
              <p:nvPr/>
            </p:nvCxnSpPr>
            <p:spPr>
              <a:xfrm flipV="1">
                <a:off x="825323" y="3176896"/>
                <a:ext cx="773794" cy="600873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 flipV="1">
                <a:off x="184680" y="3777768"/>
                <a:ext cx="640641" cy="93957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Organigramme : Connecteur 78"/>
              <p:cNvSpPr/>
              <p:nvPr/>
            </p:nvSpPr>
            <p:spPr>
              <a:xfrm>
                <a:off x="-76169" y="3642127"/>
                <a:ext cx="201600" cy="201600"/>
              </a:xfrm>
              <a:prstGeom prst="flowChartConnector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" name="Organigramme : Connecteur 79"/>
              <p:cNvSpPr/>
              <p:nvPr/>
            </p:nvSpPr>
            <p:spPr>
              <a:xfrm>
                <a:off x="2926814" y="2557340"/>
                <a:ext cx="201600" cy="201600"/>
              </a:xfrm>
              <a:prstGeom prst="flowChartConnector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3" name="Organigramme : Connecteur 82"/>
              <p:cNvSpPr/>
              <p:nvPr/>
            </p:nvSpPr>
            <p:spPr>
              <a:xfrm>
                <a:off x="5687223" y="4671784"/>
                <a:ext cx="201600" cy="201600"/>
              </a:xfrm>
              <a:prstGeom prst="flowChartConnector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" name="Organigramme : Connecteur 90"/>
              <p:cNvSpPr/>
              <p:nvPr/>
            </p:nvSpPr>
            <p:spPr>
              <a:xfrm>
                <a:off x="2542057" y="3648346"/>
                <a:ext cx="201600" cy="201600"/>
              </a:xfrm>
              <a:prstGeom prst="flowChartConnector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93" name="Connecteur droit 92"/>
              <p:cNvCxnSpPr>
                <a:cxnSpLocks/>
                <a:stCxn id="79" idx="5"/>
              </p:cNvCxnSpPr>
              <p:nvPr/>
            </p:nvCxnSpPr>
            <p:spPr>
              <a:xfrm>
                <a:off x="95907" y="3814203"/>
                <a:ext cx="88121" cy="57522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/>
              <p:cNvCxnSpPr>
                <a:cxnSpLocks/>
              </p:cNvCxnSpPr>
              <p:nvPr/>
            </p:nvCxnSpPr>
            <p:spPr>
              <a:xfrm flipV="1">
                <a:off x="1594020" y="2882782"/>
                <a:ext cx="706958" cy="30310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Organigramme : Connecteur 38"/>
              <p:cNvSpPr/>
              <p:nvPr/>
            </p:nvSpPr>
            <p:spPr>
              <a:xfrm>
                <a:off x="4394679" y="3621025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" name="Organigramme : Connecteur 39"/>
              <p:cNvSpPr/>
              <p:nvPr/>
            </p:nvSpPr>
            <p:spPr>
              <a:xfrm>
                <a:off x="4358714" y="3474139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" name="Organigramme : Connecteur 40"/>
              <p:cNvSpPr/>
              <p:nvPr/>
            </p:nvSpPr>
            <p:spPr>
              <a:xfrm>
                <a:off x="4195888" y="3177483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" name="Organigramme : Connecteur 41"/>
              <p:cNvSpPr/>
              <p:nvPr/>
            </p:nvSpPr>
            <p:spPr>
              <a:xfrm>
                <a:off x="4115615" y="3077891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" name="Organigramme : Connecteur 42"/>
              <p:cNvSpPr/>
              <p:nvPr/>
            </p:nvSpPr>
            <p:spPr>
              <a:xfrm>
                <a:off x="3807354" y="2847482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" name="Organigramme : Connecteur 44"/>
              <p:cNvSpPr/>
              <p:nvPr/>
            </p:nvSpPr>
            <p:spPr>
              <a:xfrm>
                <a:off x="3891430" y="2949941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" name="Organigramme : Connecteur 45"/>
              <p:cNvSpPr/>
              <p:nvPr/>
            </p:nvSpPr>
            <p:spPr>
              <a:xfrm>
                <a:off x="3723278" y="2929225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" name="Organigramme : Connecteur 46"/>
              <p:cNvSpPr/>
              <p:nvPr/>
            </p:nvSpPr>
            <p:spPr>
              <a:xfrm>
                <a:off x="3639151" y="3200444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" name="Organigramme : Connecteur 47"/>
              <p:cNvSpPr/>
              <p:nvPr/>
            </p:nvSpPr>
            <p:spPr>
              <a:xfrm>
                <a:off x="2998469" y="3437426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" name="Organigramme : Connecteur 48"/>
              <p:cNvSpPr/>
              <p:nvPr/>
            </p:nvSpPr>
            <p:spPr>
              <a:xfrm>
                <a:off x="3370046" y="3598560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" name="Organigramme : Connecteur 49"/>
              <p:cNvSpPr/>
              <p:nvPr/>
            </p:nvSpPr>
            <p:spPr>
              <a:xfrm>
                <a:off x="3386975" y="3437426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" name="Organigramme : Connecteur 50"/>
              <p:cNvSpPr/>
              <p:nvPr/>
            </p:nvSpPr>
            <p:spPr>
              <a:xfrm>
                <a:off x="3501142" y="3459024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" name="Organigramme : Connecteur 51"/>
              <p:cNvSpPr/>
              <p:nvPr/>
            </p:nvSpPr>
            <p:spPr>
              <a:xfrm>
                <a:off x="3136762" y="2804757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" name="Organigramme : Connecteur 52"/>
              <p:cNvSpPr/>
              <p:nvPr/>
            </p:nvSpPr>
            <p:spPr>
              <a:xfrm>
                <a:off x="3236163" y="2861343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Organigramme : Connecteur 53"/>
              <p:cNvSpPr/>
              <p:nvPr/>
            </p:nvSpPr>
            <p:spPr>
              <a:xfrm>
                <a:off x="3081729" y="2723348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" name="Organigramme : Connecteur 54"/>
              <p:cNvSpPr/>
              <p:nvPr/>
            </p:nvSpPr>
            <p:spPr>
              <a:xfrm>
                <a:off x="2588857" y="2445740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" name="Organigramme : Connecteur 55"/>
              <p:cNvSpPr/>
              <p:nvPr/>
            </p:nvSpPr>
            <p:spPr>
              <a:xfrm>
                <a:off x="2660134" y="2266217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Organigramme : Connecteur 56"/>
              <p:cNvSpPr/>
              <p:nvPr/>
            </p:nvSpPr>
            <p:spPr>
              <a:xfrm>
                <a:off x="2179326" y="2220462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" name="Organigramme : Connecteur 57"/>
              <p:cNvSpPr/>
              <p:nvPr/>
            </p:nvSpPr>
            <p:spPr>
              <a:xfrm>
                <a:off x="5300941" y="3714926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" name="Organigramme : Connecteur 58"/>
              <p:cNvSpPr/>
              <p:nvPr/>
            </p:nvSpPr>
            <p:spPr>
              <a:xfrm>
                <a:off x="5362060" y="3544560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Organigramme : Connecteur 59"/>
              <p:cNvSpPr/>
              <p:nvPr/>
            </p:nvSpPr>
            <p:spPr>
              <a:xfrm>
                <a:off x="5079368" y="3352700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1" name="Organigramme : Connecteur 60"/>
              <p:cNvSpPr/>
              <p:nvPr/>
            </p:nvSpPr>
            <p:spPr>
              <a:xfrm>
                <a:off x="5203529" y="3303176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3" name="Organigramme : Connecteur 62"/>
              <p:cNvSpPr/>
              <p:nvPr/>
            </p:nvSpPr>
            <p:spPr>
              <a:xfrm>
                <a:off x="5095529" y="3187458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Organigramme : Connecteur 63"/>
              <p:cNvSpPr/>
              <p:nvPr/>
            </p:nvSpPr>
            <p:spPr>
              <a:xfrm>
                <a:off x="4975621" y="3621025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Organigramme : Connecteur 65"/>
              <p:cNvSpPr/>
              <p:nvPr/>
            </p:nvSpPr>
            <p:spPr>
              <a:xfrm>
                <a:off x="5246941" y="3610225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Organigramme : Connecteur 66"/>
              <p:cNvSpPr/>
              <p:nvPr/>
            </p:nvSpPr>
            <p:spPr>
              <a:xfrm>
                <a:off x="5161247" y="3475322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9" name="Organigramme : Connecteur 68"/>
              <p:cNvSpPr/>
              <p:nvPr/>
            </p:nvSpPr>
            <p:spPr>
              <a:xfrm>
                <a:off x="5053839" y="3057941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Organigramme : Connecteur 69"/>
              <p:cNvSpPr/>
              <p:nvPr/>
            </p:nvSpPr>
            <p:spPr>
              <a:xfrm>
                <a:off x="4916588" y="3674769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" name="Organigramme : Connecteur 83"/>
              <p:cNvSpPr/>
              <p:nvPr/>
            </p:nvSpPr>
            <p:spPr>
              <a:xfrm>
                <a:off x="5893902" y="2802462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" name="Organigramme : Connecteur 84"/>
              <p:cNvSpPr/>
              <p:nvPr/>
            </p:nvSpPr>
            <p:spPr>
              <a:xfrm>
                <a:off x="4598423" y="3432025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" name="Organigramme : Connecteur 86"/>
              <p:cNvSpPr/>
              <p:nvPr/>
            </p:nvSpPr>
            <p:spPr>
              <a:xfrm>
                <a:off x="6532450" y="2550845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" name="Organigramme : Connecteur 87"/>
              <p:cNvSpPr/>
              <p:nvPr/>
            </p:nvSpPr>
            <p:spPr>
              <a:xfrm>
                <a:off x="5130642" y="2951616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" name="Organigramme : Connecteur 88"/>
              <p:cNvSpPr/>
              <p:nvPr/>
            </p:nvSpPr>
            <p:spPr>
              <a:xfrm>
                <a:off x="4902364" y="2912501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" name="Organigramme : Connecteur 91"/>
              <p:cNvSpPr/>
              <p:nvPr/>
            </p:nvSpPr>
            <p:spPr>
              <a:xfrm>
                <a:off x="4733833" y="3320614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4" name="Organigramme : Connecteur 93"/>
              <p:cNvSpPr/>
              <p:nvPr/>
            </p:nvSpPr>
            <p:spPr>
              <a:xfrm>
                <a:off x="4725258" y="3439582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5" name="Organigramme : Connecteur 94"/>
              <p:cNvSpPr/>
              <p:nvPr/>
            </p:nvSpPr>
            <p:spPr>
              <a:xfrm>
                <a:off x="4671258" y="3668357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" name="Organigramme : Connecteur 95"/>
              <p:cNvSpPr/>
              <p:nvPr/>
            </p:nvSpPr>
            <p:spPr>
              <a:xfrm>
                <a:off x="4602621" y="3792346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" name="Organigramme : Connecteur 96"/>
              <p:cNvSpPr/>
              <p:nvPr/>
            </p:nvSpPr>
            <p:spPr>
              <a:xfrm>
                <a:off x="4553654" y="3668357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" name="Organigramme : Connecteur 100"/>
              <p:cNvSpPr/>
              <p:nvPr/>
            </p:nvSpPr>
            <p:spPr>
              <a:xfrm>
                <a:off x="6548836" y="4377104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" name="Organigramme : Connecteur 101"/>
              <p:cNvSpPr/>
              <p:nvPr/>
            </p:nvSpPr>
            <p:spPr>
              <a:xfrm>
                <a:off x="6586450" y="4269104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5" name="Organigramme : Connecteur 104"/>
              <p:cNvSpPr/>
              <p:nvPr/>
            </p:nvSpPr>
            <p:spPr>
              <a:xfrm>
                <a:off x="3262046" y="3864975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6" name="Organigramme : Connecteur 105"/>
              <p:cNvSpPr/>
              <p:nvPr/>
            </p:nvSpPr>
            <p:spPr>
              <a:xfrm>
                <a:off x="3189729" y="4485104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" name="Organigramme : Connecteur 106"/>
              <p:cNvSpPr/>
              <p:nvPr/>
            </p:nvSpPr>
            <p:spPr>
              <a:xfrm>
                <a:off x="6348850" y="4009836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" name="Organigramme : Connecteur 107"/>
              <p:cNvSpPr/>
              <p:nvPr/>
            </p:nvSpPr>
            <p:spPr>
              <a:xfrm>
                <a:off x="6104542" y="4081057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" name="Organigramme : Connecteur 109"/>
              <p:cNvSpPr/>
              <p:nvPr/>
            </p:nvSpPr>
            <p:spPr>
              <a:xfrm>
                <a:off x="2768134" y="4100301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" name="Organigramme : Connecteur 110"/>
              <p:cNvSpPr/>
              <p:nvPr/>
            </p:nvSpPr>
            <p:spPr>
              <a:xfrm>
                <a:off x="4911204" y="4601368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" name="Organigramme : Connecteur 111"/>
              <p:cNvSpPr/>
              <p:nvPr/>
            </p:nvSpPr>
            <p:spPr>
              <a:xfrm>
                <a:off x="5338403" y="4729993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" name="Organigramme : Connecteur 112"/>
              <p:cNvSpPr/>
              <p:nvPr/>
            </p:nvSpPr>
            <p:spPr>
              <a:xfrm>
                <a:off x="5782246" y="3722920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" name="Organigramme : Connecteur 113"/>
              <p:cNvSpPr/>
              <p:nvPr/>
            </p:nvSpPr>
            <p:spPr>
              <a:xfrm>
                <a:off x="5614908" y="3735727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" name="Organigramme : Connecteur 85"/>
              <p:cNvSpPr/>
              <p:nvPr/>
            </p:nvSpPr>
            <p:spPr>
              <a:xfrm>
                <a:off x="6907482" y="1947188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" name="Organigramme : Connecteur 97"/>
              <p:cNvSpPr/>
              <p:nvPr/>
            </p:nvSpPr>
            <p:spPr>
              <a:xfrm>
                <a:off x="6348850" y="2055188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" name="Organigramme : Connecteur 114"/>
              <p:cNvSpPr/>
              <p:nvPr/>
            </p:nvSpPr>
            <p:spPr>
              <a:xfrm>
                <a:off x="5489786" y="3614357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" name="Organigramme : Connecteur 115"/>
              <p:cNvSpPr/>
              <p:nvPr/>
            </p:nvSpPr>
            <p:spPr>
              <a:xfrm>
                <a:off x="5170784" y="3026149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7" name="Organigramme : Connecteur 116"/>
              <p:cNvSpPr/>
              <p:nvPr/>
            </p:nvSpPr>
            <p:spPr>
              <a:xfrm>
                <a:off x="5372427" y="2901482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Organigramme : Connecteur 117"/>
              <p:cNvSpPr/>
              <p:nvPr/>
            </p:nvSpPr>
            <p:spPr>
              <a:xfrm>
                <a:off x="4647749" y="3343744"/>
                <a:ext cx="108000" cy="108000"/>
              </a:xfrm>
              <a:prstGeom prst="flowChartConnector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23" name="Organigramme : Connecteur 122"/>
            <p:cNvSpPr/>
            <p:nvPr/>
          </p:nvSpPr>
          <p:spPr>
            <a:xfrm>
              <a:off x="6658965" y="3778519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7" name="Organigramme : Connecteur 126"/>
            <p:cNvSpPr/>
            <p:nvPr/>
          </p:nvSpPr>
          <p:spPr>
            <a:xfrm>
              <a:off x="6549465" y="3405024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Organigramme : Connecteur 127"/>
            <p:cNvSpPr/>
            <p:nvPr/>
          </p:nvSpPr>
          <p:spPr>
            <a:xfrm>
              <a:off x="6745330" y="2770459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9" name="Organigramme : Connecteur 128"/>
            <p:cNvSpPr/>
            <p:nvPr/>
          </p:nvSpPr>
          <p:spPr>
            <a:xfrm>
              <a:off x="5867261" y="3556225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0" name="Organigramme : Connecteur 129"/>
            <p:cNvSpPr/>
            <p:nvPr/>
          </p:nvSpPr>
          <p:spPr>
            <a:xfrm>
              <a:off x="4611618" y="2910462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Organigramme : Connecteur 130"/>
            <p:cNvSpPr/>
            <p:nvPr/>
          </p:nvSpPr>
          <p:spPr>
            <a:xfrm>
              <a:off x="2082774" y="3451744"/>
              <a:ext cx="108000" cy="108000"/>
            </a:xfrm>
            <a:prstGeom prst="flowChartConnector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2" name="Titre 1"/>
          <p:cNvSpPr txBox="1">
            <a:spLocks/>
          </p:cNvSpPr>
          <p:nvPr/>
        </p:nvSpPr>
        <p:spPr>
          <a:xfrm>
            <a:off x="2499919" y="6100489"/>
            <a:ext cx="3717274" cy="49158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Main hubs &amp; local hubs </a:t>
            </a:r>
            <a:br>
              <a:rPr lang="fr-FR" sz="1400" dirty="0"/>
            </a:br>
            <a:r>
              <a:rPr lang="fr-FR" sz="1400" dirty="0"/>
              <a:t>(</a:t>
            </a:r>
            <a:r>
              <a:rPr lang="fr-FR" sz="1400" dirty="0" err="1"/>
              <a:t>mentioned</a:t>
            </a:r>
            <a:r>
              <a:rPr lang="fr-FR" sz="1400" dirty="0"/>
              <a:t> 5 and more times by </a:t>
            </a:r>
            <a:r>
              <a:rPr lang="fr-FR" sz="1400" dirty="0" err="1"/>
              <a:t>ancient</a:t>
            </a:r>
            <a:r>
              <a:rPr lang="fr-FR" sz="1400" dirty="0"/>
              <a:t> </a:t>
            </a:r>
            <a:r>
              <a:rPr lang="fr-FR" sz="1400" dirty="0" err="1"/>
              <a:t>authors</a:t>
            </a:r>
            <a:r>
              <a:rPr lang="fr-FR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4526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itre 1"/>
          <p:cNvSpPr txBox="1">
            <a:spLocks/>
          </p:cNvSpPr>
          <p:nvPr/>
        </p:nvSpPr>
        <p:spPr>
          <a:xfrm>
            <a:off x="2840689" y="6111639"/>
            <a:ext cx="4638699" cy="4915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/>
              <a:t>Main hubs &amp; </a:t>
            </a:r>
            <a:r>
              <a:rPr lang="fr-FR" sz="1400" dirty="0" err="1"/>
              <a:t>regional</a:t>
            </a:r>
            <a:r>
              <a:rPr lang="fr-FR" sz="1400" dirty="0"/>
              <a:t> hubs </a:t>
            </a:r>
            <a:br>
              <a:rPr lang="fr-FR" sz="1400" dirty="0"/>
            </a:br>
            <a:r>
              <a:rPr lang="fr-FR" sz="1400" dirty="0"/>
              <a:t>(</a:t>
            </a:r>
            <a:r>
              <a:rPr lang="fr-FR" sz="1400" dirty="0" err="1"/>
              <a:t>deduced</a:t>
            </a:r>
            <a:r>
              <a:rPr lang="fr-FR" sz="1400" dirty="0"/>
              <a:t> </a:t>
            </a:r>
            <a:r>
              <a:rPr lang="fr-FR" sz="1400" dirty="0" err="1"/>
              <a:t>from</a:t>
            </a:r>
            <a:r>
              <a:rPr lang="fr-FR" sz="1400" dirty="0"/>
              <a:t> main </a:t>
            </a:r>
            <a:r>
              <a:rPr lang="fr-FR" sz="1400" dirty="0" err="1"/>
              <a:t>flows</a:t>
            </a:r>
            <a:r>
              <a:rPr lang="fr-FR" sz="1400" dirty="0"/>
              <a:t> of </a:t>
            </a:r>
            <a:r>
              <a:rPr lang="fr-FR" sz="1400" dirty="0" err="1"/>
              <a:t>goods</a:t>
            </a:r>
            <a:r>
              <a:rPr lang="fr-FR" sz="1400" dirty="0"/>
              <a:t> </a:t>
            </a:r>
            <a:r>
              <a:rPr lang="fr-FR" sz="1400" dirty="0" err="1"/>
              <a:t>imported</a:t>
            </a:r>
            <a:r>
              <a:rPr lang="fr-FR" sz="1400" dirty="0"/>
              <a:t> by Romans)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79522" y="896779"/>
            <a:ext cx="8987142" cy="4172892"/>
            <a:chOff x="79522" y="896779"/>
            <a:chExt cx="8987142" cy="4172892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22" y="896779"/>
              <a:ext cx="8987142" cy="4172892"/>
            </a:xfrm>
            <a:prstGeom prst="rect">
              <a:avLst/>
            </a:prstGeom>
          </p:spPr>
        </p:pic>
        <p:cxnSp>
          <p:nvCxnSpPr>
            <p:cNvPr id="7" name="Connecteur droit 6"/>
            <p:cNvCxnSpPr>
              <a:cxnSpLocks/>
              <a:endCxn id="80" idx="2"/>
            </p:cNvCxnSpPr>
            <p:nvPr/>
          </p:nvCxnSpPr>
          <p:spPr>
            <a:xfrm flipV="1">
              <a:off x="3542551" y="2658140"/>
              <a:ext cx="625835" cy="22463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>
              <a:cxnSpLocks/>
              <a:endCxn id="80" idx="3"/>
            </p:cNvCxnSpPr>
            <p:nvPr/>
          </p:nvCxnSpPr>
          <p:spPr>
            <a:xfrm flipH="1" flipV="1">
              <a:off x="4197909" y="2729417"/>
              <a:ext cx="45158" cy="78361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>
              <a:endCxn id="80" idx="4"/>
            </p:cNvCxnSpPr>
            <p:nvPr/>
          </p:nvCxnSpPr>
          <p:spPr>
            <a:xfrm flipH="1" flipV="1">
              <a:off x="4269186" y="2758940"/>
              <a:ext cx="501409" cy="75408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91" idx="7"/>
            </p:cNvCxnSpPr>
            <p:nvPr/>
          </p:nvCxnSpPr>
          <p:spPr>
            <a:xfrm flipV="1">
              <a:off x="3955706" y="3513025"/>
              <a:ext cx="287360" cy="16484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cxnSpLocks/>
            </p:cNvCxnSpPr>
            <p:nvPr/>
          </p:nvCxnSpPr>
          <p:spPr>
            <a:xfrm flipV="1">
              <a:off x="2066895" y="3176896"/>
              <a:ext cx="773794" cy="60087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V="1">
              <a:off x="1426252" y="3777768"/>
              <a:ext cx="640641" cy="9395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rganigramme : Connecteur 61"/>
            <p:cNvSpPr/>
            <p:nvPr/>
          </p:nvSpPr>
          <p:spPr>
            <a:xfrm>
              <a:off x="8385480" y="1502997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Organigramme : Connecteur 70"/>
            <p:cNvSpPr/>
            <p:nvPr/>
          </p:nvSpPr>
          <p:spPr>
            <a:xfrm>
              <a:off x="2492265" y="2658140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Organigramme : Connecteur 71"/>
            <p:cNvSpPr/>
            <p:nvPr/>
          </p:nvSpPr>
          <p:spPr>
            <a:xfrm>
              <a:off x="2748147" y="2284260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Organigramme : Connecteur 73"/>
            <p:cNvSpPr/>
            <p:nvPr/>
          </p:nvSpPr>
          <p:spPr>
            <a:xfrm>
              <a:off x="2972490" y="2177262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Organigramme : Connecteur 74"/>
            <p:cNvSpPr/>
            <p:nvPr/>
          </p:nvSpPr>
          <p:spPr>
            <a:xfrm>
              <a:off x="4568418" y="2893743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Organigramme : Connecteur 75"/>
            <p:cNvSpPr/>
            <p:nvPr/>
          </p:nvSpPr>
          <p:spPr>
            <a:xfrm>
              <a:off x="5879234" y="3513025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Organigramme : Connecteur 76"/>
            <p:cNvSpPr/>
            <p:nvPr/>
          </p:nvSpPr>
          <p:spPr>
            <a:xfrm>
              <a:off x="6629557" y="3749146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Organigramme : Connecteur 77"/>
            <p:cNvSpPr/>
            <p:nvPr/>
          </p:nvSpPr>
          <p:spPr>
            <a:xfrm>
              <a:off x="6736489" y="2707557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Organigramme : Connecteur 78"/>
            <p:cNvSpPr/>
            <p:nvPr/>
          </p:nvSpPr>
          <p:spPr>
            <a:xfrm>
              <a:off x="1165403" y="3642127"/>
              <a:ext cx="201600" cy="201600"/>
            </a:xfrm>
            <a:prstGeom prst="flowChartConnec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Organigramme : Connecteur 79"/>
            <p:cNvSpPr/>
            <p:nvPr/>
          </p:nvSpPr>
          <p:spPr>
            <a:xfrm>
              <a:off x="4168386" y="2557340"/>
              <a:ext cx="201600" cy="201600"/>
            </a:xfrm>
            <a:prstGeom prst="flowChartConnec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Organigramme : Connecteur 80"/>
            <p:cNvSpPr/>
            <p:nvPr/>
          </p:nvSpPr>
          <p:spPr>
            <a:xfrm>
              <a:off x="7698422" y="4601368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Organigramme : Connecteur 81"/>
            <p:cNvSpPr/>
            <p:nvPr/>
          </p:nvSpPr>
          <p:spPr>
            <a:xfrm>
              <a:off x="2062251" y="3474139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Organigramme : Connecteur 89"/>
            <p:cNvSpPr/>
            <p:nvPr/>
          </p:nvSpPr>
          <p:spPr>
            <a:xfrm>
              <a:off x="4294386" y="1727652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Organigramme : Connecteur 90"/>
            <p:cNvSpPr/>
            <p:nvPr/>
          </p:nvSpPr>
          <p:spPr>
            <a:xfrm>
              <a:off x="3783629" y="3648346"/>
              <a:ext cx="201600" cy="201600"/>
            </a:xfrm>
            <a:prstGeom prst="flowChartConnec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Organigramme : Connecteur 29"/>
            <p:cNvSpPr/>
            <p:nvPr/>
          </p:nvSpPr>
          <p:spPr>
            <a:xfrm>
              <a:off x="7890831" y="3814494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Organigramme : Connecteur 102"/>
            <p:cNvSpPr/>
            <p:nvPr/>
          </p:nvSpPr>
          <p:spPr>
            <a:xfrm>
              <a:off x="7097779" y="3582402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Organigramme : Connecteur 103"/>
            <p:cNvSpPr/>
            <p:nvPr/>
          </p:nvSpPr>
          <p:spPr>
            <a:xfrm>
              <a:off x="6964480" y="2910462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Organigramme : Connecteur 108"/>
            <p:cNvSpPr/>
            <p:nvPr/>
          </p:nvSpPr>
          <p:spPr>
            <a:xfrm>
              <a:off x="6523850" y="3400704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9" name="Organigramme : Connecteur 118"/>
            <p:cNvSpPr/>
            <p:nvPr/>
          </p:nvSpPr>
          <p:spPr>
            <a:xfrm>
              <a:off x="1266314" y="3996156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Organigramme : Connecteur 119"/>
            <p:cNvSpPr/>
            <p:nvPr/>
          </p:nvSpPr>
          <p:spPr>
            <a:xfrm>
              <a:off x="2567865" y="3687557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1" name="Organigramme : Connecteur 120"/>
            <p:cNvSpPr/>
            <p:nvPr/>
          </p:nvSpPr>
          <p:spPr>
            <a:xfrm>
              <a:off x="5716311" y="4369315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2" name="Organigramme : Connecteur 121"/>
            <p:cNvSpPr/>
            <p:nvPr/>
          </p:nvSpPr>
          <p:spPr>
            <a:xfrm>
              <a:off x="7479388" y="1998464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3" name="Organigramme : Connecteur 122"/>
            <p:cNvSpPr/>
            <p:nvPr/>
          </p:nvSpPr>
          <p:spPr>
            <a:xfrm>
              <a:off x="6675050" y="2074064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6" name="Connecteur droit 125"/>
            <p:cNvCxnSpPr>
              <a:cxnSpLocks/>
            </p:cNvCxnSpPr>
            <p:nvPr/>
          </p:nvCxnSpPr>
          <p:spPr>
            <a:xfrm flipV="1">
              <a:off x="2835592" y="2882782"/>
              <a:ext cx="706958" cy="30310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droit 126"/>
            <p:cNvCxnSpPr>
              <a:cxnSpLocks/>
            </p:cNvCxnSpPr>
            <p:nvPr/>
          </p:nvCxnSpPr>
          <p:spPr>
            <a:xfrm>
              <a:off x="1337479" y="3814203"/>
              <a:ext cx="88121" cy="5752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Organigramme : Connecteur 127"/>
            <p:cNvSpPr/>
            <p:nvPr/>
          </p:nvSpPr>
          <p:spPr>
            <a:xfrm>
              <a:off x="6928795" y="4671784"/>
              <a:ext cx="201600" cy="201600"/>
            </a:xfrm>
            <a:prstGeom prst="flowChartConnector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9" name="Connecteur droit 128"/>
            <p:cNvCxnSpPr/>
            <p:nvPr/>
          </p:nvCxnSpPr>
          <p:spPr>
            <a:xfrm flipH="1" flipV="1">
              <a:off x="4711514" y="3457242"/>
              <a:ext cx="2246804" cy="124406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Organigramme : Connecteur 132"/>
            <p:cNvSpPr/>
            <p:nvPr/>
          </p:nvSpPr>
          <p:spPr>
            <a:xfrm>
              <a:off x="7460321" y="3995285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4" name="Organigramme : Connecteur 133"/>
            <p:cNvSpPr/>
            <p:nvPr/>
          </p:nvSpPr>
          <p:spPr>
            <a:xfrm>
              <a:off x="4573093" y="3563426"/>
              <a:ext cx="151200" cy="151200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8974032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4F95E74D-99F1-4A61-A23C-8B28A9C7AB24}" vid="{F6268B48-B3CB-44D2-ACAD-6A7F19FB6E9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3328</TotalTime>
  <Words>64</Words>
  <Application>Microsoft Office PowerPoint</Application>
  <PresentationFormat>Affichage à l'écran (4:3)</PresentationFormat>
  <Paragraphs>12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Thème1</vt:lpstr>
      <vt:lpstr>Image initiale (Janvier 2017)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 DE GRAAUW</dc:creator>
  <cp:lastModifiedBy>Arthur DE GRAAUW</cp:lastModifiedBy>
  <cp:revision>92</cp:revision>
  <dcterms:created xsi:type="dcterms:W3CDTF">2016-12-12T08:31:54Z</dcterms:created>
  <dcterms:modified xsi:type="dcterms:W3CDTF">2017-04-12T16:42:15Z</dcterms:modified>
</cp:coreProperties>
</file>