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CDD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F46C26F8-A17E-42D7-A57B-767D653B7930}"/>
    <pc:docChg chg="undo custSel addSld modSld sldOrd delSection">
      <pc:chgData name="Arthur DE GRAAUW" userId="50bdfb513eb44029" providerId="LiveId" clId="{F46C26F8-A17E-42D7-A57B-767D653B7930}" dt="2019-10-09T09:49:52.515" v="998" actId="14100"/>
      <pc:docMkLst>
        <pc:docMk/>
      </pc:docMkLst>
      <pc:sldChg chg="addSp delSp modSp">
        <pc:chgData name="Arthur DE GRAAUW" userId="50bdfb513eb44029" providerId="LiveId" clId="{F46C26F8-A17E-42D7-A57B-767D653B7930}" dt="2019-10-09T09:31:35.780" v="915" actId="108"/>
        <pc:sldMkLst>
          <pc:docMk/>
          <pc:sldMk cId="484174927" sldId="256"/>
        </pc:sldMkLst>
        <pc:spChg chg="add mod topLvl">
          <ac:chgData name="Arthur DE GRAAUW" userId="50bdfb513eb44029" providerId="LiveId" clId="{F46C26F8-A17E-42D7-A57B-767D653B7930}" dt="2019-10-09T09:30:42.432" v="899" actId="208"/>
          <ac:spMkLst>
            <pc:docMk/>
            <pc:sldMk cId="484174927" sldId="256"/>
            <ac:spMk id="8" creationId="{DAB908DA-6C07-49C6-A2B8-3A6E9BCDC5C9}"/>
          </ac:spMkLst>
        </pc:spChg>
        <pc:spChg chg="add del mod topLvl">
          <ac:chgData name="Arthur DE GRAAUW" userId="50bdfb513eb44029" providerId="LiveId" clId="{F46C26F8-A17E-42D7-A57B-767D653B7930}" dt="2019-10-08T14:34:43.417" v="354" actId="478"/>
          <ac:spMkLst>
            <pc:docMk/>
            <pc:sldMk cId="484174927" sldId="256"/>
            <ac:spMk id="9" creationId="{082AD604-C45B-4158-851A-D08A883EB69E}"/>
          </ac:spMkLst>
        </pc:spChg>
        <pc:spChg chg="add mod topLvl">
          <ac:chgData name="Arthur DE GRAAUW" userId="50bdfb513eb44029" providerId="LiveId" clId="{F46C26F8-A17E-42D7-A57B-767D653B7930}" dt="2019-10-09T09:31:09.600" v="906" actId="108"/>
          <ac:spMkLst>
            <pc:docMk/>
            <pc:sldMk cId="484174927" sldId="256"/>
            <ac:spMk id="10" creationId="{6641127C-253D-4726-B58D-7B432CE7FF05}"/>
          </ac:spMkLst>
        </pc:spChg>
        <pc:spChg chg="add del mod topLvl">
          <ac:chgData name="Arthur DE GRAAUW" userId="50bdfb513eb44029" providerId="LiveId" clId="{F46C26F8-A17E-42D7-A57B-767D653B7930}" dt="2019-10-08T14:34:39.045" v="352" actId="478"/>
          <ac:spMkLst>
            <pc:docMk/>
            <pc:sldMk cId="484174927" sldId="256"/>
            <ac:spMk id="11" creationId="{1BCDDF2B-C937-4609-AA22-85A15BB30709}"/>
          </ac:spMkLst>
        </pc:spChg>
        <pc:spChg chg="add mod topLvl">
          <ac:chgData name="Arthur DE GRAAUW" userId="50bdfb513eb44029" providerId="LiveId" clId="{F46C26F8-A17E-42D7-A57B-767D653B7930}" dt="2019-10-09T09:30:54.115" v="900" actId="108"/>
          <ac:spMkLst>
            <pc:docMk/>
            <pc:sldMk cId="484174927" sldId="256"/>
            <ac:spMk id="12" creationId="{95E3ACE7-929F-41A8-A0C8-2CE6F34240DC}"/>
          </ac:spMkLst>
        </pc:spChg>
        <pc:spChg chg="add mod topLvl">
          <ac:chgData name="Arthur DE GRAAUW" userId="50bdfb513eb44029" providerId="LiveId" clId="{F46C26F8-A17E-42D7-A57B-767D653B7930}" dt="2019-10-09T09:30:57.794" v="902" actId="108"/>
          <ac:spMkLst>
            <pc:docMk/>
            <pc:sldMk cId="484174927" sldId="256"/>
            <ac:spMk id="13" creationId="{FFC3261C-2D10-40F5-88D7-4BFFFD42FA57}"/>
          </ac:spMkLst>
        </pc:spChg>
        <pc:spChg chg="add del mod topLvl">
          <ac:chgData name="Arthur DE GRAAUW" userId="50bdfb513eb44029" providerId="LiveId" clId="{F46C26F8-A17E-42D7-A57B-767D653B7930}" dt="2019-10-08T14:34:46.194" v="355" actId="478"/>
          <ac:spMkLst>
            <pc:docMk/>
            <pc:sldMk cId="484174927" sldId="256"/>
            <ac:spMk id="14" creationId="{D1A6A1DF-9AC6-412B-9703-36E7AC3B5819}"/>
          </ac:spMkLst>
        </pc:spChg>
        <pc:spChg chg="add mod topLvl">
          <ac:chgData name="Arthur DE GRAAUW" userId="50bdfb513eb44029" providerId="LiveId" clId="{F46C26F8-A17E-42D7-A57B-767D653B7930}" dt="2019-10-09T09:30:56.474" v="901" actId="108"/>
          <ac:spMkLst>
            <pc:docMk/>
            <pc:sldMk cId="484174927" sldId="256"/>
            <ac:spMk id="15" creationId="{57D3C876-A933-4AA8-AC78-E90C78B463B0}"/>
          </ac:spMkLst>
        </pc:spChg>
        <pc:spChg chg="add mod topLvl">
          <ac:chgData name="Arthur DE GRAAUW" userId="50bdfb513eb44029" providerId="LiveId" clId="{F46C26F8-A17E-42D7-A57B-767D653B7930}" dt="2019-10-09T09:31:14.500" v="908" actId="108"/>
          <ac:spMkLst>
            <pc:docMk/>
            <pc:sldMk cId="484174927" sldId="256"/>
            <ac:spMk id="16" creationId="{7C3C8261-8E6C-464A-B4F7-A3037109B8C2}"/>
          </ac:spMkLst>
        </pc:spChg>
        <pc:spChg chg="add mod topLvl">
          <ac:chgData name="Arthur DE GRAAUW" userId="50bdfb513eb44029" providerId="LiveId" clId="{F46C26F8-A17E-42D7-A57B-767D653B7930}" dt="2019-10-09T09:31:11.658" v="907" actId="108"/>
          <ac:spMkLst>
            <pc:docMk/>
            <pc:sldMk cId="484174927" sldId="256"/>
            <ac:spMk id="17" creationId="{C0F67AC4-B524-4F4A-A81F-8DDE1BF59275}"/>
          </ac:spMkLst>
        </pc:spChg>
        <pc:spChg chg="add mod topLvl">
          <ac:chgData name="Arthur DE GRAAUW" userId="50bdfb513eb44029" providerId="LiveId" clId="{F46C26F8-A17E-42D7-A57B-767D653B7930}" dt="2019-10-09T09:30:59.369" v="903" actId="108"/>
          <ac:spMkLst>
            <pc:docMk/>
            <pc:sldMk cId="484174927" sldId="256"/>
            <ac:spMk id="18" creationId="{47EC3135-0124-4A33-A46D-35D6CD8B71B7}"/>
          </ac:spMkLst>
        </pc:spChg>
        <pc:spChg chg="add del mod">
          <ac:chgData name="Arthur DE GRAAUW" userId="50bdfb513eb44029" providerId="LiveId" clId="{F46C26F8-A17E-42D7-A57B-767D653B7930}" dt="2019-10-08T14:35:33.654" v="367" actId="478"/>
          <ac:spMkLst>
            <pc:docMk/>
            <pc:sldMk cId="484174927" sldId="256"/>
            <ac:spMk id="19" creationId="{F3C1FD13-1A7E-49ED-BDB7-E660B54518EC}"/>
          </ac:spMkLst>
        </pc:spChg>
        <pc:spChg chg="add mod topLvl">
          <ac:chgData name="Arthur DE GRAAUW" userId="50bdfb513eb44029" providerId="LiveId" clId="{F46C26F8-A17E-42D7-A57B-767D653B7930}" dt="2019-10-09T09:29:02.599" v="860" actId="1035"/>
          <ac:spMkLst>
            <pc:docMk/>
            <pc:sldMk cId="484174927" sldId="256"/>
            <ac:spMk id="20" creationId="{21AB8509-15A5-4920-B561-6EF82F66CF66}"/>
          </ac:spMkLst>
        </pc:spChg>
        <pc:spChg chg="add del mod">
          <ac:chgData name="Arthur DE GRAAUW" userId="50bdfb513eb44029" providerId="LiveId" clId="{F46C26F8-A17E-42D7-A57B-767D653B7930}" dt="2019-10-08T14:35:33.654" v="367" actId="478"/>
          <ac:spMkLst>
            <pc:docMk/>
            <pc:sldMk cId="484174927" sldId="256"/>
            <ac:spMk id="21" creationId="{16214388-1683-4483-B391-C12E629F9647}"/>
          </ac:spMkLst>
        </pc:spChg>
        <pc:spChg chg="add del mod topLvl">
          <ac:chgData name="Arthur DE GRAAUW" userId="50bdfb513eb44029" providerId="LiveId" clId="{F46C26F8-A17E-42D7-A57B-767D653B7930}" dt="2019-10-08T14:34:41.136" v="353" actId="478"/>
          <ac:spMkLst>
            <pc:docMk/>
            <pc:sldMk cId="484174927" sldId="256"/>
            <ac:spMk id="23" creationId="{8BB549DF-EB0C-4631-85BB-56A29225FFD8}"/>
          </ac:spMkLst>
        </pc:spChg>
        <pc:spChg chg="add mod">
          <ac:chgData name="Arthur DE GRAAUW" userId="50bdfb513eb44029" providerId="LiveId" clId="{F46C26F8-A17E-42D7-A57B-767D653B7930}" dt="2019-10-08T14:30:24.305" v="300" actId="14100"/>
          <ac:spMkLst>
            <pc:docMk/>
            <pc:sldMk cId="484174927" sldId="256"/>
            <ac:spMk id="24" creationId="{C4A18529-EEE6-401B-9A89-29496AF71D35}"/>
          </ac:spMkLst>
        </pc:spChg>
        <pc:spChg chg="add mod">
          <ac:chgData name="Arthur DE GRAAUW" userId="50bdfb513eb44029" providerId="LiveId" clId="{F46C26F8-A17E-42D7-A57B-767D653B7930}" dt="2019-10-09T09:31:26.068" v="910" actId="108"/>
          <ac:spMkLst>
            <pc:docMk/>
            <pc:sldMk cId="484174927" sldId="256"/>
            <ac:spMk id="27" creationId="{B2CD3DDF-C3A8-48A3-84B3-2CC94A139542}"/>
          </ac:spMkLst>
        </pc:spChg>
        <pc:spChg chg="add mod">
          <ac:chgData name="Arthur DE GRAAUW" userId="50bdfb513eb44029" providerId="LiveId" clId="{F46C26F8-A17E-42D7-A57B-767D653B7930}" dt="2019-10-09T09:31:28.211" v="911" actId="108"/>
          <ac:spMkLst>
            <pc:docMk/>
            <pc:sldMk cId="484174927" sldId="256"/>
            <ac:spMk id="28" creationId="{DFC7D367-8175-4AC2-BD69-C8AC01F6621B}"/>
          </ac:spMkLst>
        </pc:spChg>
        <pc:spChg chg="add mod">
          <ac:chgData name="Arthur DE GRAAUW" userId="50bdfb513eb44029" providerId="LiveId" clId="{F46C26F8-A17E-42D7-A57B-767D653B7930}" dt="2019-10-09T09:30:14.356" v="897" actId="207"/>
          <ac:spMkLst>
            <pc:docMk/>
            <pc:sldMk cId="484174927" sldId="256"/>
            <ac:spMk id="29" creationId="{0833B86A-ACEB-48B7-8DE9-C6EA3F7CA18C}"/>
          </ac:spMkLst>
        </pc:spChg>
        <pc:spChg chg="add mod">
          <ac:chgData name="Arthur DE GRAAUW" userId="50bdfb513eb44029" providerId="LiveId" clId="{F46C26F8-A17E-42D7-A57B-767D653B7930}" dt="2019-10-09T09:31:30.116" v="912" actId="108"/>
          <ac:spMkLst>
            <pc:docMk/>
            <pc:sldMk cId="484174927" sldId="256"/>
            <ac:spMk id="30" creationId="{4C19ED0C-6A71-4C61-937C-ED34F7792123}"/>
          </ac:spMkLst>
        </pc:spChg>
        <pc:spChg chg="add mod">
          <ac:chgData name="Arthur DE GRAAUW" userId="50bdfb513eb44029" providerId="LiveId" clId="{F46C26F8-A17E-42D7-A57B-767D653B7930}" dt="2019-10-09T09:31:35.780" v="915" actId="108"/>
          <ac:spMkLst>
            <pc:docMk/>
            <pc:sldMk cId="484174927" sldId="256"/>
            <ac:spMk id="31" creationId="{4AB86E36-83C3-49D4-B194-A104505F638B}"/>
          </ac:spMkLst>
        </pc:spChg>
        <pc:spChg chg="add mod">
          <ac:chgData name="Arthur DE GRAAUW" userId="50bdfb513eb44029" providerId="LiveId" clId="{F46C26F8-A17E-42D7-A57B-767D653B7930}" dt="2019-10-09T09:31:33.356" v="914" actId="108"/>
          <ac:spMkLst>
            <pc:docMk/>
            <pc:sldMk cId="484174927" sldId="256"/>
            <ac:spMk id="32" creationId="{8164EFEF-4C12-47BB-B7C2-8EF6E271DAAB}"/>
          </ac:spMkLst>
        </pc:spChg>
        <pc:spChg chg="add mod">
          <ac:chgData name="Arthur DE GRAAUW" userId="50bdfb513eb44029" providerId="LiveId" clId="{F46C26F8-A17E-42D7-A57B-767D653B7930}" dt="2019-10-09T09:31:32.152" v="913" actId="108"/>
          <ac:spMkLst>
            <pc:docMk/>
            <pc:sldMk cId="484174927" sldId="256"/>
            <ac:spMk id="33" creationId="{23BAE6BE-A3F5-491D-B1D7-2A3FBDBD25AD}"/>
          </ac:spMkLst>
        </pc:spChg>
        <pc:spChg chg="add mod">
          <ac:chgData name="Arthur DE GRAAUW" userId="50bdfb513eb44029" providerId="LiveId" clId="{F46C26F8-A17E-42D7-A57B-767D653B7930}" dt="2019-10-09T09:31:24.014" v="909" actId="108"/>
          <ac:spMkLst>
            <pc:docMk/>
            <pc:sldMk cId="484174927" sldId="256"/>
            <ac:spMk id="34" creationId="{42B1905D-61D1-48AF-85B5-00AF71BEA022}"/>
          </ac:spMkLst>
        </pc:spChg>
        <pc:spChg chg="add mod">
          <ac:chgData name="Arthur DE GRAAUW" userId="50bdfb513eb44029" providerId="LiveId" clId="{F46C26F8-A17E-42D7-A57B-767D653B7930}" dt="2019-10-09T09:29:44.473" v="896" actId="1035"/>
          <ac:spMkLst>
            <pc:docMk/>
            <pc:sldMk cId="484174927" sldId="256"/>
            <ac:spMk id="35" creationId="{E2E5B38E-A28B-4996-BC71-30777BA4AF17}"/>
          </ac:spMkLst>
        </pc:spChg>
        <pc:grpChg chg="add del mod">
          <ac:chgData name="Arthur DE GRAAUW" userId="50bdfb513eb44029" providerId="LiveId" clId="{F46C26F8-A17E-42D7-A57B-767D653B7930}" dt="2019-10-08T14:21:43.916" v="232" actId="165"/>
          <ac:grpSpMkLst>
            <pc:docMk/>
            <pc:sldMk cId="484174927" sldId="256"/>
            <ac:grpSpMk id="2" creationId="{8365FDDD-542A-428E-9FD8-37CD579303CD}"/>
          </ac:grpSpMkLst>
        </pc:grpChg>
        <pc:grpChg chg="add mod">
          <ac:chgData name="Arthur DE GRAAUW" userId="50bdfb513eb44029" providerId="LiveId" clId="{F46C26F8-A17E-42D7-A57B-767D653B7930}" dt="2019-10-08T14:23:52.771" v="243" actId="164"/>
          <ac:grpSpMkLst>
            <pc:docMk/>
            <pc:sldMk cId="484174927" sldId="256"/>
            <ac:grpSpMk id="3" creationId="{69551B7B-CA7A-4D50-B6AA-5C385C877E3F}"/>
          </ac:grpSpMkLst>
        </pc:grpChg>
        <pc:grpChg chg="add mod">
          <ac:chgData name="Arthur DE GRAAUW" userId="50bdfb513eb44029" providerId="LiveId" clId="{F46C26F8-A17E-42D7-A57B-767D653B7930}" dt="2019-10-09T08:53:09.520" v="804" actId="1076"/>
          <ac:grpSpMkLst>
            <pc:docMk/>
            <pc:sldMk cId="484174927" sldId="256"/>
            <ac:grpSpMk id="6" creationId="{B3721703-42C3-4CCE-B048-49F1A4A0CF6B}"/>
          </ac:grpSpMkLst>
        </pc:grpChg>
        <pc:grpChg chg="add del mod topLvl">
          <ac:chgData name="Arthur DE GRAAUW" userId="50bdfb513eb44029" providerId="LiveId" clId="{F46C26F8-A17E-42D7-A57B-767D653B7930}" dt="2019-10-08T14:35:33.654" v="367" actId="478"/>
          <ac:grpSpMkLst>
            <pc:docMk/>
            <pc:sldMk cId="484174927" sldId="256"/>
            <ac:grpSpMk id="22" creationId="{0E7107BC-EE80-4C49-B8F5-4406428DFB9F}"/>
          </ac:grpSpMkLst>
        </pc:grpChg>
        <pc:grpChg chg="add del mod">
          <ac:chgData name="Arthur DE GRAAUW" userId="50bdfb513eb44029" providerId="LiveId" clId="{F46C26F8-A17E-42D7-A57B-767D653B7930}" dt="2019-10-07T18:24:37.619" v="162" actId="165"/>
          <ac:grpSpMkLst>
            <pc:docMk/>
            <pc:sldMk cId="484174927" sldId="256"/>
            <ac:grpSpMk id="23" creationId="{F4532BC0-1E4B-4A28-90FE-3D18E4FC4C14}"/>
          </ac:grpSpMkLst>
        </pc:grpChg>
        <pc:grpChg chg="add del mod">
          <ac:chgData name="Arthur DE GRAAUW" userId="50bdfb513eb44029" providerId="LiveId" clId="{F46C26F8-A17E-42D7-A57B-767D653B7930}" dt="2019-10-07T18:25:22.114" v="164" actId="165"/>
          <ac:grpSpMkLst>
            <pc:docMk/>
            <pc:sldMk cId="484174927" sldId="256"/>
            <ac:grpSpMk id="24" creationId="{762ED304-B72D-4A3F-837F-77562D2DDE9D}"/>
          </ac:grpSpMkLst>
        </pc:grpChg>
        <pc:grpChg chg="add mod topLvl">
          <ac:chgData name="Arthur DE GRAAUW" userId="50bdfb513eb44029" providerId="LiveId" clId="{F46C26F8-A17E-42D7-A57B-767D653B7930}" dt="2019-10-08T14:21:54.953" v="233" actId="164"/>
          <ac:grpSpMkLst>
            <pc:docMk/>
            <pc:sldMk cId="484174927" sldId="256"/>
            <ac:grpSpMk id="25" creationId="{3163A785-4589-4398-A5E0-FA7D2AE16103}"/>
          </ac:grpSpMkLst>
        </pc:grpChg>
        <pc:grpChg chg="add del mod">
          <ac:chgData name="Arthur DE GRAAUW" userId="50bdfb513eb44029" providerId="LiveId" clId="{F46C26F8-A17E-42D7-A57B-767D653B7930}" dt="2019-10-08T13:53:39.164" v="171" actId="165"/>
          <ac:grpSpMkLst>
            <pc:docMk/>
            <pc:sldMk cId="484174927" sldId="256"/>
            <ac:grpSpMk id="26" creationId="{6FAEC2F1-E6D7-4C1D-BE38-6B5E9D9593EE}"/>
          </ac:grpSpMkLst>
        </pc:grpChg>
        <pc:picChg chg="del">
          <ac:chgData name="Arthur DE GRAAUW" userId="50bdfb513eb44029" providerId="LiveId" clId="{F46C26F8-A17E-42D7-A57B-767D653B7930}" dt="2019-10-07T17:17:01.417" v="0" actId="478"/>
          <ac:picMkLst>
            <pc:docMk/>
            <pc:sldMk cId="484174927" sldId="256"/>
            <ac:picMk id="5" creationId="{4FB4786D-596B-4414-8C5F-B28771C717E5}"/>
          </ac:picMkLst>
        </pc:picChg>
        <pc:picChg chg="add mod ord">
          <ac:chgData name="Arthur DE GRAAUW" userId="50bdfb513eb44029" providerId="LiveId" clId="{F46C26F8-A17E-42D7-A57B-767D653B7930}" dt="2019-10-09T09:31:07.228" v="905" actId="108"/>
          <ac:picMkLst>
            <pc:docMk/>
            <pc:sldMk cId="484174927" sldId="256"/>
            <ac:picMk id="5" creationId="{EA85FA5B-FDA3-485D-985D-4AECAE0A1B45}"/>
          </ac:picMkLst>
        </pc:picChg>
        <pc:picChg chg="add del mod ord topLvl">
          <ac:chgData name="Arthur DE GRAAUW" userId="50bdfb513eb44029" providerId="LiveId" clId="{F46C26F8-A17E-42D7-A57B-767D653B7930}" dt="2019-10-08T14:21:59.246" v="234" actId="478"/>
          <ac:picMkLst>
            <pc:docMk/>
            <pc:sldMk cId="484174927" sldId="256"/>
            <ac:picMk id="7" creationId="{D27BA584-2714-43EF-855D-B9BA80270F3E}"/>
          </ac:picMkLst>
        </pc:picChg>
      </pc:sldChg>
      <pc:sldChg chg="addSp delSp modSp add">
        <pc:chgData name="Arthur DE GRAAUW" userId="50bdfb513eb44029" providerId="LiveId" clId="{F46C26F8-A17E-42D7-A57B-767D653B7930}" dt="2019-10-09T09:32:46.678" v="923" actId="108"/>
        <pc:sldMkLst>
          <pc:docMk/>
          <pc:sldMk cId="3417546903" sldId="257"/>
        </pc:sldMkLst>
        <pc:spChg chg="mod">
          <ac:chgData name="Arthur DE GRAAUW" userId="50bdfb513eb44029" providerId="LiveId" clId="{F46C26F8-A17E-42D7-A57B-767D653B7930}" dt="2019-10-09T09:32:27.407" v="916" actId="208"/>
          <ac:spMkLst>
            <pc:docMk/>
            <pc:sldMk cId="3417546903" sldId="257"/>
            <ac:spMk id="8" creationId="{DAB908DA-6C07-49C6-A2B8-3A6E9BCDC5C9}"/>
          </ac:spMkLst>
        </pc:spChg>
        <pc:spChg chg="del mod">
          <ac:chgData name="Arthur DE GRAAUW" userId="50bdfb513eb44029" providerId="LiveId" clId="{F46C26F8-A17E-42D7-A57B-767D653B7930}" dt="2019-10-08T14:34:02.649" v="350" actId="478"/>
          <ac:spMkLst>
            <pc:docMk/>
            <pc:sldMk cId="3417546903" sldId="257"/>
            <ac:spMk id="9" creationId="{082AD604-C45B-4158-851A-D08A883EB69E}"/>
          </ac:spMkLst>
        </pc:spChg>
        <pc:spChg chg="mod">
          <ac:chgData name="Arthur DE GRAAUW" userId="50bdfb513eb44029" providerId="LiveId" clId="{F46C26F8-A17E-42D7-A57B-767D653B7930}" dt="2019-10-09T09:32:41.549" v="920" actId="108"/>
          <ac:spMkLst>
            <pc:docMk/>
            <pc:sldMk cId="3417546903" sldId="257"/>
            <ac:spMk id="10" creationId="{6641127C-253D-4726-B58D-7B432CE7FF05}"/>
          </ac:spMkLst>
        </pc:spChg>
        <pc:spChg chg="del mod">
          <ac:chgData name="Arthur DE GRAAUW" userId="50bdfb513eb44029" providerId="LiveId" clId="{F46C26F8-A17E-42D7-A57B-767D653B7930}" dt="2019-10-08T14:33:54.133" v="348" actId="478"/>
          <ac:spMkLst>
            <pc:docMk/>
            <pc:sldMk cId="3417546903" sldId="257"/>
            <ac:spMk id="11" creationId="{1BCDDF2B-C937-4609-AA22-85A15BB30709}"/>
          </ac:spMkLst>
        </pc:spChg>
        <pc:spChg chg="mod">
          <ac:chgData name="Arthur DE GRAAUW" userId="50bdfb513eb44029" providerId="LiveId" clId="{F46C26F8-A17E-42D7-A57B-767D653B7930}" dt="2019-10-09T09:32:38.818" v="919" actId="108"/>
          <ac:spMkLst>
            <pc:docMk/>
            <pc:sldMk cId="3417546903" sldId="257"/>
            <ac:spMk id="12" creationId="{95E3ACE7-929F-41A8-A0C8-2CE6F34240DC}"/>
          </ac:spMkLst>
        </pc:spChg>
        <pc:spChg chg="mod">
          <ac:chgData name="Arthur DE GRAAUW" userId="50bdfb513eb44029" providerId="LiveId" clId="{F46C26F8-A17E-42D7-A57B-767D653B7930}" dt="2019-10-09T09:32:35.820" v="917" actId="108"/>
          <ac:spMkLst>
            <pc:docMk/>
            <pc:sldMk cId="3417546903" sldId="257"/>
            <ac:spMk id="13" creationId="{FFC3261C-2D10-40F5-88D7-4BFFFD42FA57}"/>
          </ac:spMkLst>
        </pc:spChg>
        <pc:spChg chg="del mod">
          <ac:chgData name="Arthur DE GRAAUW" userId="50bdfb513eb44029" providerId="LiveId" clId="{F46C26F8-A17E-42D7-A57B-767D653B7930}" dt="2019-10-08T14:34:06.410" v="351" actId="478"/>
          <ac:spMkLst>
            <pc:docMk/>
            <pc:sldMk cId="3417546903" sldId="257"/>
            <ac:spMk id="14" creationId="{D1A6A1DF-9AC6-412B-9703-36E7AC3B5819}"/>
          </ac:spMkLst>
        </pc:spChg>
        <pc:spChg chg="mod">
          <ac:chgData name="Arthur DE GRAAUW" userId="50bdfb513eb44029" providerId="LiveId" clId="{F46C26F8-A17E-42D7-A57B-767D653B7930}" dt="2019-10-09T09:32:37.431" v="918" actId="108"/>
          <ac:spMkLst>
            <pc:docMk/>
            <pc:sldMk cId="3417546903" sldId="257"/>
            <ac:spMk id="15" creationId="{57D3C876-A933-4AA8-AC78-E90C78B463B0}"/>
          </ac:spMkLst>
        </pc:spChg>
        <pc:spChg chg="mod">
          <ac:chgData name="Arthur DE GRAAUW" userId="50bdfb513eb44029" providerId="LiveId" clId="{F46C26F8-A17E-42D7-A57B-767D653B7930}" dt="2019-10-09T09:32:44.798" v="922" actId="108"/>
          <ac:spMkLst>
            <pc:docMk/>
            <pc:sldMk cId="3417546903" sldId="257"/>
            <ac:spMk id="16" creationId="{7C3C8261-8E6C-464A-B4F7-A3037109B8C2}"/>
          </ac:spMkLst>
        </pc:spChg>
        <pc:spChg chg="mod">
          <ac:chgData name="Arthur DE GRAAUW" userId="50bdfb513eb44029" providerId="LiveId" clId="{F46C26F8-A17E-42D7-A57B-767D653B7930}" dt="2019-10-09T09:32:43.228" v="921" actId="108"/>
          <ac:spMkLst>
            <pc:docMk/>
            <pc:sldMk cId="3417546903" sldId="257"/>
            <ac:spMk id="17" creationId="{C0F67AC4-B524-4F4A-A81F-8DDE1BF59275}"/>
          </ac:spMkLst>
        </pc:spChg>
        <pc:spChg chg="del mod">
          <ac:chgData name="Arthur DE GRAAUW" userId="50bdfb513eb44029" providerId="LiveId" clId="{F46C26F8-A17E-42D7-A57B-767D653B7930}" dt="2019-10-08T14:40:58.085" v="462" actId="478"/>
          <ac:spMkLst>
            <pc:docMk/>
            <pc:sldMk cId="3417546903" sldId="257"/>
            <ac:spMk id="18" creationId="{47EC3135-0124-4A33-A46D-35D6CD8B71B7}"/>
          </ac:spMkLst>
        </pc:spChg>
        <pc:spChg chg="add del mod">
          <ac:chgData name="Arthur DE GRAAUW" userId="50bdfb513eb44029" providerId="LiveId" clId="{F46C26F8-A17E-42D7-A57B-767D653B7930}" dt="2019-10-08T14:39:50.054" v="436" actId="478"/>
          <ac:spMkLst>
            <pc:docMk/>
            <pc:sldMk cId="3417546903" sldId="257"/>
            <ac:spMk id="19" creationId="{F3C1FD13-1A7E-49ED-BDB7-E660B54518EC}"/>
          </ac:spMkLst>
        </pc:spChg>
        <pc:spChg chg="del mod">
          <ac:chgData name="Arthur DE GRAAUW" userId="50bdfb513eb44029" providerId="LiveId" clId="{F46C26F8-A17E-42D7-A57B-767D653B7930}" dt="2019-10-08T14:40:58.085" v="462" actId="478"/>
          <ac:spMkLst>
            <pc:docMk/>
            <pc:sldMk cId="3417546903" sldId="257"/>
            <ac:spMk id="20" creationId="{21AB8509-15A5-4920-B561-6EF82F66CF66}"/>
          </ac:spMkLst>
        </pc:spChg>
        <pc:spChg chg="add del mod">
          <ac:chgData name="Arthur DE GRAAUW" userId="50bdfb513eb44029" providerId="LiveId" clId="{F46C26F8-A17E-42D7-A57B-767D653B7930}" dt="2019-10-08T14:39:50.054" v="436" actId="478"/>
          <ac:spMkLst>
            <pc:docMk/>
            <pc:sldMk cId="3417546903" sldId="257"/>
            <ac:spMk id="21" creationId="{16214388-1683-4483-B391-C12E629F9647}"/>
          </ac:spMkLst>
        </pc:spChg>
        <pc:spChg chg="del mod">
          <ac:chgData name="Arthur DE GRAAUW" userId="50bdfb513eb44029" providerId="LiveId" clId="{F46C26F8-A17E-42D7-A57B-767D653B7930}" dt="2019-10-08T14:33:58.680" v="349" actId="478"/>
          <ac:spMkLst>
            <pc:docMk/>
            <pc:sldMk cId="3417546903" sldId="257"/>
            <ac:spMk id="23" creationId="{8BB549DF-EB0C-4631-85BB-56A29225FFD8}"/>
          </ac:spMkLst>
        </pc:spChg>
        <pc:spChg chg="add mod">
          <ac:chgData name="Arthur DE GRAAUW" userId="50bdfb513eb44029" providerId="LiveId" clId="{F46C26F8-A17E-42D7-A57B-767D653B7930}" dt="2019-10-08T17:28:32.066" v="729" actId="164"/>
          <ac:spMkLst>
            <pc:docMk/>
            <pc:sldMk cId="3417546903" sldId="257"/>
            <ac:spMk id="26" creationId="{4BFBA1AA-B664-4648-8E1A-8C38DE178B34}"/>
          </ac:spMkLst>
        </pc:spChg>
        <pc:spChg chg="add mod">
          <ac:chgData name="Arthur DE GRAAUW" userId="50bdfb513eb44029" providerId="LiveId" clId="{F46C26F8-A17E-42D7-A57B-767D653B7930}" dt="2019-10-09T09:32:46.678" v="923" actId="108"/>
          <ac:spMkLst>
            <pc:docMk/>
            <pc:sldMk cId="3417546903" sldId="257"/>
            <ac:spMk id="27" creationId="{2ECB6C56-B8D4-4C3F-96BF-73B846550887}"/>
          </ac:spMkLst>
        </pc:spChg>
        <pc:spChg chg="add mod">
          <ac:chgData name="Arthur DE GRAAUW" userId="50bdfb513eb44029" providerId="LiveId" clId="{F46C26F8-A17E-42D7-A57B-767D653B7930}" dt="2019-10-08T17:22:10.490" v="695" actId="1038"/>
          <ac:spMkLst>
            <pc:docMk/>
            <pc:sldMk cId="3417546903" sldId="257"/>
            <ac:spMk id="28" creationId="{F6914322-16A4-49C5-AE1D-D1710FE83A7B}"/>
          </ac:spMkLst>
        </pc:spChg>
        <pc:spChg chg="add mod">
          <ac:chgData name="Arthur DE GRAAUW" userId="50bdfb513eb44029" providerId="LiveId" clId="{F46C26F8-A17E-42D7-A57B-767D653B7930}" dt="2019-10-08T17:27:08.980" v="723" actId="20577"/>
          <ac:spMkLst>
            <pc:docMk/>
            <pc:sldMk cId="3417546903" sldId="257"/>
            <ac:spMk id="31" creationId="{AADD8EA2-02F9-4075-B8A8-DC16FF021CD8}"/>
          </ac:spMkLst>
        </pc:spChg>
        <pc:spChg chg="mod">
          <ac:chgData name="Arthur DE GRAAUW" userId="50bdfb513eb44029" providerId="LiveId" clId="{F46C26F8-A17E-42D7-A57B-767D653B7930}" dt="2019-10-08T17:26:35.200" v="715" actId="1035"/>
          <ac:spMkLst>
            <pc:docMk/>
            <pc:sldMk cId="3417546903" sldId="257"/>
            <ac:spMk id="35" creationId="{CB975289-BBD9-4CAD-9A77-C0BDD061741C}"/>
          </ac:spMkLst>
        </pc:spChg>
        <pc:spChg chg="mod">
          <ac:chgData name="Arthur DE GRAAUW" userId="50bdfb513eb44029" providerId="LiveId" clId="{F46C26F8-A17E-42D7-A57B-767D653B7930}" dt="2019-10-08T17:26:14.713" v="714" actId="20577"/>
          <ac:spMkLst>
            <pc:docMk/>
            <pc:sldMk cId="3417546903" sldId="257"/>
            <ac:spMk id="38" creationId="{06098C23-9D69-4B06-8988-2508130DD849}"/>
          </ac:spMkLst>
        </pc:spChg>
        <pc:spChg chg="mod">
          <ac:chgData name="Arthur DE GRAAUW" userId="50bdfb513eb44029" providerId="LiveId" clId="{F46C26F8-A17E-42D7-A57B-767D653B7930}" dt="2019-10-08T17:21:05.059" v="687" actId="20577"/>
          <ac:spMkLst>
            <pc:docMk/>
            <pc:sldMk cId="3417546903" sldId="257"/>
            <ac:spMk id="41" creationId="{E7A13903-DC8E-408B-B241-A922077655EC}"/>
          </ac:spMkLst>
        </pc:spChg>
        <pc:spChg chg="mod">
          <ac:chgData name="Arthur DE GRAAUW" userId="50bdfb513eb44029" providerId="LiveId" clId="{F46C26F8-A17E-42D7-A57B-767D653B7930}" dt="2019-10-08T17:20:49.940" v="680" actId="20577"/>
          <ac:spMkLst>
            <pc:docMk/>
            <pc:sldMk cId="3417546903" sldId="257"/>
            <ac:spMk id="44" creationId="{E5A3093E-BEB7-4D84-B0C4-1341C65C549E}"/>
          </ac:spMkLst>
        </pc:spChg>
        <pc:spChg chg="mod">
          <ac:chgData name="Arthur DE GRAAUW" userId="50bdfb513eb44029" providerId="LiveId" clId="{F46C26F8-A17E-42D7-A57B-767D653B7930}" dt="2019-10-08T17:27:19.924" v="724"/>
          <ac:spMkLst>
            <pc:docMk/>
            <pc:sldMk cId="3417546903" sldId="257"/>
            <ac:spMk id="47" creationId="{9DBFE65B-FB3F-4092-B1EE-74DB36A1C51A}"/>
          </ac:spMkLst>
        </pc:spChg>
        <pc:spChg chg="mod">
          <ac:chgData name="Arthur DE GRAAUW" userId="50bdfb513eb44029" providerId="LiveId" clId="{F46C26F8-A17E-42D7-A57B-767D653B7930}" dt="2019-10-08T17:27:23.341" v="725"/>
          <ac:spMkLst>
            <pc:docMk/>
            <pc:sldMk cId="3417546903" sldId="257"/>
            <ac:spMk id="50" creationId="{B292C114-3EE9-494D-A7AC-E27528CF0471}"/>
          </ac:spMkLst>
        </pc:spChg>
        <pc:spChg chg="mod">
          <ac:chgData name="Arthur DE GRAAUW" userId="50bdfb513eb44029" providerId="LiveId" clId="{F46C26F8-A17E-42D7-A57B-767D653B7930}" dt="2019-10-08T17:27:46.565" v="728" actId="1037"/>
          <ac:spMkLst>
            <pc:docMk/>
            <pc:sldMk cId="3417546903" sldId="257"/>
            <ac:spMk id="53" creationId="{2BD6CC06-1EAE-474A-8168-1D5D6BE980F3}"/>
          </ac:spMkLst>
        </pc:spChg>
        <pc:spChg chg="mod">
          <ac:chgData name="Arthur DE GRAAUW" userId="50bdfb513eb44029" providerId="LiveId" clId="{F46C26F8-A17E-42D7-A57B-767D653B7930}" dt="2019-10-08T17:27:33.326" v="727"/>
          <ac:spMkLst>
            <pc:docMk/>
            <pc:sldMk cId="3417546903" sldId="257"/>
            <ac:spMk id="56" creationId="{08DF7F25-D28C-4E28-B070-5C749553A03A}"/>
          </ac:spMkLst>
        </pc:spChg>
        <pc:spChg chg="add mod ord">
          <ac:chgData name="Arthur DE GRAAUW" userId="50bdfb513eb44029" providerId="LiveId" clId="{F46C26F8-A17E-42D7-A57B-767D653B7930}" dt="2019-10-08T17:25:06.842" v="699" actId="164"/>
          <ac:spMkLst>
            <pc:docMk/>
            <pc:sldMk cId="3417546903" sldId="257"/>
            <ac:spMk id="60" creationId="{27678787-D325-4B25-AED0-3D1BFD43D71C}"/>
          </ac:spMkLst>
        </pc:spChg>
        <pc:grpChg chg="add mod topLvl">
          <ac:chgData name="Arthur DE GRAAUW" userId="50bdfb513eb44029" providerId="LiveId" clId="{F46C26F8-A17E-42D7-A57B-767D653B7930}" dt="2019-10-08T14:39:42.305" v="434" actId="478"/>
          <ac:grpSpMkLst>
            <pc:docMk/>
            <pc:sldMk cId="3417546903" sldId="257"/>
            <ac:grpSpMk id="2" creationId="{B2A76447-5104-43ED-A082-808564A5988D}"/>
          </ac:grpSpMkLst>
        </pc:grpChg>
        <pc:grpChg chg="add del mod">
          <ac:chgData name="Arthur DE GRAAUW" userId="50bdfb513eb44029" providerId="LiveId" clId="{F46C26F8-A17E-42D7-A57B-767D653B7930}" dt="2019-10-08T14:39:50.054" v="436" actId="478"/>
          <ac:grpSpMkLst>
            <pc:docMk/>
            <pc:sldMk cId="3417546903" sldId="257"/>
            <ac:grpSpMk id="22" creationId="{0E7107BC-EE80-4C49-B8F5-4406428DFB9F}"/>
          </ac:grpSpMkLst>
        </pc:grpChg>
        <pc:grpChg chg="add del mod">
          <ac:chgData name="Arthur DE GRAAUW" userId="50bdfb513eb44029" providerId="LiveId" clId="{F46C26F8-A17E-42D7-A57B-767D653B7930}" dt="2019-10-08T17:28:32.066" v="729" actId="164"/>
          <ac:grpSpMkLst>
            <pc:docMk/>
            <pc:sldMk cId="3417546903" sldId="257"/>
            <ac:grpSpMk id="24" creationId="{4E4BB458-EFBB-4BC7-A23C-A7D2CFCB553A}"/>
          </ac:grpSpMkLst>
        </pc:grpChg>
        <pc:grpChg chg="del mod">
          <ac:chgData name="Arthur DE GRAAUW" userId="50bdfb513eb44029" providerId="LiveId" clId="{F46C26F8-A17E-42D7-A57B-767D653B7930}" dt="2019-10-08T14:40:58.085" v="462" actId="478"/>
          <ac:grpSpMkLst>
            <pc:docMk/>
            <pc:sldMk cId="3417546903" sldId="257"/>
            <ac:grpSpMk id="25" creationId="{3163A785-4589-4398-A5E0-FA7D2AE16103}"/>
          </ac:grpSpMkLst>
        </pc:grpChg>
        <pc:grpChg chg="add mod">
          <ac:chgData name="Arthur DE GRAAUW" userId="50bdfb513eb44029" providerId="LiveId" clId="{F46C26F8-A17E-42D7-A57B-767D653B7930}" dt="2019-10-08T17:11:46.973" v="547" actId="164"/>
          <ac:grpSpMkLst>
            <pc:docMk/>
            <pc:sldMk cId="3417546903" sldId="257"/>
            <ac:grpSpMk id="32" creationId="{E9E2329C-261E-4D14-BE0C-68EEACFA6DCF}"/>
          </ac:grpSpMkLst>
        </pc:grpChg>
        <pc:grpChg chg="add mod">
          <ac:chgData name="Arthur DE GRAAUW" userId="50bdfb513eb44029" providerId="LiveId" clId="{F46C26F8-A17E-42D7-A57B-767D653B7930}" dt="2019-10-08T17:12:06.549" v="549" actId="164"/>
          <ac:grpSpMkLst>
            <pc:docMk/>
            <pc:sldMk cId="3417546903" sldId="257"/>
            <ac:grpSpMk id="33" creationId="{C0F786B9-C707-4DFC-9858-831335595884}"/>
          </ac:grpSpMkLst>
        </pc:grpChg>
        <pc:grpChg chg="add mod">
          <ac:chgData name="Arthur DE GRAAUW" userId="50bdfb513eb44029" providerId="LiveId" clId="{F46C26F8-A17E-42D7-A57B-767D653B7930}" dt="2019-10-08T17:11:46.973" v="547" actId="164"/>
          <ac:grpSpMkLst>
            <pc:docMk/>
            <pc:sldMk cId="3417546903" sldId="257"/>
            <ac:grpSpMk id="36" creationId="{4179CCBC-3547-4289-872D-35AFC192E5E2}"/>
          </ac:grpSpMkLst>
        </pc:grpChg>
        <pc:grpChg chg="add mod">
          <ac:chgData name="Arthur DE GRAAUW" userId="50bdfb513eb44029" providerId="LiveId" clId="{F46C26F8-A17E-42D7-A57B-767D653B7930}" dt="2019-10-08T17:12:06.549" v="549" actId="164"/>
          <ac:grpSpMkLst>
            <pc:docMk/>
            <pc:sldMk cId="3417546903" sldId="257"/>
            <ac:grpSpMk id="39" creationId="{2907C034-8E04-4F74-A3AF-5F4B2F358783}"/>
          </ac:grpSpMkLst>
        </pc:grpChg>
        <pc:grpChg chg="add mod">
          <ac:chgData name="Arthur DE GRAAUW" userId="50bdfb513eb44029" providerId="LiveId" clId="{F46C26F8-A17E-42D7-A57B-767D653B7930}" dt="2019-10-08T17:11:46.973" v="547" actId="164"/>
          <ac:grpSpMkLst>
            <pc:docMk/>
            <pc:sldMk cId="3417546903" sldId="257"/>
            <ac:grpSpMk id="42" creationId="{87814BF6-827D-4EC0-864D-D03461D20C4A}"/>
          </ac:grpSpMkLst>
        </pc:grpChg>
        <pc:grpChg chg="add mod">
          <ac:chgData name="Arthur DE GRAAUW" userId="50bdfb513eb44029" providerId="LiveId" clId="{F46C26F8-A17E-42D7-A57B-767D653B7930}" dt="2019-10-08T17:27:19.924" v="724"/>
          <ac:grpSpMkLst>
            <pc:docMk/>
            <pc:sldMk cId="3417546903" sldId="257"/>
            <ac:grpSpMk id="45" creationId="{BD4B2B21-8A95-4304-AE44-350C67CCDAC1}"/>
          </ac:grpSpMkLst>
        </pc:grpChg>
        <pc:grpChg chg="add mod">
          <ac:chgData name="Arthur DE GRAAUW" userId="50bdfb513eb44029" providerId="LiveId" clId="{F46C26F8-A17E-42D7-A57B-767D653B7930}" dt="2019-10-08T17:27:23.341" v="725"/>
          <ac:grpSpMkLst>
            <pc:docMk/>
            <pc:sldMk cId="3417546903" sldId="257"/>
            <ac:grpSpMk id="48" creationId="{86F87B23-D63F-4AD5-937E-7647BB44D4BB}"/>
          </ac:grpSpMkLst>
        </pc:grpChg>
        <pc:grpChg chg="add mod">
          <ac:chgData name="Arthur DE GRAAUW" userId="50bdfb513eb44029" providerId="LiveId" clId="{F46C26F8-A17E-42D7-A57B-767D653B7930}" dt="2019-10-08T17:27:26.182" v="726"/>
          <ac:grpSpMkLst>
            <pc:docMk/>
            <pc:sldMk cId="3417546903" sldId="257"/>
            <ac:grpSpMk id="51" creationId="{40736DB5-46A3-4BEE-B08B-07F1C83EE8A3}"/>
          </ac:grpSpMkLst>
        </pc:grpChg>
        <pc:grpChg chg="add mod">
          <ac:chgData name="Arthur DE GRAAUW" userId="50bdfb513eb44029" providerId="LiveId" clId="{F46C26F8-A17E-42D7-A57B-767D653B7930}" dt="2019-10-08T17:27:33.326" v="727"/>
          <ac:grpSpMkLst>
            <pc:docMk/>
            <pc:sldMk cId="3417546903" sldId="257"/>
            <ac:grpSpMk id="54" creationId="{AE025CF3-5FCD-470E-84A4-1E2FD78BAF1F}"/>
          </ac:grpSpMkLst>
        </pc:grpChg>
        <pc:grpChg chg="add mod">
          <ac:chgData name="Arthur DE GRAAUW" userId="50bdfb513eb44029" providerId="LiveId" clId="{F46C26F8-A17E-42D7-A57B-767D653B7930}" dt="2019-10-08T17:27:33.326" v="727"/>
          <ac:grpSpMkLst>
            <pc:docMk/>
            <pc:sldMk cId="3417546903" sldId="257"/>
            <ac:grpSpMk id="57" creationId="{62DC092B-CE0A-44CB-8B6C-45863FFCB041}"/>
          </ac:grpSpMkLst>
        </pc:grpChg>
        <pc:grpChg chg="add mod">
          <ac:chgData name="Arthur DE GRAAUW" userId="50bdfb513eb44029" providerId="LiveId" clId="{F46C26F8-A17E-42D7-A57B-767D653B7930}" dt="2019-10-08T17:27:33.326" v="727"/>
          <ac:grpSpMkLst>
            <pc:docMk/>
            <pc:sldMk cId="3417546903" sldId="257"/>
            <ac:grpSpMk id="58" creationId="{6CFF1794-E9C7-4CA4-BEBB-E3C1739F53E3}"/>
          </ac:grpSpMkLst>
        </pc:grpChg>
        <pc:grpChg chg="add mod">
          <ac:chgData name="Arthur DE GRAAUW" userId="50bdfb513eb44029" providerId="LiveId" clId="{F46C26F8-A17E-42D7-A57B-767D653B7930}" dt="2019-10-08T17:27:33.326" v="727"/>
          <ac:grpSpMkLst>
            <pc:docMk/>
            <pc:sldMk cId="3417546903" sldId="257"/>
            <ac:grpSpMk id="59" creationId="{4E3E27FB-032B-465B-B02B-94A02A32FEFC}"/>
          </ac:grpSpMkLst>
        </pc:grpChg>
        <pc:grpChg chg="add mod">
          <ac:chgData name="Arthur DE GRAAUW" userId="50bdfb513eb44029" providerId="LiveId" clId="{F46C26F8-A17E-42D7-A57B-767D653B7930}" dt="2019-10-08T17:28:32.066" v="729" actId="164"/>
          <ac:grpSpMkLst>
            <pc:docMk/>
            <pc:sldMk cId="3417546903" sldId="257"/>
            <ac:grpSpMk id="61" creationId="{033910E8-EF09-4A97-8804-58D53FD24645}"/>
          </ac:grpSpMkLst>
        </pc:grpChg>
        <pc:grpChg chg="add mod">
          <ac:chgData name="Arthur DE GRAAUW" userId="50bdfb513eb44029" providerId="LiveId" clId="{F46C26F8-A17E-42D7-A57B-767D653B7930}" dt="2019-10-08T17:28:32.066" v="729" actId="164"/>
          <ac:grpSpMkLst>
            <pc:docMk/>
            <pc:sldMk cId="3417546903" sldId="257"/>
            <ac:grpSpMk id="62" creationId="{B6F0AF5A-747F-4231-81C6-DE1CB6CB9787}"/>
          </ac:grpSpMkLst>
        </pc:grpChg>
        <pc:picChg chg="add del mod ord">
          <ac:chgData name="Arthur DE GRAAUW" userId="50bdfb513eb44029" providerId="LiveId" clId="{F46C26F8-A17E-42D7-A57B-767D653B7930}" dt="2019-10-08T14:20:18.467" v="229" actId="478"/>
          <ac:picMkLst>
            <pc:docMk/>
            <pc:sldMk cId="3417546903" sldId="257"/>
            <ac:picMk id="4" creationId="{ACDA28C8-A9AB-4226-B6F8-34D4D760D74A}"/>
          </ac:picMkLst>
        </pc:picChg>
        <pc:picChg chg="add del mod ord topLvl">
          <ac:chgData name="Arthur DE GRAAUW" userId="50bdfb513eb44029" providerId="LiveId" clId="{F46C26F8-A17E-42D7-A57B-767D653B7930}" dt="2019-10-08T14:42:51.267" v="469" actId="108"/>
          <ac:picMkLst>
            <pc:docMk/>
            <pc:sldMk cId="3417546903" sldId="257"/>
            <ac:picMk id="6" creationId="{D5AAF55E-A3AD-4EAF-817C-6E2E622800B1}"/>
          </ac:picMkLst>
        </pc:picChg>
        <pc:picChg chg="del">
          <ac:chgData name="Arthur DE GRAAUW" userId="50bdfb513eb44029" providerId="LiveId" clId="{F46C26F8-A17E-42D7-A57B-767D653B7930}" dt="2019-10-08T14:18:14.930" v="226" actId="478"/>
          <ac:picMkLst>
            <pc:docMk/>
            <pc:sldMk cId="3417546903" sldId="257"/>
            <ac:picMk id="7" creationId="{D27BA584-2714-43EF-855D-B9BA80270F3E}"/>
          </ac:picMkLst>
        </pc:picChg>
        <pc:cxnChg chg="add mod">
          <ac:chgData name="Arthur DE GRAAUW" userId="50bdfb513eb44029" providerId="LiveId" clId="{F46C26F8-A17E-42D7-A57B-767D653B7930}" dt="2019-10-08T17:12:55.227" v="610" actId="1036"/>
          <ac:cxnSpMkLst>
            <pc:docMk/>
            <pc:sldMk cId="3417546903" sldId="257"/>
            <ac:cxnSpMk id="30" creationId="{F26D869F-2966-41B5-8E52-9FEDE010B015}"/>
          </ac:cxnSpMkLst>
        </pc:cxnChg>
        <pc:cxnChg chg="mod">
          <ac:chgData name="Arthur DE GRAAUW" userId="50bdfb513eb44029" providerId="LiveId" clId="{F46C26F8-A17E-42D7-A57B-767D653B7930}" dt="2019-10-08T17:26:35.200" v="715" actId="1035"/>
          <ac:cxnSpMkLst>
            <pc:docMk/>
            <pc:sldMk cId="3417546903" sldId="257"/>
            <ac:cxnSpMk id="34" creationId="{27C4AF7E-C933-423E-819D-05B730552F60}"/>
          </ac:cxnSpMkLst>
        </pc:cxnChg>
        <pc:cxnChg chg="mod">
          <ac:chgData name="Arthur DE GRAAUW" userId="50bdfb513eb44029" providerId="LiveId" clId="{F46C26F8-A17E-42D7-A57B-767D653B7930}" dt="2019-10-08T17:16:00.757" v="644" actId="208"/>
          <ac:cxnSpMkLst>
            <pc:docMk/>
            <pc:sldMk cId="3417546903" sldId="257"/>
            <ac:cxnSpMk id="37" creationId="{F013962C-6111-4E4B-8A0C-F62F4B694151}"/>
          </ac:cxnSpMkLst>
        </pc:cxnChg>
        <pc:cxnChg chg="mod">
          <ac:chgData name="Arthur DE GRAAUW" userId="50bdfb513eb44029" providerId="LiveId" clId="{F46C26F8-A17E-42D7-A57B-767D653B7930}" dt="2019-10-08T17:20:13.433" v="656" actId="208"/>
          <ac:cxnSpMkLst>
            <pc:docMk/>
            <pc:sldMk cId="3417546903" sldId="257"/>
            <ac:cxnSpMk id="40" creationId="{FF07943F-8D7D-45EF-ACEA-10F05263FF4F}"/>
          </ac:cxnSpMkLst>
        </pc:cxnChg>
        <pc:cxnChg chg="mod">
          <ac:chgData name="Arthur DE GRAAUW" userId="50bdfb513eb44029" providerId="LiveId" clId="{F46C26F8-A17E-42D7-A57B-767D653B7930}" dt="2019-10-08T17:20:59.055" v="681" actId="208"/>
          <ac:cxnSpMkLst>
            <pc:docMk/>
            <pc:sldMk cId="3417546903" sldId="257"/>
            <ac:cxnSpMk id="43" creationId="{35801199-6A29-4217-9ABA-DA40EA99F11C}"/>
          </ac:cxnSpMkLst>
        </pc:cxnChg>
        <pc:cxnChg chg="mod">
          <ac:chgData name="Arthur DE GRAAUW" userId="50bdfb513eb44029" providerId="LiveId" clId="{F46C26F8-A17E-42D7-A57B-767D653B7930}" dt="2019-10-08T17:20:06.120" v="655" actId="208"/>
          <ac:cxnSpMkLst>
            <pc:docMk/>
            <pc:sldMk cId="3417546903" sldId="257"/>
            <ac:cxnSpMk id="46" creationId="{35A83443-819E-4DEA-B296-94C8D2AF4A42}"/>
          </ac:cxnSpMkLst>
        </pc:cxnChg>
        <pc:cxnChg chg="mod">
          <ac:chgData name="Arthur DE GRAAUW" userId="50bdfb513eb44029" providerId="LiveId" clId="{F46C26F8-A17E-42D7-A57B-767D653B7930}" dt="2019-10-08T17:13:45.716" v="616" actId="208"/>
          <ac:cxnSpMkLst>
            <pc:docMk/>
            <pc:sldMk cId="3417546903" sldId="257"/>
            <ac:cxnSpMk id="49" creationId="{0E219C9A-E81F-4044-BABD-CF20488B912B}"/>
          </ac:cxnSpMkLst>
        </pc:cxnChg>
        <pc:cxnChg chg="mod">
          <ac:chgData name="Arthur DE GRAAUW" userId="50bdfb513eb44029" providerId="LiveId" clId="{F46C26F8-A17E-42D7-A57B-767D653B7930}" dt="2019-10-08T17:27:46.565" v="728" actId="1037"/>
          <ac:cxnSpMkLst>
            <pc:docMk/>
            <pc:sldMk cId="3417546903" sldId="257"/>
            <ac:cxnSpMk id="52" creationId="{0165122C-2EEC-4A6C-B78F-32B635D7A599}"/>
          </ac:cxnSpMkLst>
        </pc:cxnChg>
        <pc:cxnChg chg="mod">
          <ac:chgData name="Arthur DE GRAAUW" userId="50bdfb513eb44029" providerId="LiveId" clId="{F46C26F8-A17E-42D7-A57B-767D653B7930}" dt="2019-10-08T17:14:46.770" v="624" actId="208"/>
          <ac:cxnSpMkLst>
            <pc:docMk/>
            <pc:sldMk cId="3417546903" sldId="257"/>
            <ac:cxnSpMk id="55" creationId="{4431163C-9C3B-40FF-8AF4-679B09B336D0}"/>
          </ac:cxnSpMkLst>
        </pc:cxnChg>
      </pc:sldChg>
      <pc:sldChg chg="addSp delSp modSp add ord">
        <pc:chgData name="Arthur DE GRAAUW" userId="50bdfb513eb44029" providerId="LiveId" clId="{F46C26F8-A17E-42D7-A57B-767D653B7930}" dt="2019-10-09T09:49:52.515" v="998" actId="14100"/>
        <pc:sldMkLst>
          <pc:docMk/>
          <pc:sldMk cId="356210437" sldId="258"/>
        </pc:sldMkLst>
        <pc:spChg chg="del mod">
          <ac:chgData name="Arthur DE GRAAUW" userId="50bdfb513eb44029" providerId="LiveId" clId="{F46C26F8-A17E-42D7-A57B-767D653B7930}" dt="2019-10-09T08:49:59.164" v="783" actId="478"/>
          <ac:spMkLst>
            <pc:docMk/>
            <pc:sldMk cId="356210437" sldId="258"/>
            <ac:spMk id="8" creationId="{DAB908DA-6C07-49C6-A2B8-3A6E9BCDC5C9}"/>
          </ac:spMkLst>
        </pc:spChg>
        <pc:spChg chg="mod">
          <ac:chgData name="Arthur DE GRAAUW" userId="50bdfb513eb44029" providerId="LiveId" clId="{F46C26F8-A17E-42D7-A57B-767D653B7930}" dt="2019-10-08T14:37:50.400" v="421" actId="108"/>
          <ac:spMkLst>
            <pc:docMk/>
            <pc:sldMk cId="356210437" sldId="258"/>
            <ac:spMk id="9" creationId="{082AD604-C45B-4158-851A-D08A883EB69E}"/>
          </ac:spMkLst>
        </pc:spChg>
        <pc:spChg chg="del mod">
          <ac:chgData name="Arthur DE GRAAUW" userId="50bdfb513eb44029" providerId="LiveId" clId="{F46C26F8-A17E-42D7-A57B-767D653B7930}" dt="2019-10-09T08:50:24.697" v="789" actId="478"/>
          <ac:spMkLst>
            <pc:docMk/>
            <pc:sldMk cId="356210437" sldId="258"/>
            <ac:spMk id="10" creationId="{6641127C-253D-4726-B58D-7B432CE7FF05}"/>
          </ac:spMkLst>
        </pc:spChg>
        <pc:spChg chg="mod">
          <ac:chgData name="Arthur DE GRAAUW" userId="50bdfb513eb44029" providerId="LiveId" clId="{F46C26F8-A17E-42D7-A57B-767D653B7930}" dt="2019-10-08T14:37:56.026" v="423" actId="108"/>
          <ac:spMkLst>
            <pc:docMk/>
            <pc:sldMk cId="356210437" sldId="258"/>
            <ac:spMk id="11" creationId="{1BCDDF2B-C937-4609-AA22-85A15BB30709}"/>
          </ac:spMkLst>
        </pc:spChg>
        <pc:spChg chg="del mod">
          <ac:chgData name="Arthur DE GRAAUW" userId="50bdfb513eb44029" providerId="LiveId" clId="{F46C26F8-A17E-42D7-A57B-767D653B7930}" dt="2019-10-09T08:50:16.064" v="786" actId="478"/>
          <ac:spMkLst>
            <pc:docMk/>
            <pc:sldMk cId="356210437" sldId="258"/>
            <ac:spMk id="12" creationId="{95E3ACE7-929F-41A8-A0C8-2CE6F34240DC}"/>
          </ac:spMkLst>
        </pc:spChg>
        <pc:spChg chg="del mod">
          <ac:chgData name="Arthur DE GRAAUW" userId="50bdfb513eb44029" providerId="LiveId" clId="{F46C26F8-A17E-42D7-A57B-767D653B7930}" dt="2019-10-09T08:50:01.703" v="784" actId="478"/>
          <ac:spMkLst>
            <pc:docMk/>
            <pc:sldMk cId="356210437" sldId="258"/>
            <ac:spMk id="13" creationId="{FFC3261C-2D10-40F5-88D7-4BFFFD42FA57}"/>
          </ac:spMkLst>
        </pc:spChg>
        <pc:spChg chg="mod">
          <ac:chgData name="Arthur DE GRAAUW" userId="50bdfb513eb44029" providerId="LiveId" clId="{F46C26F8-A17E-42D7-A57B-767D653B7930}" dt="2019-10-08T16:45:01.815" v="474" actId="1035"/>
          <ac:spMkLst>
            <pc:docMk/>
            <pc:sldMk cId="356210437" sldId="258"/>
            <ac:spMk id="14" creationId="{D1A6A1DF-9AC6-412B-9703-36E7AC3B5819}"/>
          </ac:spMkLst>
        </pc:spChg>
        <pc:spChg chg="del mod">
          <ac:chgData name="Arthur DE GRAAUW" userId="50bdfb513eb44029" providerId="LiveId" clId="{F46C26F8-A17E-42D7-A57B-767D653B7930}" dt="2019-10-09T08:50:12.911" v="785" actId="478"/>
          <ac:spMkLst>
            <pc:docMk/>
            <pc:sldMk cId="356210437" sldId="258"/>
            <ac:spMk id="15" creationId="{57D3C876-A933-4AA8-AC78-E90C78B463B0}"/>
          </ac:spMkLst>
        </pc:spChg>
        <pc:spChg chg="del mod">
          <ac:chgData name="Arthur DE GRAAUW" userId="50bdfb513eb44029" providerId="LiveId" clId="{F46C26F8-A17E-42D7-A57B-767D653B7930}" dt="2019-10-09T08:50:20.956" v="788" actId="478"/>
          <ac:spMkLst>
            <pc:docMk/>
            <pc:sldMk cId="356210437" sldId="258"/>
            <ac:spMk id="16" creationId="{7C3C8261-8E6C-464A-B4F7-A3037109B8C2}"/>
          </ac:spMkLst>
        </pc:spChg>
        <pc:spChg chg="del mod">
          <ac:chgData name="Arthur DE GRAAUW" userId="50bdfb513eb44029" providerId="LiveId" clId="{F46C26F8-A17E-42D7-A57B-767D653B7930}" dt="2019-10-09T08:50:18.497" v="787" actId="478"/>
          <ac:spMkLst>
            <pc:docMk/>
            <pc:sldMk cId="356210437" sldId="258"/>
            <ac:spMk id="17" creationId="{C0F67AC4-B524-4F4A-A81F-8DDE1BF59275}"/>
          </ac:spMkLst>
        </pc:spChg>
        <pc:spChg chg="del mod">
          <ac:chgData name="Arthur DE GRAAUW" userId="50bdfb513eb44029" providerId="LiveId" clId="{F46C26F8-A17E-42D7-A57B-767D653B7930}" dt="2019-10-08T14:41:41.660" v="465" actId="478"/>
          <ac:spMkLst>
            <pc:docMk/>
            <pc:sldMk cId="356210437" sldId="258"/>
            <ac:spMk id="18" creationId="{47EC3135-0124-4A33-A46D-35D6CD8B71B7}"/>
          </ac:spMkLst>
        </pc:spChg>
        <pc:spChg chg="mod">
          <ac:chgData name="Arthur DE GRAAUW" userId="50bdfb513eb44029" providerId="LiveId" clId="{F46C26F8-A17E-42D7-A57B-767D653B7930}" dt="2019-10-09T09:48:43.772" v="966" actId="1035"/>
          <ac:spMkLst>
            <pc:docMk/>
            <pc:sldMk cId="356210437" sldId="258"/>
            <ac:spMk id="19" creationId="{F3C1FD13-1A7E-49ED-BDB7-E660B54518EC}"/>
          </ac:spMkLst>
        </pc:spChg>
        <pc:spChg chg="del">
          <ac:chgData name="Arthur DE GRAAUW" userId="50bdfb513eb44029" providerId="LiveId" clId="{F46C26F8-A17E-42D7-A57B-767D653B7930}" dt="2019-10-08T14:41:41.660" v="465" actId="478"/>
          <ac:spMkLst>
            <pc:docMk/>
            <pc:sldMk cId="356210437" sldId="258"/>
            <ac:spMk id="20" creationId="{21AB8509-15A5-4920-B561-6EF82F66CF66}"/>
          </ac:spMkLst>
        </pc:spChg>
        <pc:spChg chg="mod">
          <ac:chgData name="Arthur DE GRAAUW" userId="50bdfb513eb44029" providerId="LiveId" clId="{F46C26F8-A17E-42D7-A57B-767D653B7930}" dt="2019-10-09T09:48:27.977" v="958" actId="1035"/>
          <ac:spMkLst>
            <pc:docMk/>
            <pc:sldMk cId="356210437" sldId="258"/>
            <ac:spMk id="21" creationId="{16214388-1683-4483-B391-C12E629F9647}"/>
          </ac:spMkLst>
        </pc:spChg>
        <pc:spChg chg="mod">
          <ac:chgData name="Arthur DE GRAAUW" userId="50bdfb513eb44029" providerId="LiveId" clId="{F46C26F8-A17E-42D7-A57B-767D653B7930}" dt="2019-10-08T14:37:57.768" v="424" actId="108"/>
          <ac:spMkLst>
            <pc:docMk/>
            <pc:sldMk cId="356210437" sldId="258"/>
            <ac:spMk id="23" creationId="{8BB549DF-EB0C-4631-85BB-56A29225FFD8}"/>
          </ac:spMkLst>
        </pc:spChg>
        <pc:spChg chg="add mod">
          <ac:chgData name="Arthur DE GRAAUW" userId="50bdfb513eb44029" providerId="LiveId" clId="{F46C26F8-A17E-42D7-A57B-767D653B7930}" dt="2019-10-09T09:49:52.515" v="998" actId="14100"/>
          <ac:spMkLst>
            <pc:docMk/>
            <pc:sldMk cId="356210437" sldId="258"/>
            <ac:spMk id="24" creationId="{F871EDF4-29B3-4926-B397-438B142D452C}"/>
          </ac:spMkLst>
        </pc:spChg>
        <pc:spChg chg="add del">
          <ac:chgData name="Arthur DE GRAAUW" userId="50bdfb513eb44029" providerId="LiveId" clId="{F46C26F8-A17E-42D7-A57B-767D653B7930}" dt="2019-10-09T08:48:49.487" v="740" actId="478"/>
          <ac:spMkLst>
            <pc:docMk/>
            <pc:sldMk cId="356210437" sldId="258"/>
            <ac:spMk id="26" creationId="{2BD892E0-9025-4DC6-A744-60B10FEB2C9C}"/>
          </ac:spMkLst>
        </pc:spChg>
        <pc:spChg chg="add del">
          <ac:chgData name="Arthur DE GRAAUW" userId="50bdfb513eb44029" providerId="LiveId" clId="{F46C26F8-A17E-42D7-A57B-767D653B7930}" dt="2019-10-09T08:48:49.487" v="740" actId="478"/>
          <ac:spMkLst>
            <pc:docMk/>
            <pc:sldMk cId="356210437" sldId="258"/>
            <ac:spMk id="27" creationId="{6825A9D6-301C-4DCC-B343-87CEEC02335C}"/>
          </ac:spMkLst>
        </pc:spChg>
        <pc:grpChg chg="add del">
          <ac:chgData name="Arthur DE GRAAUW" userId="50bdfb513eb44029" providerId="LiveId" clId="{F46C26F8-A17E-42D7-A57B-767D653B7930}" dt="2019-10-09T08:48:44.083" v="739" actId="478"/>
          <ac:grpSpMkLst>
            <pc:docMk/>
            <pc:sldMk cId="356210437" sldId="258"/>
            <ac:grpSpMk id="6" creationId="{B3721703-42C3-4CCE-B048-49F1A4A0CF6B}"/>
          </ac:grpSpMkLst>
        </pc:grpChg>
        <pc:grpChg chg="del">
          <ac:chgData name="Arthur DE GRAAUW" userId="50bdfb513eb44029" providerId="LiveId" clId="{F46C26F8-A17E-42D7-A57B-767D653B7930}" dt="2019-10-08T14:41:41.660" v="465" actId="478"/>
          <ac:grpSpMkLst>
            <pc:docMk/>
            <pc:sldMk cId="356210437" sldId="258"/>
            <ac:grpSpMk id="25" creationId="{3163A785-4589-4398-A5E0-FA7D2AE16103}"/>
          </ac:grpSpMkLst>
        </pc:grpChg>
        <pc:picChg chg="mod">
          <ac:chgData name="Arthur DE GRAAUW" userId="50bdfb513eb44029" providerId="LiveId" clId="{F46C26F8-A17E-42D7-A57B-767D653B7930}" dt="2019-10-08T14:37:36.845" v="419" actId="108"/>
          <ac:picMkLst>
            <pc:docMk/>
            <pc:sldMk cId="356210437" sldId="258"/>
            <ac:picMk id="5" creationId="{EA85FA5B-FDA3-485D-985D-4AECAE0A1B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52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4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46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18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25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44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83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95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24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56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36B81-AFE9-46AA-9EFC-E5CE8C8B03F4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2884-ED32-4106-849A-13A60758C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41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3721703-42C3-4CCE-B048-49F1A4A0CF6B}"/>
              </a:ext>
            </a:extLst>
          </p:cNvPr>
          <p:cNvGrpSpPr/>
          <p:nvPr/>
        </p:nvGrpSpPr>
        <p:grpSpPr>
          <a:xfrm>
            <a:off x="1211035" y="0"/>
            <a:ext cx="6721929" cy="6858000"/>
            <a:chOff x="1211035" y="0"/>
            <a:chExt cx="6721929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A85FA5B-FDA3-485D-985D-4AECAE0A1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035" y="0"/>
              <a:ext cx="6721929" cy="685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69551B7B-CA7A-4D50-B6AA-5C385C877E3F}"/>
                </a:ext>
              </a:extLst>
            </p:cNvPr>
            <p:cNvGrpSpPr/>
            <p:nvPr/>
          </p:nvGrpSpPr>
          <p:grpSpPr>
            <a:xfrm>
              <a:off x="1384252" y="1499192"/>
              <a:ext cx="6368260" cy="4215078"/>
              <a:chOff x="1384252" y="1499192"/>
              <a:chExt cx="6368260" cy="4215078"/>
            </a:xfrm>
          </p:grpSpPr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DAB908DA-6C07-49C6-A2B8-3A6E9BCDC5C9}"/>
                  </a:ext>
                </a:extLst>
              </p:cNvPr>
              <p:cNvSpPr/>
              <p:nvPr/>
            </p:nvSpPr>
            <p:spPr>
              <a:xfrm>
                <a:off x="3179136" y="1499192"/>
                <a:ext cx="723014" cy="808074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6641127C-253D-4726-B58D-7B432CE7FF05}"/>
                  </a:ext>
                </a:extLst>
              </p:cNvPr>
              <p:cNvSpPr/>
              <p:nvPr/>
            </p:nvSpPr>
            <p:spPr>
              <a:xfrm>
                <a:off x="4898691" y="3643423"/>
                <a:ext cx="621887" cy="652015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95E3ACE7-929F-41A8-A0C8-2CE6F34240DC}"/>
                  </a:ext>
                </a:extLst>
              </p:cNvPr>
              <p:cNvSpPr/>
              <p:nvPr/>
            </p:nvSpPr>
            <p:spPr>
              <a:xfrm>
                <a:off x="5576784" y="1499192"/>
                <a:ext cx="723014" cy="641438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FFC3261C-2D10-40F5-88D7-4BFFFD42FA57}"/>
                  </a:ext>
                </a:extLst>
              </p:cNvPr>
              <p:cNvSpPr/>
              <p:nvPr/>
            </p:nvSpPr>
            <p:spPr>
              <a:xfrm>
                <a:off x="3385713" y="2913320"/>
                <a:ext cx="776427" cy="637957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57D3C876-A933-4AA8-AC78-E90C78B463B0}"/>
                  </a:ext>
                </a:extLst>
              </p:cNvPr>
              <p:cNvSpPr/>
              <p:nvPr/>
            </p:nvSpPr>
            <p:spPr>
              <a:xfrm rot="19905875">
                <a:off x="4023405" y="2453195"/>
                <a:ext cx="470417" cy="879657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7C3C8261-8E6C-464A-B4F7-A3037109B8C2}"/>
                  </a:ext>
                </a:extLst>
              </p:cNvPr>
              <p:cNvSpPr/>
              <p:nvPr/>
            </p:nvSpPr>
            <p:spPr>
              <a:xfrm>
                <a:off x="7130625" y="4107713"/>
                <a:ext cx="621887" cy="549347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C0F67AC4-B524-4F4A-A81F-8DDE1BF59275}"/>
                  </a:ext>
                </a:extLst>
              </p:cNvPr>
              <p:cNvSpPr/>
              <p:nvPr/>
            </p:nvSpPr>
            <p:spPr>
              <a:xfrm rot="19566941">
                <a:off x="6181035" y="3095489"/>
                <a:ext cx="723014" cy="1091052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3163A785-4589-4398-A5E0-FA7D2AE16103}"/>
                  </a:ext>
                </a:extLst>
              </p:cNvPr>
              <p:cNvGrpSpPr/>
              <p:nvPr/>
            </p:nvGrpSpPr>
            <p:grpSpPr>
              <a:xfrm>
                <a:off x="1384252" y="5285539"/>
                <a:ext cx="1761347" cy="428731"/>
                <a:chOff x="1414756" y="5815998"/>
                <a:chExt cx="1761347" cy="428731"/>
              </a:xfrm>
            </p:grpSpPr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47EC3135-0124-4A33-A46D-35D6CD8B71B7}"/>
                    </a:ext>
                  </a:extLst>
                </p:cNvPr>
                <p:cNvSpPr/>
                <p:nvPr/>
              </p:nvSpPr>
              <p:spPr>
                <a:xfrm>
                  <a:off x="1414756" y="5815998"/>
                  <a:ext cx="403411" cy="428731"/>
                </a:xfrm>
                <a:prstGeom prst="ellipse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21AB8509-15A5-4920-B561-6EF82F66CF66}"/>
                    </a:ext>
                  </a:extLst>
                </p:cNvPr>
                <p:cNvSpPr txBox="1"/>
                <p:nvPr/>
              </p:nvSpPr>
              <p:spPr>
                <a:xfrm>
                  <a:off x="1818167" y="5845697"/>
                  <a:ext cx="1357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FFFF00"/>
                      </a:solidFill>
                    </a:rPr>
                    <a:t>Local </a:t>
                  </a:r>
                  <a:r>
                    <a:rPr lang="fr-FR" dirty="0" err="1">
                      <a:solidFill>
                        <a:srgbClr val="FFFF00"/>
                      </a:solidFill>
                    </a:rPr>
                    <a:t>sphere</a:t>
                  </a:r>
                  <a:endParaRPr lang="fr-FR" dirty="0">
                    <a:solidFill>
                      <a:srgbClr val="FFFF00"/>
                    </a:solidFill>
                  </a:endParaRPr>
                </a:p>
              </p:txBody>
            </p:sp>
          </p:grpSp>
        </p:grpSp>
      </p:grpSp>
      <p:sp>
        <p:nvSpPr>
          <p:cNvPr id="24" name="Titre 23">
            <a:extLst>
              <a:ext uri="{FF2B5EF4-FFF2-40B4-BE49-F238E27FC236}">
                <a16:creationId xmlns:a16="http://schemas.microsoft.com/office/drawing/2014/main" id="{C4A18529-EEE6-401B-9A89-29496AF7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43" y="48392"/>
            <a:ext cx="3136771" cy="304856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chemeClr val="accent2">
                    <a:lumMod val="50000"/>
                  </a:schemeClr>
                </a:solidFill>
              </a:rPr>
              <a:t>Local </a:t>
            </a:r>
            <a:r>
              <a:rPr lang="fr-FR" sz="1800" b="1" dirty="0" err="1">
                <a:solidFill>
                  <a:schemeClr val="accent2">
                    <a:lumMod val="50000"/>
                  </a:schemeClr>
                </a:solidFill>
              </a:rPr>
              <a:t>Spheres</a:t>
            </a:r>
            <a:r>
              <a:rPr lang="fr-FR" sz="1800" b="1" dirty="0">
                <a:solidFill>
                  <a:schemeClr val="accent2">
                    <a:lumMod val="50000"/>
                  </a:schemeClr>
                </a:solidFill>
              </a:rPr>
              <a:t> in the Aegean </a:t>
            </a:r>
            <a:r>
              <a:rPr lang="fr-FR" sz="1800" b="1" dirty="0" err="1">
                <a:solidFill>
                  <a:schemeClr val="accent2">
                    <a:lumMod val="50000"/>
                  </a:schemeClr>
                </a:solidFill>
              </a:rPr>
              <a:t>Sea</a:t>
            </a:r>
            <a:endParaRPr lang="fr-FR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Étoile : 5 branches 26">
            <a:extLst>
              <a:ext uri="{FF2B5EF4-FFF2-40B4-BE49-F238E27FC236}">
                <a16:creationId xmlns:a16="http://schemas.microsoft.com/office/drawing/2014/main" id="{B2CD3DDF-C3A8-48A3-84B3-2CC94A139542}"/>
              </a:ext>
            </a:extLst>
          </p:cNvPr>
          <p:cNvSpPr/>
          <p:nvPr/>
        </p:nvSpPr>
        <p:spPr>
          <a:xfrm>
            <a:off x="6035378" y="1766745"/>
            <a:ext cx="233916" cy="2020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Étoile : 5 branches 27">
            <a:extLst>
              <a:ext uri="{FF2B5EF4-FFF2-40B4-BE49-F238E27FC236}">
                <a16:creationId xmlns:a16="http://schemas.microsoft.com/office/drawing/2014/main" id="{DFC7D367-8175-4AC2-BD69-C8AC01F6621B}"/>
              </a:ext>
            </a:extLst>
          </p:cNvPr>
          <p:cNvSpPr/>
          <p:nvPr/>
        </p:nvSpPr>
        <p:spPr>
          <a:xfrm>
            <a:off x="4098172" y="2864315"/>
            <a:ext cx="233916" cy="2020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Étoile : 5 branches 28">
            <a:extLst>
              <a:ext uri="{FF2B5EF4-FFF2-40B4-BE49-F238E27FC236}">
                <a16:creationId xmlns:a16="http://schemas.microsoft.com/office/drawing/2014/main" id="{0833B86A-ACEB-48B7-8DE9-C6EA3F7CA18C}"/>
              </a:ext>
            </a:extLst>
          </p:cNvPr>
          <p:cNvSpPr/>
          <p:nvPr/>
        </p:nvSpPr>
        <p:spPr>
          <a:xfrm>
            <a:off x="3327993" y="1697635"/>
            <a:ext cx="233916" cy="2020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Étoile : 5 branches 29">
            <a:extLst>
              <a:ext uri="{FF2B5EF4-FFF2-40B4-BE49-F238E27FC236}">
                <a16:creationId xmlns:a16="http://schemas.microsoft.com/office/drawing/2014/main" id="{4C19ED0C-6A71-4C61-937C-ED34F7792123}"/>
              </a:ext>
            </a:extLst>
          </p:cNvPr>
          <p:cNvSpPr/>
          <p:nvPr/>
        </p:nvSpPr>
        <p:spPr>
          <a:xfrm>
            <a:off x="3726353" y="2893023"/>
            <a:ext cx="233916" cy="2020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1" name="Étoile : 5 branches 30">
            <a:extLst>
              <a:ext uri="{FF2B5EF4-FFF2-40B4-BE49-F238E27FC236}">
                <a16:creationId xmlns:a16="http://schemas.microsoft.com/office/drawing/2014/main" id="{4AB86E36-83C3-49D4-B194-A104505F638B}"/>
              </a:ext>
            </a:extLst>
          </p:cNvPr>
          <p:cNvSpPr/>
          <p:nvPr/>
        </p:nvSpPr>
        <p:spPr>
          <a:xfrm>
            <a:off x="7340654" y="4263425"/>
            <a:ext cx="233916" cy="2020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2" name="Étoile : 5 branches 31">
            <a:extLst>
              <a:ext uri="{FF2B5EF4-FFF2-40B4-BE49-F238E27FC236}">
                <a16:creationId xmlns:a16="http://schemas.microsoft.com/office/drawing/2014/main" id="{8164EFEF-4C12-47BB-B7C2-8EF6E271DAAB}"/>
              </a:ext>
            </a:extLst>
          </p:cNvPr>
          <p:cNvSpPr/>
          <p:nvPr/>
        </p:nvSpPr>
        <p:spPr>
          <a:xfrm>
            <a:off x="6524796" y="3540005"/>
            <a:ext cx="233916" cy="2020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3" name="Étoile : 5 branches 32">
            <a:extLst>
              <a:ext uri="{FF2B5EF4-FFF2-40B4-BE49-F238E27FC236}">
                <a16:creationId xmlns:a16="http://schemas.microsoft.com/office/drawing/2014/main" id="{23BAE6BE-A3F5-491D-B1D7-2A3FBDBD25AD}"/>
              </a:ext>
            </a:extLst>
          </p:cNvPr>
          <p:cNvSpPr/>
          <p:nvPr/>
        </p:nvSpPr>
        <p:spPr>
          <a:xfrm>
            <a:off x="4975718" y="3767411"/>
            <a:ext cx="233916" cy="2020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4" name="Étoile : 5 branches 33">
            <a:extLst>
              <a:ext uri="{FF2B5EF4-FFF2-40B4-BE49-F238E27FC236}">
                <a16:creationId xmlns:a16="http://schemas.microsoft.com/office/drawing/2014/main" id="{42B1905D-61D1-48AF-85B5-00AF71BEA022}"/>
              </a:ext>
            </a:extLst>
          </p:cNvPr>
          <p:cNvSpPr/>
          <p:nvPr/>
        </p:nvSpPr>
        <p:spPr>
          <a:xfrm>
            <a:off x="1468999" y="5903355"/>
            <a:ext cx="233916" cy="20201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2E5B38E-A28B-4996-BC71-30777BA4AF17}"/>
              </a:ext>
            </a:extLst>
          </p:cNvPr>
          <p:cNvSpPr txBox="1"/>
          <p:nvPr/>
        </p:nvSpPr>
        <p:spPr>
          <a:xfrm>
            <a:off x="1787663" y="5736042"/>
            <a:ext cx="1550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Main centre in</a:t>
            </a:r>
            <a:br>
              <a:rPr lang="fr-FR" dirty="0">
                <a:solidFill>
                  <a:srgbClr val="FFFF00"/>
                </a:solidFill>
              </a:rPr>
            </a:br>
            <a:r>
              <a:rPr lang="fr-FR" dirty="0">
                <a:solidFill>
                  <a:srgbClr val="FFFF00"/>
                </a:solidFill>
              </a:rPr>
              <a:t>Local </a:t>
            </a:r>
            <a:r>
              <a:rPr lang="fr-FR" dirty="0" err="1">
                <a:solidFill>
                  <a:srgbClr val="FFFF00"/>
                </a:solidFill>
              </a:rPr>
              <a:t>sphere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7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e 61">
            <a:extLst>
              <a:ext uri="{FF2B5EF4-FFF2-40B4-BE49-F238E27FC236}">
                <a16:creationId xmlns:a16="http://schemas.microsoft.com/office/drawing/2014/main" id="{B6F0AF5A-747F-4231-81C6-DE1CB6CB9787}"/>
              </a:ext>
            </a:extLst>
          </p:cNvPr>
          <p:cNvGrpSpPr/>
          <p:nvPr/>
        </p:nvGrpSpPr>
        <p:grpSpPr>
          <a:xfrm>
            <a:off x="1191544" y="0"/>
            <a:ext cx="6675848" cy="6858000"/>
            <a:chOff x="1191544" y="0"/>
            <a:chExt cx="6675848" cy="6858000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4E4BB458-EFBB-4BC7-A23C-A7D2CFCB553A}"/>
                </a:ext>
              </a:extLst>
            </p:cNvPr>
            <p:cNvGrpSpPr/>
            <p:nvPr/>
          </p:nvGrpSpPr>
          <p:grpSpPr>
            <a:xfrm>
              <a:off x="1191544" y="0"/>
              <a:ext cx="6675848" cy="6858000"/>
              <a:chOff x="1191544" y="0"/>
              <a:chExt cx="6675848" cy="6858000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D5AAF55E-A3AD-4EAF-817C-6E2E62280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544" y="0"/>
                <a:ext cx="6675848" cy="6858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</p:pic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B2A76447-5104-43ED-A082-808564A5988D}"/>
                  </a:ext>
                </a:extLst>
              </p:cNvPr>
              <p:cNvGrpSpPr/>
              <p:nvPr/>
            </p:nvGrpSpPr>
            <p:grpSpPr>
              <a:xfrm>
                <a:off x="3179136" y="1499192"/>
                <a:ext cx="4573376" cy="3157868"/>
                <a:chOff x="3179136" y="1499192"/>
                <a:chExt cx="4573376" cy="3157868"/>
              </a:xfrm>
            </p:grpSpPr>
            <p:sp>
              <p:nvSpPr>
                <p:cNvPr id="8" name="Ellipse 7">
                  <a:extLst>
                    <a:ext uri="{FF2B5EF4-FFF2-40B4-BE49-F238E27FC236}">
                      <a16:creationId xmlns:a16="http://schemas.microsoft.com/office/drawing/2014/main" id="{DAB908DA-6C07-49C6-A2B8-3A6E9BCDC5C9}"/>
                    </a:ext>
                  </a:extLst>
                </p:cNvPr>
                <p:cNvSpPr/>
                <p:nvPr/>
              </p:nvSpPr>
              <p:spPr>
                <a:xfrm>
                  <a:off x="3179136" y="1499192"/>
                  <a:ext cx="723014" cy="808074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" name="Ellipse 9">
                  <a:extLst>
                    <a:ext uri="{FF2B5EF4-FFF2-40B4-BE49-F238E27FC236}">
                      <a16:creationId xmlns:a16="http://schemas.microsoft.com/office/drawing/2014/main" id="{6641127C-253D-4726-B58D-7B432CE7FF05}"/>
                    </a:ext>
                  </a:extLst>
                </p:cNvPr>
                <p:cNvSpPr/>
                <p:nvPr/>
              </p:nvSpPr>
              <p:spPr>
                <a:xfrm>
                  <a:off x="4898691" y="3643423"/>
                  <a:ext cx="621887" cy="652015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Ellipse 11">
                  <a:extLst>
                    <a:ext uri="{FF2B5EF4-FFF2-40B4-BE49-F238E27FC236}">
                      <a16:creationId xmlns:a16="http://schemas.microsoft.com/office/drawing/2014/main" id="{95E3ACE7-929F-41A8-A0C8-2CE6F34240DC}"/>
                    </a:ext>
                  </a:extLst>
                </p:cNvPr>
                <p:cNvSpPr/>
                <p:nvPr/>
              </p:nvSpPr>
              <p:spPr>
                <a:xfrm>
                  <a:off x="5576784" y="1499192"/>
                  <a:ext cx="723014" cy="641438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FFC3261C-2D10-40F5-88D7-4BFFFD42FA57}"/>
                    </a:ext>
                  </a:extLst>
                </p:cNvPr>
                <p:cNvSpPr/>
                <p:nvPr/>
              </p:nvSpPr>
              <p:spPr>
                <a:xfrm>
                  <a:off x="3385713" y="2913320"/>
                  <a:ext cx="776427" cy="637957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Ellipse 14">
                  <a:extLst>
                    <a:ext uri="{FF2B5EF4-FFF2-40B4-BE49-F238E27FC236}">
                      <a16:creationId xmlns:a16="http://schemas.microsoft.com/office/drawing/2014/main" id="{57D3C876-A933-4AA8-AC78-E90C78B463B0}"/>
                    </a:ext>
                  </a:extLst>
                </p:cNvPr>
                <p:cNvSpPr/>
                <p:nvPr/>
              </p:nvSpPr>
              <p:spPr>
                <a:xfrm rot="19905875">
                  <a:off x="4023405" y="2453195"/>
                  <a:ext cx="470417" cy="879657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7C3C8261-8E6C-464A-B4F7-A3037109B8C2}"/>
                    </a:ext>
                  </a:extLst>
                </p:cNvPr>
                <p:cNvSpPr/>
                <p:nvPr/>
              </p:nvSpPr>
              <p:spPr>
                <a:xfrm>
                  <a:off x="7130625" y="4107713"/>
                  <a:ext cx="621887" cy="549347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Ellipse 16">
                  <a:extLst>
                    <a:ext uri="{FF2B5EF4-FFF2-40B4-BE49-F238E27FC236}">
                      <a16:creationId xmlns:a16="http://schemas.microsoft.com/office/drawing/2014/main" id="{C0F67AC4-B524-4F4A-A81F-8DDE1BF59275}"/>
                    </a:ext>
                  </a:extLst>
                </p:cNvPr>
                <p:cNvSpPr/>
                <p:nvPr/>
              </p:nvSpPr>
              <p:spPr>
                <a:xfrm rot="19566941">
                  <a:off x="6181035" y="3095489"/>
                  <a:ext cx="723014" cy="1091052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6" name="Titre 23">
              <a:extLst>
                <a:ext uri="{FF2B5EF4-FFF2-40B4-BE49-F238E27FC236}">
                  <a16:creationId xmlns:a16="http://schemas.microsoft.com/office/drawing/2014/main" id="{4BFBA1AA-B664-4648-8E1A-8C38DE178B34}"/>
                </a:ext>
              </a:extLst>
            </p:cNvPr>
            <p:cNvSpPr txBox="1">
              <a:spLocks/>
            </p:cNvSpPr>
            <p:nvPr/>
          </p:nvSpPr>
          <p:spPr>
            <a:xfrm>
              <a:off x="1237108" y="33350"/>
              <a:ext cx="3136771" cy="555267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1800" b="1" dirty="0">
                  <a:solidFill>
                    <a:schemeClr val="accent2">
                      <a:lumMod val="50000"/>
                    </a:schemeClr>
                  </a:solidFill>
                </a:rPr>
                <a:t>Local </a:t>
              </a:r>
              <a:r>
                <a:rPr lang="fr-FR" sz="1800" b="1" dirty="0" err="1">
                  <a:solidFill>
                    <a:schemeClr val="accent2">
                      <a:lumMod val="50000"/>
                    </a:schemeClr>
                  </a:solidFill>
                </a:rPr>
                <a:t>Spheres</a:t>
              </a:r>
              <a:r>
                <a:rPr lang="fr-FR" sz="1800" b="1" dirty="0">
                  <a:solidFill>
                    <a:schemeClr val="accent2">
                      <a:lumMod val="50000"/>
                    </a:schemeClr>
                  </a:solidFill>
                </a:rPr>
                <a:t> in the Aegean </a:t>
              </a:r>
              <a:r>
                <a:rPr lang="fr-FR" sz="1800" b="1" dirty="0" err="1">
                  <a:solidFill>
                    <a:schemeClr val="accent2">
                      <a:lumMod val="50000"/>
                    </a:schemeClr>
                  </a:solidFill>
                </a:rPr>
                <a:t>Sea</a:t>
              </a:r>
              <a:br>
                <a:rPr lang="fr-FR" sz="1800" b="1" dirty="0">
                  <a:solidFill>
                    <a:schemeClr val="accent2">
                      <a:lumMod val="50000"/>
                    </a:schemeClr>
                  </a:solidFill>
                </a:rPr>
              </a:br>
              <a:r>
                <a:rPr lang="fr-FR" sz="1800" b="1" dirty="0" err="1">
                  <a:solidFill>
                    <a:schemeClr val="accent2">
                      <a:lumMod val="50000"/>
                    </a:schemeClr>
                  </a:solidFill>
                </a:rPr>
                <a:t>with</a:t>
              </a:r>
              <a:r>
                <a:rPr lang="fr-FR" sz="1800" b="1" dirty="0">
                  <a:solidFill>
                    <a:schemeClr val="accent2">
                      <a:lumMod val="50000"/>
                    </a:schemeClr>
                  </a:solidFill>
                </a:rPr>
                <a:t> main </a:t>
              </a:r>
              <a:r>
                <a:rPr lang="fr-FR" sz="1800" b="1" dirty="0" err="1">
                  <a:solidFill>
                    <a:schemeClr val="accent2">
                      <a:lumMod val="50000"/>
                    </a:schemeClr>
                  </a:solidFill>
                </a:rPr>
                <a:t>sailing</a:t>
              </a:r>
              <a:r>
                <a:rPr lang="fr-FR" sz="1800" b="1" dirty="0">
                  <a:solidFill>
                    <a:schemeClr val="accent2">
                      <a:lumMod val="50000"/>
                    </a:schemeClr>
                  </a:solidFill>
                </a:rPr>
                <a:t> routes</a:t>
              </a:r>
            </a:p>
          </p:txBody>
        </p: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033910E8-EF09-4A97-8804-58D53FD24645}"/>
                </a:ext>
              </a:extLst>
            </p:cNvPr>
            <p:cNvGrpSpPr/>
            <p:nvPr/>
          </p:nvGrpSpPr>
          <p:grpSpPr>
            <a:xfrm>
              <a:off x="1244709" y="3895004"/>
              <a:ext cx="1855326" cy="2463268"/>
              <a:chOff x="1237108" y="3969430"/>
              <a:chExt cx="1855326" cy="246326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7678787-D325-4B25-AED0-3D1BFD43D71C}"/>
                  </a:ext>
                </a:extLst>
              </p:cNvPr>
              <p:cNvSpPr/>
              <p:nvPr/>
            </p:nvSpPr>
            <p:spPr>
              <a:xfrm>
                <a:off x="1237108" y="3969430"/>
                <a:ext cx="1855326" cy="24632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4E3E27FB-032B-465B-B02B-94A02A32FEFC}"/>
                  </a:ext>
                </a:extLst>
              </p:cNvPr>
              <p:cNvGrpSpPr/>
              <p:nvPr/>
            </p:nvGrpSpPr>
            <p:grpSpPr>
              <a:xfrm>
                <a:off x="1326316" y="3969430"/>
                <a:ext cx="1766118" cy="2382801"/>
                <a:chOff x="1326316" y="3969430"/>
                <a:chExt cx="1766118" cy="2382801"/>
              </a:xfrm>
            </p:grpSpPr>
            <p:sp>
              <p:nvSpPr>
                <p:cNvPr id="27" name="Ellipse 26">
                  <a:extLst>
                    <a:ext uri="{FF2B5EF4-FFF2-40B4-BE49-F238E27FC236}">
                      <a16:creationId xmlns:a16="http://schemas.microsoft.com/office/drawing/2014/main" id="{2ECB6C56-B8D4-4C3F-96BF-73B846550887}"/>
                    </a:ext>
                  </a:extLst>
                </p:cNvPr>
                <p:cNvSpPr/>
                <p:nvPr/>
              </p:nvSpPr>
              <p:spPr>
                <a:xfrm>
                  <a:off x="1331087" y="5923500"/>
                  <a:ext cx="403411" cy="428731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F6914322-16A4-49C5-AE1D-D1710FE83A7B}"/>
                    </a:ext>
                  </a:extLst>
                </p:cNvPr>
                <p:cNvSpPr txBox="1"/>
                <p:nvPr/>
              </p:nvSpPr>
              <p:spPr>
                <a:xfrm>
                  <a:off x="1734498" y="5953199"/>
                  <a:ext cx="1357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FFFF00"/>
                      </a:solidFill>
                    </a:rPr>
                    <a:t>Local </a:t>
                  </a:r>
                  <a:r>
                    <a:rPr lang="fr-FR" dirty="0" err="1">
                      <a:solidFill>
                        <a:srgbClr val="FFFF00"/>
                      </a:solidFill>
                    </a:rPr>
                    <a:t>sphere</a:t>
                  </a:r>
                  <a:endParaRPr lang="fr-FR" dirty="0">
                    <a:solidFill>
                      <a:srgbClr val="FFFF00"/>
                    </a:solidFill>
                  </a:endParaRPr>
                </a:p>
              </p:txBody>
            </p:sp>
            <p:grpSp>
              <p:nvGrpSpPr>
                <p:cNvPr id="58" name="Groupe 57">
                  <a:extLst>
                    <a:ext uri="{FF2B5EF4-FFF2-40B4-BE49-F238E27FC236}">
                      <a16:creationId xmlns:a16="http://schemas.microsoft.com/office/drawing/2014/main" id="{6CFF1794-E9C7-4CA4-BEBB-E3C1739F53E3}"/>
                    </a:ext>
                  </a:extLst>
                </p:cNvPr>
                <p:cNvGrpSpPr/>
                <p:nvPr/>
              </p:nvGrpSpPr>
              <p:grpSpPr>
                <a:xfrm>
                  <a:off x="1326316" y="3969430"/>
                  <a:ext cx="1661059" cy="1906539"/>
                  <a:chOff x="1287282" y="3949250"/>
                  <a:chExt cx="1661059" cy="1906539"/>
                </a:xfrm>
              </p:grpSpPr>
              <p:grpSp>
                <p:nvGrpSpPr>
                  <p:cNvPr id="33" name="Groupe 32">
                    <a:extLst>
                      <a:ext uri="{FF2B5EF4-FFF2-40B4-BE49-F238E27FC236}">
                        <a16:creationId xmlns:a16="http://schemas.microsoft.com/office/drawing/2014/main" id="{C0F786B9-C707-4DFC-9858-831335595884}"/>
                      </a:ext>
                    </a:extLst>
                  </p:cNvPr>
                  <p:cNvGrpSpPr/>
                  <p:nvPr/>
                </p:nvGrpSpPr>
                <p:grpSpPr>
                  <a:xfrm>
                    <a:off x="1297310" y="4925557"/>
                    <a:ext cx="1651031" cy="307777"/>
                    <a:chOff x="1276608" y="4695677"/>
                    <a:chExt cx="1651031" cy="307777"/>
                  </a:xfrm>
                </p:grpSpPr>
                <p:cxnSp>
                  <p:nvCxnSpPr>
                    <p:cNvPr id="34" name="Connecteur droit 33">
                      <a:extLst>
                        <a:ext uri="{FF2B5EF4-FFF2-40B4-BE49-F238E27FC236}">
                          <a16:creationId xmlns:a16="http://schemas.microsoft.com/office/drawing/2014/main" id="{27C4AF7E-C933-423E-819D-05B730552F6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6608" y="4880343"/>
                      <a:ext cx="360806" cy="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" name="ZoneTexte 34">
                      <a:extLst>
                        <a:ext uri="{FF2B5EF4-FFF2-40B4-BE49-F238E27FC236}">
                          <a16:creationId xmlns:a16="http://schemas.microsoft.com/office/drawing/2014/main" id="{CB975289-BBD9-4CAD-9A77-C0BDD06174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7414" y="4695677"/>
                      <a:ext cx="129022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 err="1">
                          <a:solidFill>
                            <a:srgbClr val="FFFF00"/>
                          </a:solidFill>
                        </a:rPr>
                        <a:t>Strabo</a:t>
                      </a:r>
                      <a:r>
                        <a:rPr lang="fr-FR" sz="1400" dirty="0">
                          <a:solidFill>
                            <a:srgbClr val="FFFF00"/>
                          </a:solidFill>
                        </a:rPr>
                        <a:t>, 14.1.13</a:t>
                      </a:r>
                    </a:p>
                  </p:txBody>
                </p:sp>
              </p:grpSp>
              <p:grpSp>
                <p:nvGrpSpPr>
                  <p:cNvPr id="39" name="Groupe 38">
                    <a:extLst>
                      <a:ext uri="{FF2B5EF4-FFF2-40B4-BE49-F238E27FC236}">
                        <a16:creationId xmlns:a16="http://schemas.microsoft.com/office/drawing/2014/main" id="{2907C034-8E04-4F74-A3AF-5F4B2F358783}"/>
                      </a:ext>
                    </a:extLst>
                  </p:cNvPr>
                  <p:cNvGrpSpPr/>
                  <p:nvPr/>
                </p:nvGrpSpPr>
                <p:grpSpPr>
                  <a:xfrm>
                    <a:off x="1297310" y="5338855"/>
                    <a:ext cx="1643850" cy="307777"/>
                    <a:chOff x="1276608" y="4716943"/>
                    <a:chExt cx="1643850" cy="307777"/>
                  </a:xfrm>
                </p:grpSpPr>
                <p:cxnSp>
                  <p:nvCxnSpPr>
                    <p:cNvPr id="40" name="Connecteur droit 39">
                      <a:extLst>
                        <a:ext uri="{FF2B5EF4-FFF2-40B4-BE49-F238E27FC236}">
                          <a16:creationId xmlns:a16="http://schemas.microsoft.com/office/drawing/2014/main" id="{FF07943F-8D7D-45EF-ACEA-10F05263FF4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6608" y="4901609"/>
                      <a:ext cx="360806" cy="0"/>
                    </a:xfrm>
                    <a:prstGeom prst="line">
                      <a:avLst/>
                    </a:prstGeom>
                    <a:ln w="28575">
                      <a:solidFill>
                        <a:srgbClr val="FFFF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ZoneTexte 40">
                      <a:extLst>
                        <a:ext uri="{FF2B5EF4-FFF2-40B4-BE49-F238E27FC236}">
                          <a16:creationId xmlns:a16="http://schemas.microsoft.com/office/drawing/2014/main" id="{E7A13903-DC8E-408B-B241-A922077655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7414" y="4716943"/>
                      <a:ext cx="128304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>
                          <a:solidFill>
                            <a:srgbClr val="FFFF00"/>
                          </a:solidFill>
                        </a:rPr>
                        <a:t>Ps </a:t>
                      </a:r>
                      <a:r>
                        <a:rPr lang="fr-FR" sz="1400" dirty="0" err="1">
                          <a:solidFill>
                            <a:srgbClr val="FFFF00"/>
                          </a:solidFill>
                        </a:rPr>
                        <a:t>Skylax</a:t>
                      </a:r>
                      <a:r>
                        <a:rPr lang="fr-FR" sz="1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FFFF00"/>
                          </a:solidFill>
                        </a:rPr>
                        <a:t>north</a:t>
                      </a:r>
                      <a:endParaRPr lang="fr-FR" sz="1400" dirty="0">
                        <a:solidFill>
                          <a:srgbClr val="FFFF00"/>
                        </a:solidFill>
                      </a:endParaRPr>
                    </a:p>
                  </p:txBody>
                </p:sp>
              </p:grpSp>
              <p:grpSp>
                <p:nvGrpSpPr>
                  <p:cNvPr id="45" name="Groupe 44">
                    <a:extLst>
                      <a:ext uri="{FF2B5EF4-FFF2-40B4-BE49-F238E27FC236}">
                        <a16:creationId xmlns:a16="http://schemas.microsoft.com/office/drawing/2014/main" id="{BD4B2B21-8A95-4304-AE44-350C67CCDAC1}"/>
                      </a:ext>
                    </a:extLst>
                  </p:cNvPr>
                  <p:cNvGrpSpPr/>
                  <p:nvPr/>
                </p:nvGrpSpPr>
                <p:grpSpPr>
                  <a:xfrm>
                    <a:off x="1308469" y="4138351"/>
                    <a:ext cx="1567611" cy="307777"/>
                    <a:chOff x="1276608" y="4716943"/>
                    <a:chExt cx="1567611" cy="307777"/>
                  </a:xfrm>
                </p:grpSpPr>
                <p:cxnSp>
                  <p:nvCxnSpPr>
                    <p:cNvPr id="46" name="Connecteur droit 45">
                      <a:extLst>
                        <a:ext uri="{FF2B5EF4-FFF2-40B4-BE49-F238E27FC236}">
                          <a16:creationId xmlns:a16="http://schemas.microsoft.com/office/drawing/2014/main" id="{35A83443-819E-4DEA-B296-94C8D2AF4A4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76608" y="4901609"/>
                      <a:ext cx="360806" cy="0"/>
                    </a:xfrm>
                    <a:prstGeom prst="line">
                      <a:avLst/>
                    </a:prstGeom>
                    <a:ln w="28575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7" name="ZoneTexte 46">
                      <a:extLst>
                        <a:ext uri="{FF2B5EF4-FFF2-40B4-BE49-F238E27FC236}">
                          <a16:creationId xmlns:a16="http://schemas.microsoft.com/office/drawing/2014/main" id="{9DBFE65B-FB3F-4092-B1EE-74DB36A1C5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37414" y="4716943"/>
                      <a:ext cx="120680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 err="1">
                          <a:solidFill>
                            <a:srgbClr val="FFFF00"/>
                          </a:solidFill>
                        </a:rPr>
                        <a:t>Stadiasm</a:t>
                      </a:r>
                      <a:r>
                        <a:rPr lang="fr-FR" sz="1400" dirty="0">
                          <a:solidFill>
                            <a:srgbClr val="FFFF00"/>
                          </a:solidFill>
                        </a:rPr>
                        <a:t>. 280</a:t>
                      </a:r>
                    </a:p>
                  </p:txBody>
                </p:sp>
              </p:grpSp>
              <p:grpSp>
                <p:nvGrpSpPr>
                  <p:cNvPr id="51" name="Groupe 50">
                    <a:extLst>
                      <a:ext uri="{FF2B5EF4-FFF2-40B4-BE49-F238E27FC236}">
                        <a16:creationId xmlns:a16="http://schemas.microsoft.com/office/drawing/2014/main" id="{40736DB5-46A3-4BEE-B08B-07F1C83EE8A3}"/>
                      </a:ext>
                    </a:extLst>
                  </p:cNvPr>
                  <p:cNvGrpSpPr/>
                  <p:nvPr/>
                </p:nvGrpSpPr>
                <p:grpSpPr>
                  <a:xfrm>
                    <a:off x="1299938" y="4550287"/>
                    <a:ext cx="1567611" cy="307777"/>
                    <a:chOff x="1265975" y="4716943"/>
                    <a:chExt cx="1567611" cy="307777"/>
                  </a:xfrm>
                </p:grpSpPr>
                <p:cxnSp>
                  <p:nvCxnSpPr>
                    <p:cNvPr id="52" name="Connecteur droit 51">
                      <a:extLst>
                        <a:ext uri="{FF2B5EF4-FFF2-40B4-BE49-F238E27FC236}">
                          <a16:creationId xmlns:a16="http://schemas.microsoft.com/office/drawing/2014/main" id="{0165122C-2EEC-4A6C-B78F-32B635D7A59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65975" y="4901609"/>
                      <a:ext cx="360806" cy="0"/>
                    </a:xfrm>
                    <a:prstGeom prst="line">
                      <a:avLst/>
                    </a:prstGeom>
                    <a:ln w="28575">
                      <a:solidFill>
                        <a:srgbClr val="FF66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3" name="ZoneTexte 52">
                      <a:extLst>
                        <a:ext uri="{FF2B5EF4-FFF2-40B4-BE49-F238E27FC236}">
                          <a16:creationId xmlns:a16="http://schemas.microsoft.com/office/drawing/2014/main" id="{2BD6CC06-1EAE-474A-8168-1D5D6BE980F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26781" y="4716943"/>
                      <a:ext cx="120680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400" dirty="0" err="1">
                          <a:solidFill>
                            <a:srgbClr val="FFFF00"/>
                          </a:solidFill>
                        </a:rPr>
                        <a:t>Stadiasm</a:t>
                      </a:r>
                      <a:r>
                        <a:rPr lang="fr-FR" sz="1400" dirty="0">
                          <a:solidFill>
                            <a:srgbClr val="FFFF00"/>
                          </a:solidFill>
                        </a:rPr>
                        <a:t>. 282</a:t>
                      </a:r>
                    </a:p>
                  </p:txBody>
                </p:sp>
              </p:grpSp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62DC092B-CE0A-44CB-8B6C-45863FFCB041}"/>
                      </a:ext>
                    </a:extLst>
                  </p:cNvPr>
                  <p:cNvGrpSpPr/>
                  <p:nvPr/>
                </p:nvGrpSpPr>
                <p:grpSpPr>
                  <a:xfrm>
                    <a:off x="1287282" y="3949250"/>
                    <a:ext cx="1655680" cy="1906539"/>
                    <a:chOff x="-414543" y="4015761"/>
                    <a:chExt cx="1655680" cy="1906539"/>
                  </a:xfrm>
                </p:grpSpPr>
                <p:grpSp>
                  <p:nvGrpSpPr>
                    <p:cNvPr id="32" name="Groupe 31">
                      <a:extLst>
                        <a:ext uri="{FF2B5EF4-FFF2-40B4-BE49-F238E27FC236}">
                          <a16:creationId xmlns:a16="http://schemas.microsoft.com/office/drawing/2014/main" id="{E9E2329C-261E-4D14-BE0C-68EEACFA6D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03910" y="4015761"/>
                      <a:ext cx="1612495" cy="307777"/>
                      <a:chOff x="-435245" y="4780741"/>
                      <a:chExt cx="1612495" cy="307777"/>
                    </a:xfrm>
                  </p:grpSpPr>
                  <p:cxnSp>
                    <p:nvCxnSpPr>
                      <p:cNvPr id="30" name="Connecteur droit 29">
                        <a:extLst>
                          <a:ext uri="{FF2B5EF4-FFF2-40B4-BE49-F238E27FC236}">
                            <a16:creationId xmlns:a16="http://schemas.microsoft.com/office/drawing/2014/main" id="{F26D869F-2966-41B5-8E52-9FEDE010B01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435245" y="4965407"/>
                        <a:ext cx="360806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1" name="ZoneTexte 30">
                        <a:extLst>
                          <a:ext uri="{FF2B5EF4-FFF2-40B4-BE49-F238E27FC236}">
                            <a16:creationId xmlns:a16="http://schemas.microsoft.com/office/drawing/2014/main" id="{AADD8EA2-02F9-4075-B8A8-DC16FF021CD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74439" y="4780741"/>
                        <a:ext cx="125168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 err="1">
                            <a:solidFill>
                              <a:srgbClr val="FFFF00"/>
                            </a:solidFill>
                          </a:rPr>
                          <a:t>Stadiasm</a:t>
                        </a:r>
                        <a:r>
                          <a:rPr lang="fr-FR" sz="1400" dirty="0">
                            <a:solidFill>
                              <a:srgbClr val="FFFF00"/>
                            </a:solidFill>
                          </a:rPr>
                          <a:t>. 273</a:t>
                        </a:r>
                      </a:p>
                    </p:txBody>
                  </p:sp>
                </p:grpSp>
                <p:grpSp>
                  <p:nvGrpSpPr>
                    <p:cNvPr id="36" name="Groupe 35">
                      <a:extLst>
                        <a:ext uri="{FF2B5EF4-FFF2-40B4-BE49-F238E27FC236}">
                          <a16:creationId xmlns:a16="http://schemas.microsoft.com/office/drawing/2014/main" id="{4179CCBC-3547-4289-872D-35AFC192E5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14543" y="5194210"/>
                      <a:ext cx="1361593" cy="307777"/>
                      <a:chOff x="-435245" y="4780741"/>
                      <a:chExt cx="1361593" cy="307777"/>
                    </a:xfrm>
                  </p:grpSpPr>
                  <p:cxnSp>
                    <p:nvCxnSpPr>
                      <p:cNvPr id="37" name="Connecteur droit 36">
                        <a:extLst>
                          <a:ext uri="{FF2B5EF4-FFF2-40B4-BE49-F238E27FC236}">
                            <a16:creationId xmlns:a16="http://schemas.microsoft.com/office/drawing/2014/main" id="{F013962C-6111-4E4B-8A0C-F62F4B69415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435245" y="4965407"/>
                        <a:ext cx="360806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" name="ZoneTexte 37">
                        <a:extLst>
                          <a:ext uri="{FF2B5EF4-FFF2-40B4-BE49-F238E27FC236}">
                            <a16:creationId xmlns:a16="http://schemas.microsoft.com/office/drawing/2014/main" id="{06098C23-9D69-4B06-8988-2508130DD8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74439" y="4780741"/>
                        <a:ext cx="100078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solidFill>
                              <a:srgbClr val="FFFF00"/>
                            </a:solidFill>
                          </a:rPr>
                          <a:t>Rod </a:t>
                        </a:r>
                        <a:r>
                          <a:rPr lang="fr-FR" sz="1400" dirty="0" err="1">
                            <a:solidFill>
                              <a:srgbClr val="FFFF00"/>
                            </a:solidFill>
                          </a:rPr>
                          <a:t>Heikell</a:t>
                        </a:r>
                        <a:endParaRPr lang="fr-FR" sz="1400" dirty="0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2" name="Groupe 41">
                      <a:extLst>
                        <a:ext uri="{FF2B5EF4-FFF2-40B4-BE49-F238E27FC236}">
                          <a16:creationId xmlns:a16="http://schemas.microsoft.com/office/drawing/2014/main" id="{87814BF6-827D-4EC0-864D-D03461D20C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10728" y="5614523"/>
                      <a:ext cx="1651865" cy="307777"/>
                      <a:chOff x="-435245" y="4780741"/>
                      <a:chExt cx="1651865" cy="307777"/>
                    </a:xfrm>
                  </p:grpSpPr>
                  <p:cxnSp>
                    <p:nvCxnSpPr>
                      <p:cNvPr id="43" name="Connecteur droit 42">
                        <a:extLst>
                          <a:ext uri="{FF2B5EF4-FFF2-40B4-BE49-F238E27FC236}">
                            <a16:creationId xmlns:a16="http://schemas.microsoft.com/office/drawing/2014/main" id="{35801199-6A29-4217-9ABA-DA40EA99F11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435245" y="4965407"/>
                        <a:ext cx="360806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4" name="ZoneTexte 43">
                        <a:extLst>
                          <a:ext uri="{FF2B5EF4-FFF2-40B4-BE49-F238E27FC236}">
                            <a16:creationId xmlns:a16="http://schemas.microsoft.com/office/drawing/2014/main" id="{E5A3093E-BEB7-4D84-B0C4-1341C65C54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74439" y="4780741"/>
                        <a:ext cx="129105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>
                            <a:solidFill>
                              <a:srgbClr val="FFFF00"/>
                            </a:solidFill>
                          </a:rPr>
                          <a:t>Ps </a:t>
                        </a:r>
                        <a:r>
                          <a:rPr lang="fr-FR" sz="1400" dirty="0" err="1">
                            <a:solidFill>
                              <a:srgbClr val="FFFF00"/>
                            </a:solidFill>
                          </a:rPr>
                          <a:t>Skylax</a:t>
                        </a:r>
                        <a:r>
                          <a:rPr lang="fr-FR" sz="1400" dirty="0">
                            <a:solidFill>
                              <a:srgbClr val="FFFF00"/>
                            </a:solidFill>
                          </a:rPr>
                          <a:t> </a:t>
                        </a:r>
                        <a:r>
                          <a:rPr lang="fr-FR" sz="1400" dirty="0" err="1">
                            <a:solidFill>
                              <a:srgbClr val="FFFF00"/>
                            </a:solidFill>
                          </a:rPr>
                          <a:t>south</a:t>
                        </a:r>
                        <a:endParaRPr lang="fr-FR" sz="1400" dirty="0">
                          <a:solidFill>
                            <a:srgbClr val="FFFF00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8" name="Groupe 47">
                      <a:extLst>
                        <a:ext uri="{FF2B5EF4-FFF2-40B4-BE49-F238E27FC236}">
                          <a16:creationId xmlns:a16="http://schemas.microsoft.com/office/drawing/2014/main" id="{86F87B23-D63F-4AD5-937E-7647BB44D4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03384" y="4408870"/>
                      <a:ext cx="1567611" cy="307777"/>
                      <a:chOff x="-435245" y="4780741"/>
                      <a:chExt cx="1567611" cy="307777"/>
                    </a:xfrm>
                  </p:grpSpPr>
                  <p:cxnSp>
                    <p:nvCxnSpPr>
                      <p:cNvPr id="49" name="Connecteur droit 48">
                        <a:extLst>
                          <a:ext uri="{FF2B5EF4-FFF2-40B4-BE49-F238E27FC236}">
                            <a16:creationId xmlns:a16="http://schemas.microsoft.com/office/drawing/2014/main" id="{0E219C9A-E81F-4044-BABD-CF20488B912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435245" y="4965407"/>
                        <a:ext cx="360806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0" name="ZoneTexte 49">
                        <a:extLst>
                          <a:ext uri="{FF2B5EF4-FFF2-40B4-BE49-F238E27FC236}">
                            <a16:creationId xmlns:a16="http://schemas.microsoft.com/office/drawing/2014/main" id="{B292C114-3EE9-494D-A7AC-E27528CF047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74439" y="4780741"/>
                        <a:ext cx="120680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 err="1">
                            <a:solidFill>
                              <a:srgbClr val="FFFF00"/>
                            </a:solidFill>
                          </a:rPr>
                          <a:t>Stadiasm</a:t>
                        </a:r>
                        <a:r>
                          <a:rPr lang="fr-FR" sz="1400" dirty="0">
                            <a:solidFill>
                              <a:srgbClr val="FFFF00"/>
                            </a:solidFill>
                          </a:rPr>
                          <a:t>. 281</a:t>
                        </a:r>
                      </a:p>
                    </p:txBody>
                  </p:sp>
                </p:grpSp>
                <p:grpSp>
                  <p:nvGrpSpPr>
                    <p:cNvPr id="54" name="Groupe 53">
                      <a:extLst>
                        <a:ext uri="{FF2B5EF4-FFF2-40B4-BE49-F238E27FC236}">
                          <a16:creationId xmlns:a16="http://schemas.microsoft.com/office/drawing/2014/main" id="{AE025CF3-5FCD-470E-84A4-1E2FD78BAF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03384" y="4797460"/>
                      <a:ext cx="1567611" cy="307777"/>
                      <a:chOff x="-435245" y="4780741"/>
                      <a:chExt cx="1567611" cy="307777"/>
                    </a:xfrm>
                  </p:grpSpPr>
                  <p:cxnSp>
                    <p:nvCxnSpPr>
                      <p:cNvPr id="55" name="Connecteur droit 54">
                        <a:extLst>
                          <a:ext uri="{FF2B5EF4-FFF2-40B4-BE49-F238E27FC236}">
                            <a16:creationId xmlns:a16="http://schemas.microsoft.com/office/drawing/2014/main" id="{4431163C-9C3B-40FF-8AF4-679B09B336D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-435245" y="4965407"/>
                        <a:ext cx="360806" cy="0"/>
                      </a:xfrm>
                      <a:prstGeom prst="line">
                        <a:avLst/>
                      </a:prstGeom>
                      <a:ln w="28575">
                        <a:solidFill>
                          <a:srgbClr val="92D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6" name="ZoneTexte 55">
                        <a:extLst>
                          <a:ext uri="{FF2B5EF4-FFF2-40B4-BE49-F238E27FC236}">
                            <a16:creationId xmlns:a16="http://schemas.microsoft.com/office/drawing/2014/main" id="{08DF7F25-D28C-4E28-B070-5C749553A0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74439" y="4780741"/>
                        <a:ext cx="120680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fr-FR" sz="1400" dirty="0" err="1">
                            <a:solidFill>
                              <a:srgbClr val="FFFF00"/>
                            </a:solidFill>
                          </a:rPr>
                          <a:t>Stadiasm</a:t>
                        </a:r>
                        <a:r>
                          <a:rPr lang="fr-FR" sz="1400" dirty="0">
                            <a:solidFill>
                              <a:srgbClr val="FFFF00"/>
                            </a:solidFill>
                          </a:rPr>
                          <a:t>. 283</a:t>
                        </a: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41754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3721703-42C3-4CCE-B048-49F1A4A0CF6B}"/>
              </a:ext>
            </a:extLst>
          </p:cNvPr>
          <p:cNvGrpSpPr/>
          <p:nvPr/>
        </p:nvGrpSpPr>
        <p:grpSpPr>
          <a:xfrm>
            <a:off x="1211035" y="0"/>
            <a:ext cx="6721929" cy="6858000"/>
            <a:chOff x="1211035" y="0"/>
            <a:chExt cx="6721929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A85FA5B-FDA3-485D-985D-4AECAE0A1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035" y="0"/>
              <a:ext cx="6721929" cy="685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69551B7B-CA7A-4D50-B6AA-5C385C877E3F}"/>
                </a:ext>
              </a:extLst>
            </p:cNvPr>
            <p:cNvGrpSpPr/>
            <p:nvPr/>
          </p:nvGrpSpPr>
          <p:grpSpPr>
            <a:xfrm>
              <a:off x="1384252" y="998418"/>
              <a:ext cx="5409953" cy="5381676"/>
              <a:chOff x="1384252" y="998418"/>
              <a:chExt cx="5409953" cy="5381676"/>
            </a:xfrm>
          </p:grpSpPr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082AD604-C45B-4158-851A-D08A883EB69E}"/>
                  </a:ext>
                </a:extLst>
              </p:cNvPr>
              <p:cNvSpPr/>
              <p:nvPr/>
            </p:nvSpPr>
            <p:spPr>
              <a:xfrm rot="20264331">
                <a:off x="3054808" y="3236173"/>
                <a:ext cx="693163" cy="1381227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1BCDDF2B-C937-4609-AA22-85A15BB30709}"/>
                  </a:ext>
                </a:extLst>
              </p:cNvPr>
              <p:cNvSpPr/>
              <p:nvPr/>
            </p:nvSpPr>
            <p:spPr>
              <a:xfrm rot="18316629">
                <a:off x="4701145" y="1100329"/>
                <a:ext cx="747023" cy="2144079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>
                <a:extLst>
                  <a:ext uri="{FF2B5EF4-FFF2-40B4-BE49-F238E27FC236}">
                    <a16:creationId xmlns:a16="http://schemas.microsoft.com/office/drawing/2014/main" id="{D1A6A1DF-9AC6-412B-9703-36E7AC3B5819}"/>
                  </a:ext>
                </a:extLst>
              </p:cNvPr>
              <p:cNvSpPr/>
              <p:nvPr/>
            </p:nvSpPr>
            <p:spPr>
              <a:xfrm>
                <a:off x="4292972" y="4054548"/>
                <a:ext cx="415303" cy="401174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:a16="http://schemas.microsoft.com/office/drawing/2014/main" id="{0E7107BC-EE80-4C49-B8F5-4406428DFB9F}"/>
                  </a:ext>
                </a:extLst>
              </p:cNvPr>
              <p:cNvGrpSpPr/>
              <p:nvPr/>
            </p:nvGrpSpPr>
            <p:grpSpPr>
              <a:xfrm>
                <a:off x="1384252" y="5733763"/>
                <a:ext cx="1985767" cy="646331"/>
                <a:chOff x="1414756" y="5213339"/>
                <a:chExt cx="1985767" cy="646331"/>
              </a:xfrm>
            </p:grpSpPr>
            <p:sp>
              <p:nvSpPr>
                <p:cNvPr id="19" name="Ellipse 18">
                  <a:extLst>
                    <a:ext uri="{FF2B5EF4-FFF2-40B4-BE49-F238E27FC236}">
                      <a16:creationId xmlns:a16="http://schemas.microsoft.com/office/drawing/2014/main" id="{F3C1FD13-1A7E-49ED-BDB7-E660B54518EC}"/>
                    </a:ext>
                  </a:extLst>
                </p:cNvPr>
                <p:cNvSpPr/>
                <p:nvPr/>
              </p:nvSpPr>
              <p:spPr>
                <a:xfrm>
                  <a:off x="1414756" y="5332502"/>
                  <a:ext cx="403411" cy="428731"/>
                </a:xfrm>
                <a:prstGeom prst="ellipse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16214388-1683-4483-B391-C12E629F9647}"/>
                    </a:ext>
                  </a:extLst>
                </p:cNvPr>
                <p:cNvSpPr txBox="1"/>
                <p:nvPr/>
              </p:nvSpPr>
              <p:spPr>
                <a:xfrm>
                  <a:off x="1818167" y="5213339"/>
                  <a:ext cx="158235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FFFF00"/>
                      </a:solidFill>
                    </a:rPr>
                    <a:t>Main area in</a:t>
                  </a:r>
                  <a:br>
                    <a:rPr lang="fr-FR" dirty="0">
                      <a:solidFill>
                        <a:srgbClr val="FFFF00"/>
                      </a:solidFill>
                    </a:rPr>
                  </a:br>
                  <a:r>
                    <a:rPr lang="fr-FR" dirty="0">
                      <a:solidFill>
                        <a:srgbClr val="FFFF00"/>
                      </a:solidFill>
                    </a:rPr>
                    <a:t>Aegean </a:t>
                  </a:r>
                  <a:r>
                    <a:rPr lang="fr-FR" dirty="0" err="1">
                      <a:solidFill>
                        <a:srgbClr val="FFFF00"/>
                      </a:solidFill>
                    </a:rPr>
                    <a:t>sphere</a:t>
                  </a:r>
                  <a:endParaRPr lang="fr-FR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8BB549DF-EB0C-4631-85BB-56A29225FFD8}"/>
                  </a:ext>
                </a:extLst>
              </p:cNvPr>
              <p:cNvSpPr/>
              <p:nvPr/>
            </p:nvSpPr>
            <p:spPr>
              <a:xfrm>
                <a:off x="5007935" y="998418"/>
                <a:ext cx="1786270" cy="1308848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4" name="Titre 23">
            <a:extLst>
              <a:ext uri="{FF2B5EF4-FFF2-40B4-BE49-F238E27FC236}">
                <a16:creationId xmlns:a16="http://schemas.microsoft.com/office/drawing/2014/main" id="{F871EDF4-29B3-4926-B397-438B142D452C}"/>
              </a:ext>
            </a:extLst>
          </p:cNvPr>
          <p:cNvSpPr txBox="1">
            <a:spLocks/>
          </p:cNvSpPr>
          <p:nvPr/>
        </p:nvSpPr>
        <p:spPr>
          <a:xfrm>
            <a:off x="1250629" y="33350"/>
            <a:ext cx="1790283" cy="55526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solidFill>
                  <a:schemeClr val="accent2">
                    <a:lumMod val="50000"/>
                  </a:schemeClr>
                </a:solidFill>
              </a:rPr>
              <a:t>Main areas in the</a:t>
            </a:r>
            <a:br>
              <a:rPr lang="fr-FR" sz="1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sz="1800" b="1" dirty="0">
                <a:solidFill>
                  <a:schemeClr val="accent2">
                    <a:lumMod val="50000"/>
                  </a:schemeClr>
                </a:solidFill>
              </a:rPr>
              <a:t>Aegean </a:t>
            </a:r>
            <a:r>
              <a:rPr lang="fr-FR" sz="1800" b="1" dirty="0" err="1">
                <a:solidFill>
                  <a:schemeClr val="accent2">
                    <a:lumMod val="50000"/>
                  </a:schemeClr>
                </a:solidFill>
              </a:rPr>
              <a:t>Sphere</a:t>
            </a:r>
            <a:endParaRPr lang="fr-FR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04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2280</TotalTime>
  <Words>52</Words>
  <Application>Microsoft Office PowerPoint</Application>
  <PresentationFormat>Affichage à l'écran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Local Spheres in the Aegean Sea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Arthur DE GRAAUW</dc:creator>
  <cp:lastModifiedBy>Arthur DE GRAAUW</cp:lastModifiedBy>
  <cp:revision>16</cp:revision>
  <dcterms:created xsi:type="dcterms:W3CDTF">2019-10-07T17:11:28Z</dcterms:created>
  <dcterms:modified xsi:type="dcterms:W3CDTF">2019-10-09T09:50:49Z</dcterms:modified>
</cp:coreProperties>
</file>