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66FAA-99C0-44D6-A116-40986FA41D9B}" v="29" dt="2025-07-25T10:49:38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DE GRAAUW" userId="50bdfb513eb44029" providerId="LiveId" clId="{55166FAA-99C0-44D6-A116-40986FA41D9B}"/>
    <pc:docChg chg="custSel addSld modSld">
      <pc:chgData name="Arthur DE GRAAUW" userId="50bdfb513eb44029" providerId="LiveId" clId="{55166FAA-99C0-44D6-A116-40986FA41D9B}" dt="2025-07-25T10:49:38.106" v="150" actId="164"/>
      <pc:docMkLst>
        <pc:docMk/>
      </pc:docMkLst>
      <pc:sldChg chg="addSp delSp modSp add mod">
        <pc:chgData name="Arthur DE GRAAUW" userId="50bdfb513eb44029" providerId="LiveId" clId="{55166FAA-99C0-44D6-A116-40986FA41D9B}" dt="2025-07-24T21:50:16.741" v="25" actId="164"/>
        <pc:sldMkLst>
          <pc:docMk/>
          <pc:sldMk cId="3415479160" sldId="258"/>
        </pc:sldMkLst>
        <pc:spChg chg="add mod">
          <ac:chgData name="Arthur DE GRAAUW" userId="50bdfb513eb44029" providerId="LiveId" clId="{55166FAA-99C0-44D6-A116-40986FA41D9B}" dt="2025-07-24T21:43:54.239" v="6" actId="1076"/>
          <ac:spMkLst>
            <pc:docMk/>
            <pc:sldMk cId="3415479160" sldId="258"/>
            <ac:spMk id="4" creationId="{63761A6A-E9F2-6044-4534-26F1857124E6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5" creationId="{7932EABA-343C-3A1C-9A68-E214A08AB370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6" creationId="{BA469B54-C65F-7713-E43E-2A250936C96C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20" creationId="{F304C639-7592-40D1-C7A8-16437D13B90E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22" creationId="{B258606D-8842-7D78-393F-E3DE66E43189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23" creationId="{F6E98415-A9D4-0D98-C982-913070C20732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25" creationId="{316188E2-D0E4-FEB7-CE5E-15CFC696C2D5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31" creationId="{E0293742-6F29-8756-C42D-BD0C98E12F3B}"/>
          </ac:spMkLst>
        </pc:spChg>
        <pc:spChg chg="add mod">
          <ac:chgData name="Arthur DE GRAAUW" userId="50bdfb513eb44029" providerId="LiveId" clId="{55166FAA-99C0-44D6-A116-40986FA41D9B}" dt="2025-07-24T21:47:13.887" v="19" actId="1076"/>
          <ac:spMkLst>
            <pc:docMk/>
            <pc:sldMk cId="3415479160" sldId="258"/>
            <ac:spMk id="32" creationId="{8B0A55DF-C3F8-C4D3-13EF-A6F43ED05128}"/>
          </ac:spMkLst>
        </pc:spChg>
        <pc:spChg chg="add mod">
          <ac:chgData name="Arthur DE GRAAUW" userId="50bdfb513eb44029" providerId="LiveId" clId="{55166FAA-99C0-44D6-A116-40986FA41D9B}" dt="2025-07-24T21:46:57.629" v="17" actId="1076"/>
          <ac:spMkLst>
            <pc:docMk/>
            <pc:sldMk cId="3415479160" sldId="258"/>
            <ac:spMk id="33" creationId="{18CE968F-7D49-341F-6E16-26C73A89C254}"/>
          </ac:spMkLst>
        </pc:spChg>
        <pc:spChg chg="add mod">
          <ac:chgData name="Arthur DE GRAAUW" userId="50bdfb513eb44029" providerId="LiveId" clId="{55166FAA-99C0-44D6-A116-40986FA41D9B}" dt="2025-07-24T21:46:47.788" v="15" actId="1076"/>
          <ac:spMkLst>
            <pc:docMk/>
            <pc:sldMk cId="3415479160" sldId="258"/>
            <ac:spMk id="34" creationId="{5E947E2E-BF82-5C5E-C1EA-70B7B782912D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35" creationId="{DDD7E384-92D0-A2ED-CC6A-366D9B48951A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36" creationId="{4DBE77A0-3B60-F0D5-3588-3AD53B6F7BE8}"/>
          </ac:spMkLst>
        </pc:spChg>
        <pc:spChg chg="add mod">
          <ac:chgData name="Arthur DE GRAAUW" userId="50bdfb513eb44029" providerId="LiveId" clId="{55166FAA-99C0-44D6-A116-40986FA41D9B}" dt="2025-07-24T21:50:16.741" v="25" actId="164"/>
          <ac:spMkLst>
            <pc:docMk/>
            <pc:sldMk cId="3415479160" sldId="258"/>
            <ac:spMk id="37" creationId="{AA15DE39-865E-F4DE-96FE-8946658C9267}"/>
          </ac:spMkLst>
        </pc:spChg>
        <pc:grpChg chg="del">
          <ac:chgData name="Arthur DE GRAAUW" userId="50bdfb513eb44029" providerId="LiveId" clId="{55166FAA-99C0-44D6-A116-40986FA41D9B}" dt="2025-07-24T21:42:26.692" v="1" actId="478"/>
          <ac:grpSpMkLst>
            <pc:docMk/>
            <pc:sldMk cId="3415479160" sldId="258"/>
            <ac:grpSpMk id="30" creationId="{FF5AB34F-6D75-3B23-13B8-0367FA5C1CD5}"/>
          </ac:grpSpMkLst>
        </pc:grpChg>
        <pc:picChg chg="add mod">
          <ac:chgData name="Arthur DE GRAAUW" userId="50bdfb513eb44029" providerId="LiveId" clId="{55166FAA-99C0-44D6-A116-40986FA41D9B}" dt="2025-07-24T21:42:38.066" v="4" actId="962"/>
          <ac:picMkLst>
            <pc:docMk/>
            <pc:sldMk cId="3415479160" sldId="258"/>
            <ac:picMk id="3" creationId="{3F3A402D-D152-269D-8EB2-E3E9770EA48D}"/>
          </ac:picMkLst>
        </pc:picChg>
        <pc:cxnChg chg="mod">
          <ac:chgData name="Arthur DE GRAAUW" userId="50bdfb513eb44029" providerId="LiveId" clId="{55166FAA-99C0-44D6-A116-40986FA41D9B}" dt="2025-07-24T21:42:26.692" v="1" actId="478"/>
          <ac:cxnSpMkLst>
            <pc:docMk/>
            <pc:sldMk cId="3415479160" sldId="258"/>
            <ac:cxnSpMk id="21" creationId="{7EC6BE6A-769F-98DD-154F-661401294C65}"/>
          </ac:cxnSpMkLst>
        </pc:cxnChg>
      </pc:sldChg>
      <pc:sldChg chg="addSp delSp modSp new mod">
        <pc:chgData name="Arthur DE GRAAUW" userId="50bdfb513eb44029" providerId="LiveId" clId="{55166FAA-99C0-44D6-A116-40986FA41D9B}" dt="2025-07-25T09:52:48.288" v="54" actId="164"/>
        <pc:sldMkLst>
          <pc:docMk/>
          <pc:sldMk cId="3894042850" sldId="259"/>
        </pc:sldMkLst>
        <pc:spChg chg="del">
          <ac:chgData name="Arthur DE GRAAUW" userId="50bdfb513eb44029" providerId="LiveId" clId="{55166FAA-99C0-44D6-A116-40986FA41D9B}" dt="2025-07-25T09:20:55.421" v="27" actId="478"/>
          <ac:spMkLst>
            <pc:docMk/>
            <pc:sldMk cId="3894042850" sldId="259"/>
            <ac:spMk id="2" creationId="{12CAA200-2F04-D821-C964-015E253A5143}"/>
          </ac:spMkLst>
        </pc:spChg>
        <pc:spChg chg="del">
          <ac:chgData name="Arthur DE GRAAUW" userId="50bdfb513eb44029" providerId="LiveId" clId="{55166FAA-99C0-44D6-A116-40986FA41D9B}" dt="2025-07-25T09:20:55.421" v="27" actId="478"/>
          <ac:spMkLst>
            <pc:docMk/>
            <pc:sldMk cId="3894042850" sldId="259"/>
            <ac:spMk id="3" creationId="{51E92C05-6BE6-B9DB-EA57-9ABCB9D59458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6" creationId="{7FB73C3A-8B28-1C47-2160-91CF91F25AED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7" creationId="{C8F4FC5F-D106-17E8-E76C-11C3DBFD39F6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8" creationId="{E44B3A29-9B26-C85B-8CA4-2C42512C428B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9" creationId="{CEE221BB-7B61-8FEA-FC50-5AD57124C508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10" creationId="{120F3353-091B-0D35-5AF9-E855F2B08652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11" creationId="{B5B6D0E2-E492-43DC-2B70-A41C3048FE29}"/>
          </ac:spMkLst>
        </pc:spChg>
        <pc:spChg chg="add mod topLvl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12" creationId="{6FC38852-733B-49C2-E760-41DA17C1B045}"/>
          </ac:spMkLst>
        </pc:spChg>
        <pc:spChg chg="add mod">
          <ac:chgData name="Arthur DE GRAAUW" userId="50bdfb513eb44029" providerId="LiveId" clId="{55166FAA-99C0-44D6-A116-40986FA41D9B}" dt="2025-07-25T09:52:48.288" v="54" actId="164"/>
          <ac:spMkLst>
            <pc:docMk/>
            <pc:sldMk cId="3894042850" sldId="259"/>
            <ac:spMk id="15" creationId="{B773C767-3BC7-5DA4-BCBA-63A5FD6651BD}"/>
          </ac:spMkLst>
        </pc:spChg>
        <pc:grpChg chg="add del mod">
          <ac:chgData name="Arthur DE GRAAUW" userId="50bdfb513eb44029" providerId="LiveId" clId="{55166FAA-99C0-44D6-A116-40986FA41D9B}" dt="2025-07-25T09:27:05.582" v="41" actId="165"/>
          <ac:grpSpMkLst>
            <pc:docMk/>
            <pc:sldMk cId="3894042850" sldId="259"/>
            <ac:grpSpMk id="13" creationId="{E15A8337-6FFA-3974-4BB4-23E9D3005BE9}"/>
          </ac:grpSpMkLst>
        </pc:grpChg>
        <pc:grpChg chg="add del mod">
          <ac:chgData name="Arthur DE GRAAUW" userId="50bdfb513eb44029" providerId="LiveId" clId="{55166FAA-99C0-44D6-A116-40986FA41D9B}" dt="2025-07-25T09:52:40.743" v="53" actId="165"/>
          <ac:grpSpMkLst>
            <pc:docMk/>
            <pc:sldMk cId="3894042850" sldId="259"/>
            <ac:grpSpMk id="14" creationId="{7CD8099D-1149-87A1-5C54-0C7C7CA14B68}"/>
          </ac:grpSpMkLst>
        </pc:grpChg>
        <pc:grpChg chg="add mod">
          <ac:chgData name="Arthur DE GRAAUW" userId="50bdfb513eb44029" providerId="LiveId" clId="{55166FAA-99C0-44D6-A116-40986FA41D9B}" dt="2025-07-25T09:52:48.288" v="54" actId="164"/>
          <ac:grpSpMkLst>
            <pc:docMk/>
            <pc:sldMk cId="3894042850" sldId="259"/>
            <ac:grpSpMk id="16" creationId="{79051072-CA2B-4B1D-5ECE-9CC3C4BC1D64}"/>
          </ac:grpSpMkLst>
        </pc:grpChg>
        <pc:picChg chg="add mod topLvl">
          <ac:chgData name="Arthur DE GRAAUW" userId="50bdfb513eb44029" providerId="LiveId" clId="{55166FAA-99C0-44D6-A116-40986FA41D9B}" dt="2025-07-25T09:52:48.288" v="54" actId="164"/>
          <ac:picMkLst>
            <pc:docMk/>
            <pc:sldMk cId="3894042850" sldId="259"/>
            <ac:picMk id="5" creationId="{6289419F-A429-079D-789E-CEFC1E154381}"/>
          </ac:picMkLst>
        </pc:picChg>
      </pc:sldChg>
      <pc:sldChg chg="addSp delSp modSp new mod">
        <pc:chgData name="Arthur DE GRAAUW" userId="50bdfb513eb44029" providerId="LiveId" clId="{55166FAA-99C0-44D6-A116-40986FA41D9B}" dt="2025-07-25T10:12:11.638" v="72" actId="164"/>
        <pc:sldMkLst>
          <pc:docMk/>
          <pc:sldMk cId="2432877309" sldId="260"/>
        </pc:sldMkLst>
        <pc:spChg chg="del">
          <ac:chgData name="Arthur DE GRAAUW" userId="50bdfb513eb44029" providerId="LiveId" clId="{55166FAA-99C0-44D6-A116-40986FA41D9B}" dt="2025-07-25T10:07:15.822" v="56" actId="478"/>
          <ac:spMkLst>
            <pc:docMk/>
            <pc:sldMk cId="2432877309" sldId="260"/>
            <ac:spMk id="2" creationId="{B9243BC3-2E26-505C-A03B-2A91B4F3DBC4}"/>
          </ac:spMkLst>
        </pc:spChg>
        <pc:spChg chg="del">
          <ac:chgData name="Arthur DE GRAAUW" userId="50bdfb513eb44029" providerId="LiveId" clId="{55166FAA-99C0-44D6-A116-40986FA41D9B}" dt="2025-07-25T10:07:15.822" v="56" actId="478"/>
          <ac:spMkLst>
            <pc:docMk/>
            <pc:sldMk cId="2432877309" sldId="260"/>
            <ac:spMk id="3" creationId="{D883778A-AC3F-65A8-A672-90F64E9AE991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6" creationId="{6DFFB2EF-AC3F-2061-79AE-07C08DEDD7F4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7" creationId="{59608AAD-5EC9-DE04-45BE-9D229CA07EB4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8" creationId="{9A46BC99-AAAC-AD07-4786-2D6E0A668D83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9" creationId="{15C8BB73-F81A-15EF-17A2-FC7AFF0C23DD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10" creationId="{A794ED20-2C54-E0CB-211A-FD0D9652FF0D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11" creationId="{9483F111-A513-028C-864A-DE33ED0914C7}"/>
          </ac:spMkLst>
        </pc:spChg>
        <pc:spChg chg="add mod topLvl">
          <ac:chgData name="Arthur DE GRAAUW" userId="50bdfb513eb44029" providerId="LiveId" clId="{55166FAA-99C0-44D6-A116-40986FA41D9B}" dt="2025-07-25T10:12:11.638" v="72" actId="164"/>
          <ac:spMkLst>
            <pc:docMk/>
            <pc:sldMk cId="2432877309" sldId="260"/>
            <ac:spMk id="12" creationId="{FC1DD74F-C62D-99ED-C29C-66B08F88CB1C}"/>
          </ac:spMkLst>
        </pc:spChg>
        <pc:grpChg chg="add del mod">
          <ac:chgData name="Arthur DE GRAAUW" userId="50bdfb513eb44029" providerId="LiveId" clId="{55166FAA-99C0-44D6-A116-40986FA41D9B}" dt="2025-07-25T10:12:01.214" v="71" actId="165"/>
          <ac:grpSpMkLst>
            <pc:docMk/>
            <pc:sldMk cId="2432877309" sldId="260"/>
            <ac:grpSpMk id="13" creationId="{22ACC6E8-6FCE-8F2C-669E-4E4CD768F3EB}"/>
          </ac:grpSpMkLst>
        </pc:grpChg>
        <pc:grpChg chg="add mod">
          <ac:chgData name="Arthur DE GRAAUW" userId="50bdfb513eb44029" providerId="LiveId" clId="{55166FAA-99C0-44D6-A116-40986FA41D9B}" dt="2025-07-25T10:12:11.638" v="72" actId="164"/>
          <ac:grpSpMkLst>
            <pc:docMk/>
            <pc:sldMk cId="2432877309" sldId="260"/>
            <ac:grpSpMk id="14" creationId="{EB929469-7169-36A7-621E-0CC66CB227D0}"/>
          </ac:grpSpMkLst>
        </pc:grpChg>
        <pc:picChg chg="add mod topLvl">
          <ac:chgData name="Arthur DE GRAAUW" userId="50bdfb513eb44029" providerId="LiveId" clId="{55166FAA-99C0-44D6-A116-40986FA41D9B}" dt="2025-07-25T10:12:11.638" v="72" actId="164"/>
          <ac:picMkLst>
            <pc:docMk/>
            <pc:sldMk cId="2432877309" sldId="260"/>
            <ac:picMk id="5" creationId="{6B6842C4-95F6-C9AF-A092-A1CD431A3062}"/>
          </ac:picMkLst>
        </pc:picChg>
      </pc:sldChg>
      <pc:sldChg chg="addSp delSp modSp new mod">
        <pc:chgData name="Arthur DE GRAAUW" userId="50bdfb513eb44029" providerId="LiveId" clId="{55166FAA-99C0-44D6-A116-40986FA41D9B}" dt="2025-07-25T10:49:38.106" v="150" actId="164"/>
        <pc:sldMkLst>
          <pc:docMk/>
          <pc:sldMk cId="3081536460" sldId="261"/>
        </pc:sldMkLst>
        <pc:spChg chg="del">
          <ac:chgData name="Arthur DE GRAAUW" userId="50bdfb513eb44029" providerId="LiveId" clId="{55166FAA-99C0-44D6-A116-40986FA41D9B}" dt="2025-07-25T10:36:22.994" v="74" actId="478"/>
          <ac:spMkLst>
            <pc:docMk/>
            <pc:sldMk cId="3081536460" sldId="261"/>
            <ac:spMk id="2" creationId="{65A1F374-5A5F-C21C-EA9F-DC06E7A15241}"/>
          </ac:spMkLst>
        </pc:spChg>
        <pc:spChg chg="del">
          <ac:chgData name="Arthur DE GRAAUW" userId="50bdfb513eb44029" providerId="LiveId" clId="{55166FAA-99C0-44D6-A116-40986FA41D9B}" dt="2025-07-25T10:36:22.994" v="74" actId="478"/>
          <ac:spMkLst>
            <pc:docMk/>
            <pc:sldMk cId="3081536460" sldId="261"/>
            <ac:spMk id="3" creationId="{D2F911DA-922C-AB80-3554-35F4B4160A57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6" creationId="{7E63D252-0730-CDA9-4AC7-86DC29E78F86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7" creationId="{78B4E9D8-BAB0-333E-49FD-316802C6D771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8" creationId="{4081C259-F925-C29E-1F03-9D33948E339C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9" creationId="{5788481B-3259-5ACF-AD96-EC3DBA5BA5EB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10" creationId="{4B83C589-8394-2F97-CBB0-AE77539828E1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11" creationId="{499C88FC-D21C-E437-E252-E7CB7C550498}"/>
          </ac:spMkLst>
        </pc:spChg>
        <pc:spChg chg="add del mod">
          <ac:chgData name="Arthur DE GRAAUW" userId="50bdfb513eb44029" providerId="LiveId" clId="{55166FAA-99C0-44D6-A116-40986FA41D9B}" dt="2025-07-25T10:40:45.846" v="87" actId="478"/>
          <ac:spMkLst>
            <pc:docMk/>
            <pc:sldMk cId="3081536460" sldId="261"/>
            <ac:spMk id="12" creationId="{E3584ACB-FF17-D923-66DF-BC21D81538D8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13" creationId="{CB5EC8FE-A4E6-2E5D-2996-298C96C71ADF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14" creationId="{90607F15-B194-6BF0-5DCE-5AAB2ACECDB2}"/>
          </ac:spMkLst>
        </pc:spChg>
        <pc:spChg chg="add mod">
          <ac:chgData name="Arthur DE GRAAUW" userId="50bdfb513eb44029" providerId="LiveId" clId="{55166FAA-99C0-44D6-A116-40986FA41D9B}" dt="2025-07-25T10:49:38.106" v="150" actId="164"/>
          <ac:spMkLst>
            <pc:docMk/>
            <pc:sldMk cId="3081536460" sldId="261"/>
            <ac:spMk id="15" creationId="{A0C25004-4F05-1F77-1829-59ECE2974EA3}"/>
          </ac:spMkLst>
        </pc:spChg>
        <pc:picChg chg="add mod">
          <ac:chgData name="Arthur DE GRAAUW" userId="50bdfb513eb44029" providerId="LiveId" clId="{55166FAA-99C0-44D6-A116-40986FA41D9B}" dt="2025-07-25T10:49:38.106" v="150" actId="164"/>
          <ac:picMkLst>
            <pc:docMk/>
            <pc:sldMk cId="3081536460" sldId="261"/>
            <ac:picMk id="5" creationId="{EA92CDA1-0DB4-D55B-12E0-203C270C26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A77BC-C073-8B9C-1074-FD6ECD9EF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91FCCD-D7C4-1CBD-2BEC-0F7840455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9D77D6-5CE6-0E5E-E32C-4D0F42CC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4CFCAE-DC52-2955-53ED-E6BDD64D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BECAC9-C0FF-C1D5-CDEC-F8A1E775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96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ACD24-A3E0-5B4F-6FC5-0DECFC61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BBE3A6D-C10F-02AC-89C6-0158869CB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1E03EF-AC50-3DD6-B4BD-CA3BD370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1BC7D4-7892-B1B9-28CB-8252E72F9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BB35E5-AC30-091E-F274-B5F3C89B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51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280793-9FE1-A991-15FA-F9CA0311F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28FB2A5-953C-2632-52F1-A044F68BB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8A373-98D4-8D66-1AEC-7D6D5C10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AE32F6-08EC-8C84-40F3-874E734FB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83866-D7C4-D2A9-701C-541B6DCE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30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144B5-FAA0-974D-0F56-D5301056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5B71CB-3207-844A-E2C0-C26BA25C7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61DD4F-E012-CE80-E478-74ADA55D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5AA441-7F80-9385-BA3D-99E45C58C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A7AB3A-A47F-1F2E-DBFA-08F96F844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1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1697D-7647-9163-686C-0BCAC37F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F837B5-CC88-DA54-699C-3C7A5552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D7A893-B6D4-AA00-9A6E-E90FE990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587695-928B-7F1A-A0D7-496A87B2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35C4F1-306B-A963-EE52-0142167A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836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051E2F-682B-5371-362E-53E2DD14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4B5D87-F4F0-CF25-1A7C-070E53AED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476C80-CFDE-3890-A643-C9FD0D50F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2E7469-8317-D253-E915-3BAB1B58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AD4458-2827-F0D7-C7EC-4100E91B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C5D54C-BDC1-7061-6CB8-0433E6C2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48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B5F31-0210-0126-B315-A3766FFE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13B227-1AC0-DECA-8177-3BFC8AC0B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56B53D-9A4F-C034-1CCE-D6097743D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C23A5D-F380-DEB7-7491-D041F5749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4F4BF5C-6B87-3A4F-378C-D1EE16621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B278BA-112A-DE8A-19C4-1CA7BBED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9E0F72-FE91-B157-0BF3-A61C71BA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16D2638-6727-FF33-ACFC-28EA923A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60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78C33-5833-5099-C8C4-6BA54B06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51819D-107A-DF16-AA54-E92DE6178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24FE96-D96F-7431-A4D8-D03FFD43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3DB77D-1D80-52A3-677C-BEDDDA21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99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29EE96-DC8E-058D-A4AE-004059BE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FC8D52B-3333-45C9-21AA-0D599A47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C9B9-15C8-89CD-13E8-6AD708F6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6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9A11A-396A-804A-5AF2-2072CEBB6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94DEBC-37B0-FC98-24CA-29B9DDCB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C028913-F8C0-4FC6-B41E-76A5C5495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9DB15-7798-4C44-97B3-FDCFD378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91FC9D-7F0C-B407-B740-47C399F1B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E2D436-BCD9-F801-772D-E244A14C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77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36365B-2BFF-8021-4250-0336BB24D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830C144-3A42-5027-F87B-E7D47CD23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01CD65-39AE-3036-8924-708119D10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F8AEF3-3F6D-252E-25AF-457EE60F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57D550-F02A-8F89-4D3B-7ACD33738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9EEAB7-4591-370D-63C3-2A4803D2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74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72B20C-2F1E-C181-D7B5-56F12D373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B7D828-D6A2-FE64-0CAF-D4110DDDC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33917F-679E-3033-54BF-C1F279AEC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E16098-AF9B-4787-8860-FD5B095DD13D}" type="datetimeFigureOut">
              <a:rPr lang="fr-FR" smtClean="0"/>
              <a:t>24/07/2025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2F4549-8A0B-4A88-76F5-83F886EC1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DD1695-2937-664F-28AC-10F6E58EF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013DE-DBBC-4889-A1AA-D93CF69FFA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56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38E8BC66-0DCC-DC41-A5AB-19A53EB32B69}"/>
              </a:ext>
            </a:extLst>
          </p:cNvPr>
          <p:cNvGrpSpPr/>
          <p:nvPr/>
        </p:nvGrpSpPr>
        <p:grpSpPr>
          <a:xfrm>
            <a:off x="1529285" y="0"/>
            <a:ext cx="9133429" cy="6858000"/>
            <a:chOff x="1529285" y="0"/>
            <a:chExt cx="9133429" cy="6858000"/>
          </a:xfrm>
        </p:grpSpPr>
        <p:pic>
          <p:nvPicPr>
            <p:cNvPr id="5" name="Image 4" descr="Une image contenant carte, texte, atlas&#10;&#10;Le contenu généré par l’IA peut être incorrect.">
              <a:extLst>
                <a:ext uri="{FF2B5EF4-FFF2-40B4-BE49-F238E27FC236}">
                  <a16:creationId xmlns:a16="http://schemas.microsoft.com/office/drawing/2014/main" id="{946A0E99-C949-0400-DFA0-E2EFA3458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285" y="0"/>
              <a:ext cx="9133429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3870087-3F83-BC59-CE2A-5A671580C3A4}"/>
                </a:ext>
              </a:extLst>
            </p:cNvPr>
            <p:cNvSpPr txBox="1"/>
            <p:nvPr/>
          </p:nvSpPr>
          <p:spPr>
            <a:xfrm>
              <a:off x="1529285" y="1966451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01846DA-6F45-2716-C68D-3AE812A7735D}"/>
                </a:ext>
              </a:extLst>
            </p:cNvPr>
            <p:cNvSpPr txBox="1"/>
            <p:nvPr/>
          </p:nvSpPr>
          <p:spPr>
            <a:xfrm>
              <a:off x="2401581" y="630139"/>
              <a:ext cx="1010213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 err="1"/>
                <a:t>Archaic</a:t>
              </a:r>
              <a:r>
                <a:rPr lang="fr-FR" sz="1050" b="1" dirty="0"/>
                <a:t> </a:t>
              </a:r>
              <a:r>
                <a:rPr lang="fr-FR" sz="1050" b="1" dirty="0" err="1"/>
                <a:t>Tigris</a:t>
              </a:r>
              <a:endParaRPr lang="fr-FR" sz="1050" b="1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DEA563A-9AFD-D32C-83F2-B76614EFB8F9}"/>
                </a:ext>
              </a:extLst>
            </p:cNvPr>
            <p:cNvSpPr txBox="1"/>
            <p:nvPr/>
          </p:nvSpPr>
          <p:spPr>
            <a:xfrm>
              <a:off x="3411794" y="7901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6508F6E-67B4-6597-D44C-2D86F96FC80B}"/>
                </a:ext>
              </a:extLst>
            </p:cNvPr>
            <p:cNvSpPr txBox="1"/>
            <p:nvPr/>
          </p:nvSpPr>
          <p:spPr>
            <a:xfrm>
              <a:off x="4931246" y="630139"/>
              <a:ext cx="1036936" cy="41549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>
                  <a:solidFill>
                    <a:srgbClr val="FFFF00"/>
                  </a:solidFill>
                </a:rPr>
                <a:t>Coastline</a:t>
              </a:r>
              <a:r>
                <a:rPr lang="fr-FR" sz="1050" b="1" dirty="0">
                  <a:solidFill>
                    <a:srgbClr val="FFFF00"/>
                  </a:solidFill>
                </a:rPr>
                <a:t> </a:t>
              </a:r>
              <a:br>
                <a:rPr lang="fr-FR" sz="1050" b="1" dirty="0">
                  <a:solidFill>
                    <a:srgbClr val="FFFF00"/>
                  </a:solidFill>
                </a:rPr>
              </a:br>
              <a:r>
                <a:rPr lang="fr-FR" sz="1050" b="1" dirty="0">
                  <a:solidFill>
                    <a:srgbClr val="FFFF00"/>
                  </a:solidFill>
                </a:rPr>
                <a:t>2500-2000 BC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A0797D2-1C11-528E-FED5-2FC931F7444D}"/>
                </a:ext>
              </a:extLst>
            </p:cNvPr>
            <p:cNvSpPr txBox="1"/>
            <p:nvPr/>
          </p:nvSpPr>
          <p:spPr>
            <a:xfrm>
              <a:off x="6823956" y="2357199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A17CE4A-75D3-CE65-CBB4-110E26ACA0A0}"/>
                </a:ext>
              </a:extLst>
            </p:cNvPr>
            <p:cNvSpPr txBox="1"/>
            <p:nvPr/>
          </p:nvSpPr>
          <p:spPr>
            <a:xfrm>
              <a:off x="7163169" y="3569985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6812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>
            <a:extLst>
              <a:ext uri="{FF2B5EF4-FFF2-40B4-BE49-F238E27FC236}">
                <a16:creationId xmlns:a16="http://schemas.microsoft.com/office/drawing/2014/main" id="{0C088BE9-4DCD-8E49-DEE9-C5A4DCBC200B}"/>
              </a:ext>
            </a:extLst>
          </p:cNvPr>
          <p:cNvGrpSpPr/>
          <p:nvPr/>
        </p:nvGrpSpPr>
        <p:grpSpPr>
          <a:xfrm>
            <a:off x="1462433" y="0"/>
            <a:ext cx="9267133" cy="6858000"/>
            <a:chOff x="1462433" y="0"/>
            <a:chExt cx="9267133" cy="6858000"/>
          </a:xfrm>
        </p:grpSpPr>
        <p:pic>
          <p:nvPicPr>
            <p:cNvPr id="7" name="Image 6" descr="Une image contenant carte, texte, atlas&#10;&#10;Le contenu généré par l’IA peut être incorrect.">
              <a:extLst>
                <a:ext uri="{FF2B5EF4-FFF2-40B4-BE49-F238E27FC236}">
                  <a16:creationId xmlns:a16="http://schemas.microsoft.com/office/drawing/2014/main" id="{392906ED-313C-83E2-56FA-8E5889BF4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433" y="0"/>
              <a:ext cx="9267133" cy="685800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3009E83-3F06-2E6A-3889-70AAF2EB8367}"/>
                </a:ext>
              </a:extLst>
            </p:cNvPr>
            <p:cNvSpPr txBox="1"/>
            <p:nvPr/>
          </p:nvSpPr>
          <p:spPr>
            <a:xfrm>
              <a:off x="1529285" y="1966451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0C27575-39CB-34D2-DCFD-F5150A0A0ABE}"/>
                </a:ext>
              </a:extLst>
            </p:cNvPr>
            <p:cNvSpPr txBox="1"/>
            <p:nvPr/>
          </p:nvSpPr>
          <p:spPr>
            <a:xfrm>
              <a:off x="2401581" y="630139"/>
              <a:ext cx="1010213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 err="1"/>
                <a:t>Archaic</a:t>
              </a:r>
              <a:r>
                <a:rPr lang="fr-FR" sz="1050" b="1" dirty="0"/>
                <a:t> </a:t>
              </a:r>
              <a:r>
                <a:rPr lang="fr-FR" sz="1050" b="1" dirty="0" err="1"/>
                <a:t>Tigris</a:t>
              </a:r>
              <a:endParaRPr lang="fr-FR" sz="1050" b="1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04E5CAB-D854-407F-4355-827060F3D942}"/>
                </a:ext>
              </a:extLst>
            </p:cNvPr>
            <p:cNvSpPr txBox="1"/>
            <p:nvPr/>
          </p:nvSpPr>
          <p:spPr>
            <a:xfrm>
              <a:off x="3411794" y="7901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4FDE259-8C4E-D66F-6A8F-41FEBA9B9B93}"/>
                </a:ext>
              </a:extLst>
            </p:cNvPr>
            <p:cNvSpPr txBox="1"/>
            <p:nvPr/>
          </p:nvSpPr>
          <p:spPr>
            <a:xfrm>
              <a:off x="7718384" y="356558"/>
              <a:ext cx="73930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Koprates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A0D250B-5223-0F91-D442-5BB734CC7AB4}"/>
                </a:ext>
              </a:extLst>
            </p:cNvPr>
            <p:cNvSpPr txBox="1"/>
            <p:nvPr/>
          </p:nvSpPr>
          <p:spPr>
            <a:xfrm>
              <a:off x="8777009" y="2857132"/>
              <a:ext cx="814647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Hedyphon</a:t>
              </a:r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53CB851-DB42-61DC-C07C-7565ACB2D86B}"/>
                </a:ext>
              </a:extLst>
            </p:cNvPr>
            <p:cNvSpPr txBox="1"/>
            <p:nvPr/>
          </p:nvSpPr>
          <p:spPr>
            <a:xfrm>
              <a:off x="6706461" y="2321274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9B4396D-4EFF-ABCC-78ED-943C3594F861}"/>
                </a:ext>
              </a:extLst>
            </p:cNvPr>
            <p:cNvSpPr txBox="1"/>
            <p:nvPr/>
          </p:nvSpPr>
          <p:spPr>
            <a:xfrm>
              <a:off x="5938509" y="1966451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F4D7A69-5856-9EB0-E029-C60C55F124DD}"/>
                </a:ext>
              </a:extLst>
            </p:cNvPr>
            <p:cNvSpPr txBox="1"/>
            <p:nvPr/>
          </p:nvSpPr>
          <p:spPr>
            <a:xfrm>
              <a:off x="6643944" y="376223"/>
              <a:ext cx="800219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Choaspes</a:t>
              </a:r>
              <a:endParaRPr lang="fr-FR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36C9068-6B7E-1CBD-534C-09AF0CDBA0A0}"/>
                </a:ext>
              </a:extLst>
            </p:cNvPr>
            <p:cNvSpPr txBox="1"/>
            <p:nvPr/>
          </p:nvSpPr>
          <p:spPr>
            <a:xfrm>
              <a:off x="9872981" y="3963260"/>
              <a:ext cx="6383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Oroatis</a:t>
              </a:r>
              <a:endParaRPr lang="fr-FR" dirty="0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0D3D4FD-B7D5-3F42-F375-89DFA8A79C8C}"/>
                </a:ext>
              </a:extLst>
            </p:cNvPr>
            <p:cNvSpPr txBox="1"/>
            <p:nvPr/>
          </p:nvSpPr>
          <p:spPr>
            <a:xfrm>
              <a:off x="6629359" y="4323318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E122D09-E385-2C67-4C70-06C5CA08151A}"/>
                </a:ext>
              </a:extLst>
            </p:cNvPr>
            <p:cNvSpPr txBox="1"/>
            <p:nvPr/>
          </p:nvSpPr>
          <p:spPr>
            <a:xfrm>
              <a:off x="5807062" y="5943600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E5FA7FC-B777-F47B-0AB5-C2BD41B9150B}"/>
                </a:ext>
              </a:extLst>
            </p:cNvPr>
            <p:cNvSpPr txBox="1"/>
            <p:nvPr/>
          </p:nvSpPr>
          <p:spPr>
            <a:xfrm>
              <a:off x="2653415" y="3817914"/>
              <a:ext cx="1221809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Charax</a:t>
              </a:r>
              <a:r>
                <a:rPr lang="fr-FR" dirty="0"/>
                <a:t> </a:t>
              </a:r>
              <a:r>
                <a:rPr lang="fr-FR" dirty="0" err="1"/>
                <a:t>Spasinou</a:t>
              </a:r>
              <a:endParaRPr lang="fr-FR" dirty="0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BB427F96-1B9E-3BE6-AC93-69597CB1E3E0}"/>
                </a:ext>
              </a:extLst>
            </p:cNvPr>
            <p:cNvCxnSpPr>
              <a:cxnSpLocks/>
              <a:stCxn id="19" idx="3"/>
              <a:endCxn id="24" idx="3"/>
            </p:cNvCxnSpPr>
            <p:nvPr/>
          </p:nvCxnSpPr>
          <p:spPr>
            <a:xfrm flipV="1">
              <a:off x="3875224" y="2814096"/>
              <a:ext cx="1349682" cy="1130776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A397F0F9-985B-8977-5856-69430FD02C79}"/>
                </a:ext>
              </a:extLst>
            </p:cNvPr>
            <p:cNvSpPr/>
            <p:nvPr/>
          </p:nvSpPr>
          <p:spPr>
            <a:xfrm>
              <a:off x="5210507" y="2730174"/>
              <a:ext cx="98322" cy="98321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8253198-3373-2230-801C-B286FFC920F9}"/>
                </a:ext>
              </a:extLst>
            </p:cNvPr>
            <p:cNvSpPr txBox="1"/>
            <p:nvPr/>
          </p:nvSpPr>
          <p:spPr>
            <a:xfrm>
              <a:off x="2337520" y="1210626"/>
              <a:ext cx="617478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/>
                <a:t>Lagash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6305C1FA-A4C5-7CD2-3CD3-E09DC1A7DA98}"/>
                </a:ext>
              </a:extLst>
            </p:cNvPr>
            <p:cNvSpPr txBox="1"/>
            <p:nvPr/>
          </p:nvSpPr>
          <p:spPr>
            <a:xfrm>
              <a:off x="1674974" y="2448232"/>
              <a:ext cx="327334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/>
                <a:t>Ur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77E1FBE-2964-C308-4859-777AADCFCEB5}"/>
                </a:ext>
              </a:extLst>
            </p:cNvPr>
            <p:cNvSpPr txBox="1"/>
            <p:nvPr/>
          </p:nvSpPr>
          <p:spPr>
            <a:xfrm>
              <a:off x="7042644" y="0"/>
              <a:ext cx="486030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/>
                <a:t>Susa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9E209AC-580C-B76F-7184-437780ABCB08}"/>
                </a:ext>
              </a:extLst>
            </p:cNvPr>
            <p:cNvSpPr txBox="1"/>
            <p:nvPr/>
          </p:nvSpPr>
          <p:spPr>
            <a:xfrm>
              <a:off x="7243980" y="6538280"/>
              <a:ext cx="569387" cy="253916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Icarus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76828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922FB-26C2-1818-206D-A5C213439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e 37">
            <a:extLst>
              <a:ext uri="{FF2B5EF4-FFF2-40B4-BE49-F238E27FC236}">
                <a16:creationId xmlns:a16="http://schemas.microsoft.com/office/drawing/2014/main" id="{9FE0D159-928B-8896-D1F7-58DC2875C93F}"/>
              </a:ext>
            </a:extLst>
          </p:cNvPr>
          <p:cNvGrpSpPr/>
          <p:nvPr/>
        </p:nvGrpSpPr>
        <p:grpSpPr>
          <a:xfrm>
            <a:off x="2627" y="0"/>
            <a:ext cx="12186745" cy="6858000"/>
            <a:chOff x="2627" y="0"/>
            <a:chExt cx="12186745" cy="6858000"/>
          </a:xfrm>
        </p:grpSpPr>
        <p:pic>
          <p:nvPicPr>
            <p:cNvPr id="3" name="Image 2" descr="Une image contenant carte, capture d’écran, texte&#10;&#10;Le contenu généré par l’IA peut être incorrect.">
              <a:extLst>
                <a:ext uri="{FF2B5EF4-FFF2-40B4-BE49-F238E27FC236}">
                  <a16:creationId xmlns:a16="http://schemas.microsoft.com/office/drawing/2014/main" id="{3F3A402D-D152-269D-8EB2-E3E9770EA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" y="0"/>
              <a:ext cx="12186745" cy="6858000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63761A6A-E9F2-6044-4534-26F1857124E6}"/>
                </a:ext>
              </a:extLst>
            </p:cNvPr>
            <p:cNvSpPr txBox="1"/>
            <p:nvPr/>
          </p:nvSpPr>
          <p:spPr>
            <a:xfrm>
              <a:off x="909853" y="1946787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7932EABA-343C-3A1C-9A68-E214A08AB370}"/>
                </a:ext>
              </a:extLst>
            </p:cNvPr>
            <p:cNvSpPr txBox="1"/>
            <p:nvPr/>
          </p:nvSpPr>
          <p:spPr>
            <a:xfrm>
              <a:off x="2658222" y="772931"/>
              <a:ext cx="1010213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b="1" dirty="0" err="1"/>
                <a:t>Archaic</a:t>
              </a:r>
              <a:r>
                <a:rPr lang="fr-FR" sz="1050" b="1" dirty="0"/>
                <a:t> </a:t>
              </a:r>
              <a:r>
                <a:rPr lang="fr-FR" sz="1050" b="1" dirty="0" err="1"/>
                <a:t>Tigris</a:t>
              </a:r>
              <a:endParaRPr lang="fr-FR" sz="1050" b="1" dirty="0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BA469B54-C65F-7713-E43E-2A250936C96C}"/>
                </a:ext>
              </a:extLst>
            </p:cNvPr>
            <p:cNvSpPr txBox="1"/>
            <p:nvPr/>
          </p:nvSpPr>
          <p:spPr>
            <a:xfrm>
              <a:off x="3775587" y="86559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304C639-7592-40D1-C7A8-16437D13B90E}"/>
                </a:ext>
              </a:extLst>
            </p:cNvPr>
            <p:cNvSpPr txBox="1"/>
            <p:nvPr/>
          </p:nvSpPr>
          <p:spPr>
            <a:xfrm>
              <a:off x="4911582" y="899889"/>
              <a:ext cx="1036936" cy="41549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2500-2000 BC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258606D-8842-7D78-393F-E3DE66E43189}"/>
                </a:ext>
              </a:extLst>
            </p:cNvPr>
            <p:cNvSpPr txBox="1"/>
            <p:nvPr/>
          </p:nvSpPr>
          <p:spPr>
            <a:xfrm>
              <a:off x="7175645" y="2779986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6E98415-A9D4-0D98-C982-913070C20732}"/>
                </a:ext>
              </a:extLst>
            </p:cNvPr>
            <p:cNvSpPr txBox="1"/>
            <p:nvPr/>
          </p:nvSpPr>
          <p:spPr>
            <a:xfrm>
              <a:off x="6838705" y="3874785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16188E2-D0E4-FEB7-CE5E-15CFC696C2D5}"/>
                </a:ext>
              </a:extLst>
            </p:cNvPr>
            <p:cNvSpPr txBox="1"/>
            <p:nvPr/>
          </p:nvSpPr>
          <p:spPr>
            <a:xfrm>
              <a:off x="7189597" y="576881"/>
              <a:ext cx="73930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Koprates</a:t>
              </a:r>
              <a:endParaRPr lang="fr-FR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0293742-6F29-8756-C42D-BD0C98E12F3B}"/>
                </a:ext>
              </a:extLst>
            </p:cNvPr>
            <p:cNvSpPr txBox="1"/>
            <p:nvPr/>
          </p:nvSpPr>
          <p:spPr>
            <a:xfrm>
              <a:off x="8243472" y="3538341"/>
              <a:ext cx="814647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Hedyphon</a:t>
              </a:r>
              <a:endParaRPr lang="fr-FR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B0A55DF-C3F8-C4D3-13EF-A6F43ED05128}"/>
                </a:ext>
              </a:extLst>
            </p:cNvPr>
            <p:cNvSpPr txBox="1"/>
            <p:nvPr/>
          </p:nvSpPr>
          <p:spPr>
            <a:xfrm>
              <a:off x="6708271" y="2492173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8CE968F-7D49-341F-6E16-26C73A89C254}"/>
                </a:ext>
              </a:extLst>
            </p:cNvPr>
            <p:cNvSpPr txBox="1"/>
            <p:nvPr/>
          </p:nvSpPr>
          <p:spPr>
            <a:xfrm>
              <a:off x="5872785" y="2418735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E947E2E-BF82-5C5E-C1EA-70B7B782912D}"/>
                </a:ext>
              </a:extLst>
            </p:cNvPr>
            <p:cNvSpPr txBox="1"/>
            <p:nvPr/>
          </p:nvSpPr>
          <p:spPr>
            <a:xfrm>
              <a:off x="6276903" y="424940"/>
              <a:ext cx="800219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Choaspes</a:t>
              </a:r>
              <a:endParaRPr lang="fr-FR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DD7E384-92D0-A2ED-CC6A-366D9B48951A}"/>
                </a:ext>
              </a:extLst>
            </p:cNvPr>
            <p:cNvSpPr txBox="1"/>
            <p:nvPr/>
          </p:nvSpPr>
          <p:spPr>
            <a:xfrm>
              <a:off x="9273213" y="4437568"/>
              <a:ext cx="6383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Oroatis</a:t>
              </a:r>
              <a:endParaRPr lang="fr-FR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DBE77A0-3B60-F0D5-3588-3AD53B6F7BE8}"/>
                </a:ext>
              </a:extLst>
            </p:cNvPr>
            <p:cNvSpPr txBox="1"/>
            <p:nvPr/>
          </p:nvSpPr>
          <p:spPr>
            <a:xfrm>
              <a:off x="6629359" y="4323318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AA15DE39-865E-F4DE-96FE-8946658C9267}"/>
                </a:ext>
              </a:extLst>
            </p:cNvPr>
            <p:cNvSpPr txBox="1"/>
            <p:nvPr/>
          </p:nvSpPr>
          <p:spPr>
            <a:xfrm>
              <a:off x="5807062" y="5943600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1547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79051072-CA2B-4B1D-5ECE-9CC3C4BC1D64}"/>
              </a:ext>
            </a:extLst>
          </p:cNvPr>
          <p:cNvGrpSpPr/>
          <p:nvPr/>
        </p:nvGrpSpPr>
        <p:grpSpPr>
          <a:xfrm>
            <a:off x="60960" y="0"/>
            <a:ext cx="12070080" cy="6858000"/>
            <a:chOff x="60960" y="0"/>
            <a:chExt cx="12070080" cy="6858000"/>
          </a:xfrm>
        </p:grpSpPr>
        <p:pic>
          <p:nvPicPr>
            <p:cNvPr id="5" name="Image 4" descr="Une image contenant texte, carte&#10;&#10;Le contenu généré par l’IA peut être incorrect.">
              <a:extLst>
                <a:ext uri="{FF2B5EF4-FFF2-40B4-BE49-F238E27FC236}">
                  <a16:creationId xmlns:a16="http://schemas.microsoft.com/office/drawing/2014/main" id="{6289419F-A429-079D-789E-CEFC1E154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" y="0"/>
              <a:ext cx="12070080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FB73C3A-8B28-1C47-2160-91CF91F25AED}"/>
                </a:ext>
              </a:extLst>
            </p:cNvPr>
            <p:cNvSpPr txBox="1"/>
            <p:nvPr/>
          </p:nvSpPr>
          <p:spPr>
            <a:xfrm>
              <a:off x="821362" y="2933874"/>
              <a:ext cx="808235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Euphrates</a:t>
              </a:r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8F4FC5F-D106-17E8-E76C-11C3DBFD39F6}"/>
                </a:ext>
              </a:extLst>
            </p:cNvPr>
            <p:cNvSpPr txBox="1"/>
            <p:nvPr/>
          </p:nvSpPr>
          <p:spPr>
            <a:xfrm>
              <a:off x="4306529" y="96391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44B3A29-9B26-C85B-8CA4-2C42512C428B}"/>
                </a:ext>
              </a:extLst>
            </p:cNvPr>
            <p:cNvSpPr txBox="1"/>
            <p:nvPr/>
          </p:nvSpPr>
          <p:spPr>
            <a:xfrm>
              <a:off x="1383770" y="1403878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EE221BB-7B61-8FEA-FC50-5AD57124C508}"/>
                </a:ext>
              </a:extLst>
            </p:cNvPr>
            <p:cNvSpPr txBox="1"/>
            <p:nvPr/>
          </p:nvSpPr>
          <p:spPr>
            <a:xfrm>
              <a:off x="7695567" y="3064679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20F3353-091B-0D35-5AF9-E855F2B08652}"/>
                </a:ext>
              </a:extLst>
            </p:cNvPr>
            <p:cNvSpPr txBox="1"/>
            <p:nvPr/>
          </p:nvSpPr>
          <p:spPr>
            <a:xfrm>
              <a:off x="11152452" y="4450276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B5B6D0E2-E492-43DC-2B70-A41C3048FE29}"/>
                </a:ext>
              </a:extLst>
            </p:cNvPr>
            <p:cNvSpPr txBox="1"/>
            <p:nvPr/>
          </p:nvSpPr>
          <p:spPr>
            <a:xfrm>
              <a:off x="7537247" y="580102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FC38852-733B-49C2-E760-41DA17C1B045}"/>
                </a:ext>
              </a:extLst>
            </p:cNvPr>
            <p:cNvSpPr txBox="1"/>
            <p:nvPr/>
          </p:nvSpPr>
          <p:spPr>
            <a:xfrm>
              <a:off x="7977167" y="5857150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B773C767-3BC7-5DA4-BCBA-63A5FD6651BD}"/>
                </a:ext>
              </a:extLst>
            </p:cNvPr>
            <p:cNvSpPr/>
            <p:nvPr/>
          </p:nvSpPr>
          <p:spPr>
            <a:xfrm rot="19746618">
              <a:off x="3667292" y="1696623"/>
              <a:ext cx="1694495" cy="3439974"/>
            </a:xfrm>
            <a:prstGeom prst="ellipse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94042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EB929469-7169-36A7-621E-0CC66CB227D0}"/>
              </a:ext>
            </a:extLst>
          </p:cNvPr>
          <p:cNvGrpSpPr/>
          <p:nvPr/>
        </p:nvGrpSpPr>
        <p:grpSpPr>
          <a:xfrm>
            <a:off x="13560" y="0"/>
            <a:ext cx="12164879" cy="6858000"/>
            <a:chOff x="13560" y="0"/>
            <a:chExt cx="12164879" cy="6858000"/>
          </a:xfrm>
        </p:grpSpPr>
        <p:pic>
          <p:nvPicPr>
            <p:cNvPr id="5" name="Image 4" descr="Une image contenant texte, carte, capture d’écran&#10;&#10;Le contenu généré par l’IA peut être incorrect.">
              <a:extLst>
                <a:ext uri="{FF2B5EF4-FFF2-40B4-BE49-F238E27FC236}">
                  <a16:creationId xmlns:a16="http://schemas.microsoft.com/office/drawing/2014/main" id="{6B6842C4-95F6-C9AF-A092-A1CD431A3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60" y="0"/>
              <a:ext cx="12164879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DFFB2EF-AC3F-2061-79AE-07C08DEDD7F4}"/>
                </a:ext>
              </a:extLst>
            </p:cNvPr>
            <p:cNvSpPr txBox="1"/>
            <p:nvPr/>
          </p:nvSpPr>
          <p:spPr>
            <a:xfrm>
              <a:off x="5577531" y="1812145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9608AAD-5EC9-DE04-45BE-9D229CA07EB4}"/>
                </a:ext>
              </a:extLst>
            </p:cNvPr>
            <p:cNvSpPr txBox="1"/>
            <p:nvPr/>
          </p:nvSpPr>
          <p:spPr>
            <a:xfrm>
              <a:off x="5059063" y="3624290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A46BC99-AAAC-AD07-4786-2D6E0A668D83}"/>
                </a:ext>
              </a:extLst>
            </p:cNvPr>
            <p:cNvSpPr txBox="1"/>
            <p:nvPr/>
          </p:nvSpPr>
          <p:spPr>
            <a:xfrm>
              <a:off x="8076324" y="2100685"/>
              <a:ext cx="814647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Hedyphon</a:t>
              </a:r>
              <a:endParaRPr lang="fr-FR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5C8BB73-F81A-15EF-17A2-FC7AFF0C23DD}"/>
                </a:ext>
              </a:extLst>
            </p:cNvPr>
            <p:cNvSpPr txBox="1"/>
            <p:nvPr/>
          </p:nvSpPr>
          <p:spPr>
            <a:xfrm>
              <a:off x="4210878" y="1685187"/>
              <a:ext cx="73770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794ED20-2C54-E0CB-211A-FD0D9652FF0D}"/>
                </a:ext>
              </a:extLst>
            </p:cNvPr>
            <p:cNvSpPr txBox="1"/>
            <p:nvPr/>
          </p:nvSpPr>
          <p:spPr>
            <a:xfrm>
              <a:off x="307726" y="576605"/>
              <a:ext cx="676788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9483F111-A513-028C-864A-DE33ED0914C7}"/>
                </a:ext>
              </a:extLst>
            </p:cNvPr>
            <p:cNvSpPr txBox="1"/>
            <p:nvPr/>
          </p:nvSpPr>
          <p:spPr>
            <a:xfrm>
              <a:off x="10020465" y="5322472"/>
              <a:ext cx="6383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Oroatis</a:t>
              </a:r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C1DD74F-C62D-99ED-C29C-66B08F88CB1C}"/>
                </a:ext>
              </a:extLst>
            </p:cNvPr>
            <p:cNvSpPr txBox="1"/>
            <p:nvPr/>
          </p:nvSpPr>
          <p:spPr>
            <a:xfrm>
              <a:off x="3587403" y="4637950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43287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905CC918-7F5A-F15D-6940-01AF399CE209}"/>
              </a:ext>
            </a:extLst>
          </p:cNvPr>
          <p:cNvGrpSpPr/>
          <p:nvPr/>
        </p:nvGrpSpPr>
        <p:grpSpPr>
          <a:xfrm>
            <a:off x="2462110" y="0"/>
            <a:ext cx="7267779" cy="6858000"/>
            <a:chOff x="2462110" y="0"/>
            <a:chExt cx="7267779" cy="6858000"/>
          </a:xfrm>
        </p:grpSpPr>
        <p:pic>
          <p:nvPicPr>
            <p:cNvPr id="5" name="Image 4" descr="Une image contenant texte, carte&#10;&#10;Le contenu généré par l’IA peut être incorrect.">
              <a:extLst>
                <a:ext uri="{FF2B5EF4-FFF2-40B4-BE49-F238E27FC236}">
                  <a16:creationId xmlns:a16="http://schemas.microsoft.com/office/drawing/2014/main" id="{EA92CDA1-0DB4-D55B-12E0-203C270C2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110" y="0"/>
              <a:ext cx="7267779" cy="68580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E63D252-0730-CDA9-4AC7-86DC29E78F86}"/>
                </a:ext>
              </a:extLst>
            </p:cNvPr>
            <p:cNvSpPr txBox="1"/>
            <p:nvPr/>
          </p:nvSpPr>
          <p:spPr>
            <a:xfrm>
              <a:off x="2782529" y="707060"/>
              <a:ext cx="513282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Tigris</a:t>
              </a:r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8B4E9D8-BAB0-333E-49FD-316802C6D771}"/>
                </a:ext>
              </a:extLst>
            </p:cNvPr>
            <p:cNvSpPr txBox="1"/>
            <p:nvPr/>
          </p:nvSpPr>
          <p:spPr>
            <a:xfrm>
              <a:off x="2777343" y="4704192"/>
              <a:ext cx="1036936" cy="415498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2000-1000 BC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081C259-F925-C29E-1F03-9D33948E339C}"/>
                </a:ext>
              </a:extLst>
            </p:cNvPr>
            <p:cNvSpPr txBox="1"/>
            <p:nvPr/>
          </p:nvSpPr>
          <p:spPr>
            <a:xfrm>
              <a:off x="6525529" y="6241360"/>
              <a:ext cx="1036936" cy="41549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 err="1"/>
                <a:t>Coastline</a:t>
              </a:r>
              <a:r>
                <a:rPr lang="fr-FR" sz="1050" b="1" dirty="0"/>
                <a:t> </a:t>
              </a:r>
              <a:br>
                <a:rPr lang="fr-FR" sz="1050" b="1" dirty="0"/>
              </a:br>
              <a:r>
                <a:rPr lang="fr-FR" sz="1050" b="1" dirty="0"/>
                <a:t>1000-500 BC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788481B-3259-5ACF-AD96-EC3DBA5BA5EB}"/>
                </a:ext>
              </a:extLst>
            </p:cNvPr>
            <p:cNvSpPr txBox="1"/>
            <p:nvPr/>
          </p:nvSpPr>
          <p:spPr>
            <a:xfrm>
              <a:off x="7324637" y="4711500"/>
              <a:ext cx="1221808" cy="4231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Mogaeus</a:t>
              </a:r>
              <a:br>
                <a:rPr lang="fr-FR" dirty="0"/>
              </a:br>
              <a:r>
                <a:rPr lang="fr-FR" dirty="0"/>
                <a:t>(Karun </a:t>
              </a:r>
              <a:r>
                <a:rPr lang="en-GB" dirty="0"/>
                <a:t>"K3-K3b" )</a:t>
              </a:r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B83C589-8394-2F97-CBB0-AE77539828E1}"/>
                </a:ext>
              </a:extLst>
            </p:cNvPr>
            <p:cNvSpPr txBox="1"/>
            <p:nvPr/>
          </p:nvSpPr>
          <p:spPr>
            <a:xfrm>
              <a:off x="5471701" y="3775585"/>
              <a:ext cx="1406154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Eulaeus</a:t>
              </a:r>
              <a:br>
                <a:rPr lang="fr-FR" dirty="0"/>
              </a:br>
              <a:r>
                <a:rPr lang="fr-FR" dirty="0"/>
                <a:t>(</a:t>
              </a:r>
              <a:r>
                <a:rPr lang="en-GB" dirty="0" err="1"/>
                <a:t>Palaeo</a:t>
              </a:r>
              <a:r>
                <a:rPr lang="en-GB" dirty="0"/>
                <a:t>-Karun "K2“)</a:t>
              </a:r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99C88FC-D21C-E437-E252-E7CB7C550498}"/>
                </a:ext>
              </a:extLst>
            </p:cNvPr>
            <p:cNvSpPr txBox="1"/>
            <p:nvPr/>
          </p:nvSpPr>
          <p:spPr>
            <a:xfrm>
              <a:off x="5141321" y="6114402"/>
              <a:ext cx="75533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Pasitigris</a:t>
              </a:r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B5EC8FE-A4E6-2E5D-2996-298C96C71ADF}"/>
                </a:ext>
              </a:extLst>
            </p:cNvPr>
            <p:cNvSpPr txBox="1"/>
            <p:nvPr/>
          </p:nvSpPr>
          <p:spPr>
            <a:xfrm>
              <a:off x="8350266" y="1195251"/>
              <a:ext cx="739305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Koprates</a:t>
              </a:r>
              <a:br>
                <a:rPr lang="fr-FR" dirty="0"/>
              </a:br>
              <a:r>
                <a:rPr lang="fr-FR" dirty="0"/>
                <a:t>(Dez)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0607F15-B194-6BF0-5DCE-5AAB2ACECDB2}"/>
                </a:ext>
              </a:extLst>
            </p:cNvPr>
            <p:cNvSpPr txBox="1"/>
            <p:nvPr/>
          </p:nvSpPr>
          <p:spPr>
            <a:xfrm>
              <a:off x="6909729" y="1731002"/>
              <a:ext cx="800219" cy="4154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fr-FR" dirty="0" err="1"/>
                <a:t>Choaspes</a:t>
              </a:r>
              <a:br>
                <a:rPr lang="fr-FR" dirty="0"/>
              </a:br>
              <a:r>
                <a:rPr lang="fr-FR" dirty="0"/>
                <a:t>(Karkheh)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0C25004-4F05-1F77-1829-59ECE2974EA3}"/>
                </a:ext>
              </a:extLst>
            </p:cNvPr>
            <p:cNvSpPr txBox="1"/>
            <p:nvPr/>
          </p:nvSpPr>
          <p:spPr>
            <a:xfrm>
              <a:off x="7751873" y="3580664"/>
              <a:ext cx="530916" cy="2539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fr-FR"/>
              </a:defPPr>
              <a:lvl1pPr algn="ctr">
                <a:defRPr sz="1050" b="1"/>
              </a:lvl1pPr>
            </a:lstStyle>
            <a:p>
              <a:r>
                <a:rPr lang="en-GB" dirty="0"/>
                <a:t>"Kh1"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0815364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Grand écran</PresentationFormat>
  <Paragraphs>59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Arthur DE GRAAUW</dc:creator>
  <cp:lastModifiedBy>Arthur DE GRAAUW</cp:lastModifiedBy>
  <cp:revision>1</cp:revision>
  <dcterms:created xsi:type="dcterms:W3CDTF">2025-06-21T14:42:55Z</dcterms:created>
  <dcterms:modified xsi:type="dcterms:W3CDTF">2025-07-25T10:49:46Z</dcterms:modified>
</cp:coreProperties>
</file>