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hur DE GRAAUW" userId="50bdfb513eb44029" providerId="LiveId" clId="{8BB2DA5D-205F-49DD-9F31-05055B78641E}"/>
    <pc:docChg chg="undo custSel addSld modSld modMainMaster">
      <pc:chgData name="Arthur DE GRAAUW" userId="50bdfb513eb44029" providerId="LiveId" clId="{8BB2DA5D-205F-49DD-9F31-05055B78641E}" dt="2018-01-31T22:37:37.261" v="1802" actId="1036"/>
      <pc:docMkLst>
        <pc:docMk/>
      </pc:docMkLst>
      <pc:sldChg chg="addSp delSp modSp">
        <pc:chgData name="Arthur DE GRAAUW" userId="50bdfb513eb44029" providerId="LiveId" clId="{8BB2DA5D-205F-49DD-9F31-05055B78641E}" dt="2018-01-31T22:32:07.381" v="1420"/>
        <pc:sldMkLst>
          <pc:docMk/>
          <pc:sldMk cId="2843256483" sldId="256"/>
        </pc:sldMkLst>
        <pc:spChg chg="mod topLvl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18" creationId="{307F7865-94BD-4E5B-BA96-7C41E5C5CE72}"/>
          </ac:spMkLst>
        </pc:spChg>
        <pc:spChg chg="mod topLvl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19" creationId="{7FE9AF6C-7351-43FF-91FB-7DDA40832D70}"/>
          </ac:spMkLst>
        </pc:spChg>
        <pc:spChg chg="mod topLvl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20" creationId="{789D81B2-770D-4A02-8FB3-59FA840FDF4C}"/>
          </ac:spMkLst>
        </pc:spChg>
        <pc:spChg chg="mod topLvl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21" creationId="{A2ADEBD0-A3B4-4180-8583-06DBFBD4C825}"/>
          </ac:spMkLst>
        </pc:spChg>
        <pc:spChg chg="mod topLvl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22" creationId="{A76ACA55-CC28-4B94-B3D5-0764401DB247}"/>
          </ac:spMkLst>
        </pc:spChg>
        <pc:spChg chg="mod topLvl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23" creationId="{C40845C1-965D-4A28-AE54-604F226129E0}"/>
          </ac:spMkLst>
        </pc:spChg>
        <pc:spChg chg="mod topLvl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24" creationId="{2932D9FD-053F-40F4-9B6C-B222CFC454D4}"/>
          </ac:spMkLst>
        </pc:spChg>
        <pc:spChg chg="mod topLvl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25" creationId="{ECC9B00B-6EAE-4E8C-AA41-F6636D322CA2}"/>
          </ac:spMkLst>
        </pc:spChg>
        <pc:spChg chg="mod topLvl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26" creationId="{3CAD3DAC-9BED-4A2C-9A2E-388D26C1FAD0}"/>
          </ac:spMkLst>
        </pc:spChg>
        <pc:spChg chg="mod topLvl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27" creationId="{2C13E649-8492-4990-8A08-2BF901176C1A}"/>
          </ac:spMkLst>
        </pc:spChg>
        <pc:spChg chg="add mod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29" creationId="{886D714B-A9F7-4984-B880-BA51613BEAA6}"/>
          </ac:spMkLst>
        </pc:spChg>
        <pc:spChg chg="add mod">
          <ac:chgData name="Arthur DE GRAAUW" userId="50bdfb513eb44029" providerId="LiveId" clId="{8BB2DA5D-205F-49DD-9F31-05055B78641E}" dt="2018-01-30T15:52:35.400" v="60" actId="164"/>
          <ac:spMkLst>
            <pc:docMk/>
            <pc:sldMk cId="2843256483" sldId="256"/>
            <ac:spMk id="30" creationId="{2478CFFE-021D-4EFA-AD65-7B0A8B388D88}"/>
          </ac:spMkLst>
        </pc:spChg>
        <pc:grpChg chg="add mod">
          <ac:chgData name="Arthur DE GRAAUW" userId="50bdfb513eb44029" providerId="LiveId" clId="{8BB2DA5D-205F-49DD-9F31-05055B78641E}" dt="2018-01-31T22:32:07.381" v="1420"/>
          <ac:grpSpMkLst>
            <pc:docMk/>
            <pc:sldMk cId="2843256483" sldId="256"/>
            <ac:grpSpMk id="2" creationId="{284B44EA-94E0-4939-B367-B37551F627B8}"/>
          </ac:grpSpMkLst>
        </pc:grpChg>
        <pc:grpChg chg="mod topLvl">
          <ac:chgData name="Arthur DE GRAAUW" userId="50bdfb513eb44029" providerId="LiveId" clId="{8BB2DA5D-205F-49DD-9F31-05055B78641E}" dt="2018-01-31T22:32:07.381" v="1420"/>
          <ac:grpSpMkLst>
            <pc:docMk/>
            <pc:sldMk cId="2843256483" sldId="256"/>
            <ac:grpSpMk id="17" creationId="{81BF003C-993C-48F0-87C2-35BAEAE62B9C}"/>
          </ac:grpSpMkLst>
        </pc:grpChg>
        <pc:grpChg chg="add del mod">
          <ac:chgData name="Arthur DE GRAAUW" userId="50bdfb513eb44029" providerId="LiveId" clId="{8BB2DA5D-205F-49DD-9F31-05055B78641E}" dt="2018-01-30T15:52:24.613" v="59" actId="165"/>
          <ac:grpSpMkLst>
            <pc:docMk/>
            <pc:sldMk cId="2843256483" sldId="256"/>
            <ac:grpSpMk id="28" creationId="{AEE162A2-9AFF-4500-85A4-050AED4C3B78}"/>
          </ac:grpSpMkLst>
        </pc:grpChg>
        <pc:picChg chg="mod">
          <ac:chgData name="Arthur DE GRAAUW" userId="50bdfb513eb44029" providerId="LiveId" clId="{8BB2DA5D-205F-49DD-9F31-05055B78641E}" dt="2018-01-30T15:51:27.922" v="40" actId="1076"/>
          <ac:picMkLst>
            <pc:docMk/>
            <pc:sldMk cId="2843256483" sldId="256"/>
            <ac:picMk id="5" creationId="{890E3E5B-9208-4E7E-9675-CDC321D458E5}"/>
          </ac:picMkLst>
        </pc:picChg>
      </pc:sldChg>
      <pc:sldChg chg="addSp delSp modSp add setBg">
        <pc:chgData name="Arthur DE GRAAUW" userId="50bdfb513eb44029" providerId="LiveId" clId="{8BB2DA5D-205F-49DD-9F31-05055B78641E}" dt="2018-01-31T22:37:37.261" v="1802" actId="1036"/>
        <pc:sldMkLst>
          <pc:docMk/>
          <pc:sldMk cId="2586808476" sldId="257"/>
        </pc:sldMkLst>
        <pc:spChg chg="del">
          <ac:chgData name="Arthur DE GRAAUW" userId="50bdfb513eb44029" providerId="LiveId" clId="{8BB2DA5D-205F-49DD-9F31-05055B78641E}" dt="2018-01-31T17:33:00.652" v="62" actId="478"/>
          <ac:spMkLst>
            <pc:docMk/>
            <pc:sldMk cId="2586808476" sldId="257"/>
            <ac:spMk id="2" creationId="{12653F95-8569-4A44-9EBF-671116AD0BDF}"/>
          </ac:spMkLst>
        </pc:spChg>
        <pc:spChg chg="del">
          <ac:chgData name="Arthur DE GRAAUW" userId="50bdfb513eb44029" providerId="LiveId" clId="{8BB2DA5D-205F-49DD-9F31-05055B78641E}" dt="2018-01-31T17:33:00.652" v="62" actId="478"/>
          <ac:spMkLst>
            <pc:docMk/>
            <pc:sldMk cId="2586808476" sldId="257"/>
            <ac:spMk id="3" creationId="{4EE11D9B-EFC0-40A1-9806-27ADE3D4E4DF}"/>
          </ac:spMkLst>
        </pc:spChg>
        <pc:spChg chg="add del mod">
          <ac:chgData name="Arthur DE GRAAUW" userId="50bdfb513eb44029" providerId="LiveId" clId="{8BB2DA5D-205F-49DD-9F31-05055B78641E}" dt="2018-01-31T17:49:34.029" v="209" actId="478"/>
          <ac:spMkLst>
            <pc:docMk/>
            <pc:sldMk cId="2586808476" sldId="257"/>
            <ac:spMk id="6" creationId="{D58FC840-4B3A-4CA8-8864-3A8C2F16BD73}"/>
          </ac:spMkLst>
        </pc:spChg>
        <pc:spChg chg="add mo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8" creationId="{2C354511-0FD1-4CB7-99CA-81C5B5A09231}"/>
          </ac:spMkLst>
        </pc:spChg>
        <pc:spChg chg="add del mod">
          <ac:chgData name="Arthur DE GRAAUW" userId="50bdfb513eb44029" providerId="LiveId" clId="{8BB2DA5D-205F-49DD-9F31-05055B78641E}" dt="2018-01-31T17:49:32.091" v="208" actId="478"/>
          <ac:spMkLst>
            <pc:docMk/>
            <pc:sldMk cId="2586808476" sldId="257"/>
            <ac:spMk id="9" creationId="{8E4EF4A0-4F8F-4924-8888-E963DB93A76A}"/>
          </ac:spMkLst>
        </pc:spChg>
        <pc:spChg chg="add mo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10" creationId="{3CACE3E1-3B9F-46FD-9EAC-AEAC181A3321}"/>
          </ac:spMkLst>
        </pc:spChg>
        <pc:spChg chg="add mo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12" creationId="{DC4D96FC-15D2-4426-8857-3BD5B1BB6552}"/>
          </ac:spMkLst>
        </pc:spChg>
        <pc:spChg chg="add del mod">
          <ac:chgData name="Arthur DE GRAAUW" userId="50bdfb513eb44029" providerId="LiveId" clId="{8BB2DA5D-205F-49DD-9F31-05055B78641E}" dt="2018-01-31T17:49:36.748" v="210" actId="478"/>
          <ac:spMkLst>
            <pc:docMk/>
            <pc:sldMk cId="2586808476" sldId="257"/>
            <ac:spMk id="14" creationId="{720BD58E-8694-48F6-AFD1-8C8EEBE2029A}"/>
          </ac:spMkLst>
        </pc:spChg>
        <pc:spChg chg="add mo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15" creationId="{16649F17-953F-48B6-8592-D1D16C8BB53D}"/>
          </ac:spMkLst>
        </pc:spChg>
        <pc:spChg chg="add del mod">
          <ac:chgData name="Arthur DE GRAAUW" userId="50bdfb513eb44029" providerId="LiveId" clId="{8BB2DA5D-205F-49DD-9F31-05055B78641E}" dt="2018-01-31T17:49:39.263" v="211" actId="478"/>
          <ac:spMkLst>
            <pc:docMk/>
            <pc:sldMk cId="2586808476" sldId="257"/>
            <ac:spMk id="16" creationId="{6DC9EAA2-B4C9-41D0-B651-E5A618E30D49}"/>
          </ac:spMkLst>
        </pc:spChg>
        <pc:spChg chg="add mod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36" creationId="{3D188A1D-7FB0-4C68-ABA3-6920DFA63372}"/>
          </ac:spMkLst>
        </pc:spChg>
        <pc:spChg chg="add mod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37" creationId="{DADC721E-9C4E-4FD7-8D81-D1A223669D03}"/>
          </ac:spMkLst>
        </pc:spChg>
        <pc:spChg chg="add mod or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60" creationId="{608DF5E9-E0D5-448D-8B94-6370E0EC3795}"/>
          </ac:spMkLst>
        </pc:spChg>
        <pc:spChg chg="add mod or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61" creationId="{F350E15D-8CEA-4908-98CD-2A5865F0D44C}"/>
          </ac:spMkLst>
        </pc:spChg>
        <pc:spChg chg="add mod or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62" creationId="{76D543D4-E5C5-4F5E-9F04-B0873D6073FC}"/>
          </ac:spMkLst>
        </pc:spChg>
        <pc:spChg chg="add mod or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63" creationId="{706D965C-6BE6-4044-A73C-BAD0725C20F4}"/>
          </ac:spMkLst>
        </pc:spChg>
        <pc:spChg chg="add mod or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64" creationId="{A0696AA8-12A4-4507-B3E4-628910F0E8C4}"/>
          </ac:spMkLst>
        </pc:spChg>
        <pc:spChg chg="add mod or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65" creationId="{7D607731-372D-44B2-946B-0251A3AB32CF}"/>
          </ac:spMkLst>
        </pc:spChg>
        <pc:spChg chg="add mod or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66" creationId="{88449B31-F31C-4ACE-9E47-E17C7FCA3580}"/>
          </ac:spMkLst>
        </pc:spChg>
        <pc:spChg chg="add del mod">
          <ac:chgData name="Arthur DE GRAAUW" userId="50bdfb513eb44029" providerId="LiveId" clId="{8BB2DA5D-205F-49DD-9F31-05055B78641E}" dt="2018-01-31T18:23:35.537" v="1058" actId="478"/>
          <ac:spMkLst>
            <pc:docMk/>
            <pc:sldMk cId="2586808476" sldId="257"/>
            <ac:spMk id="67" creationId="{CBEC3C91-AA9A-4C89-9297-068C1DDC13CB}"/>
          </ac:spMkLst>
        </pc:spChg>
        <pc:spChg chg="add del mod">
          <ac:chgData name="Arthur DE GRAAUW" userId="50bdfb513eb44029" providerId="LiveId" clId="{8BB2DA5D-205F-49DD-9F31-05055B78641E}" dt="2018-01-31T18:25:16.580" v="1091" actId="1038"/>
          <ac:spMkLst>
            <pc:docMk/>
            <pc:sldMk cId="2586808476" sldId="257"/>
            <ac:spMk id="68" creationId="{A3C20E20-020E-4FF5-898A-C0BC689AC454}"/>
          </ac:spMkLst>
        </pc:spChg>
        <pc:spChg chg="add mo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69" creationId="{19DC7344-E482-45B9-91BF-6700E5A2FF75}"/>
          </ac:spMkLst>
        </pc:spChg>
        <pc:spChg chg="add mod topLvl">
          <ac:chgData name="Arthur DE GRAAUW" userId="50bdfb513eb44029" providerId="LiveId" clId="{8BB2DA5D-205F-49DD-9F31-05055B78641E}" dt="2018-01-31T22:37:25.494" v="1777" actId="164"/>
          <ac:spMkLst>
            <pc:docMk/>
            <pc:sldMk cId="2586808476" sldId="257"/>
            <ac:spMk id="70" creationId="{F062ECED-6151-4FD5-B206-8FF55DF68C6B}"/>
          </ac:spMkLst>
        </pc:spChg>
        <pc:spChg chg="add del mod">
          <ac:chgData name="Arthur DE GRAAUW" userId="50bdfb513eb44029" providerId="LiveId" clId="{8BB2DA5D-205F-49DD-9F31-05055B78641E}" dt="2018-01-31T18:33:57.897" v="1169" actId="478"/>
          <ac:spMkLst>
            <pc:docMk/>
            <pc:sldMk cId="2586808476" sldId="257"/>
            <ac:spMk id="71" creationId="{E15772FD-F69F-4EC7-A461-C7717DF7625A}"/>
          </ac:spMkLst>
        </pc:spChg>
        <pc:spChg chg="add del mod">
          <ac:chgData name="Arthur DE GRAAUW" userId="50bdfb513eb44029" providerId="LiveId" clId="{8BB2DA5D-205F-49DD-9F31-05055B78641E}" dt="2018-01-31T18:34:00.445" v="1170" actId="478"/>
          <ac:spMkLst>
            <pc:docMk/>
            <pc:sldMk cId="2586808476" sldId="257"/>
            <ac:spMk id="72" creationId="{D88B78EE-3202-4DAD-9250-0947B17203F8}"/>
          </ac:spMkLst>
        </pc:spChg>
        <pc:grpChg chg="add mod">
          <ac:chgData name="Arthur DE GRAAUW" userId="50bdfb513eb44029" providerId="LiveId" clId="{8BB2DA5D-205F-49DD-9F31-05055B78641E}" dt="2018-01-31T22:37:37.261" v="1802" actId="1036"/>
          <ac:grpSpMkLst>
            <pc:docMk/>
            <pc:sldMk cId="2586808476" sldId="257"/>
            <ac:grpSpMk id="2" creationId="{739DD9B6-A9EB-4D8F-8371-FCFE6E916CC1}"/>
          </ac:grpSpMkLst>
        </pc:grpChg>
        <pc:grpChg chg="add del mod">
          <ac:chgData name="Arthur DE GRAAUW" userId="50bdfb513eb44029" providerId="LiveId" clId="{8BB2DA5D-205F-49DD-9F31-05055B78641E}" dt="2018-01-31T18:27:23.921" v="1094" actId="165"/>
          <ac:grpSpMkLst>
            <pc:docMk/>
            <pc:sldMk cId="2586808476" sldId="257"/>
            <ac:grpSpMk id="59" creationId="{438CFEBA-F489-4F26-AB63-CFE75FDD37D8}"/>
          </ac:grpSpMkLst>
        </pc:grpChg>
        <pc:grpChg chg="add del mod">
          <ac:chgData name="Arthur DE GRAAUW" userId="50bdfb513eb44029" providerId="LiveId" clId="{8BB2DA5D-205F-49DD-9F31-05055B78641E}" dt="2018-01-31T22:32:45.153" v="1472" actId="165"/>
          <ac:grpSpMkLst>
            <pc:docMk/>
            <pc:sldMk cId="2586808476" sldId="257"/>
            <ac:grpSpMk id="80" creationId="{AB924797-3F6E-490B-AB1E-E74558B5C739}"/>
          </ac:grpSpMkLst>
        </pc:grpChg>
        <pc:cxnChg chg="add del mod">
          <ac:chgData name="Arthur DE GRAAUW" userId="50bdfb513eb44029" providerId="LiveId" clId="{8BB2DA5D-205F-49DD-9F31-05055B78641E}" dt="2018-01-31T17:52:08.545" v="257" actId="478"/>
          <ac:cxnSpMkLst>
            <pc:docMk/>
            <pc:sldMk cId="2586808476" sldId="257"/>
            <ac:cxnSpMk id="5" creationId="{FA860942-3D5D-475D-B12F-26BE83EB198D}"/>
          </ac:cxnSpMkLst>
        </pc:cxnChg>
        <pc:cxnChg chg="add del mod">
          <ac:chgData name="Arthur DE GRAAUW" userId="50bdfb513eb44029" providerId="LiveId" clId="{8BB2DA5D-205F-49DD-9F31-05055B78641E}" dt="2018-01-31T17:52:08.545" v="257" actId="478"/>
          <ac:cxnSpMkLst>
            <pc:docMk/>
            <pc:sldMk cId="2586808476" sldId="257"/>
            <ac:cxnSpMk id="7" creationId="{F8957A01-9986-4218-93CB-6F9C1CFAEFBA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11" creationId="{9ABA7BFA-B70F-4A37-B1B0-030630C7E437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13" creationId="{C18FB11F-3C9F-465F-8CB7-C4E51F4870AE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18" creationId="{208B906F-6253-4D63-94C8-D86E974DF187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19" creationId="{3B249664-DB11-4035-90F5-65EC0EE59297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20" creationId="{9993777B-BB50-43E0-BE39-BFBDB72C3CD7}"/>
          </ac:cxnSpMkLst>
        </pc:cxnChg>
        <pc:cxnChg chg="add del mod topLvl">
          <ac:chgData name="Arthur DE GRAAUW" userId="50bdfb513eb44029" providerId="LiveId" clId="{8BB2DA5D-205F-49DD-9F31-05055B78641E}" dt="2018-01-31T18:35:52.800" v="1271" actId="478"/>
          <ac:cxnSpMkLst>
            <pc:docMk/>
            <pc:sldMk cId="2586808476" sldId="257"/>
            <ac:cxnSpMk id="21" creationId="{977C60CE-C635-4EAC-9B66-576612EBE019}"/>
          </ac:cxnSpMkLst>
        </pc:cxnChg>
        <pc:cxnChg chg="add del mod topLvl">
          <ac:chgData name="Arthur DE GRAAUW" userId="50bdfb513eb44029" providerId="LiveId" clId="{8BB2DA5D-205F-49DD-9F31-05055B78641E}" dt="2018-01-31T18:35:54.879" v="1272" actId="478"/>
          <ac:cxnSpMkLst>
            <pc:docMk/>
            <pc:sldMk cId="2586808476" sldId="257"/>
            <ac:cxnSpMk id="22" creationId="{46118370-7C7B-42EE-B288-D04FABB9F4EA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28" creationId="{3F268B05-51D1-4F3C-99BE-B8E6B77CA575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29" creationId="{C7B2F060-E2D7-4BC1-A3E4-5A8C7AABE806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30" creationId="{94541B2C-DC5D-4B11-92BC-AB69686435C2}"/>
          </ac:cxnSpMkLst>
        </pc:cxnChg>
        <pc:cxnChg chg="add del mod">
          <ac:chgData name="Arthur DE GRAAUW" userId="50bdfb513eb44029" providerId="LiveId" clId="{8BB2DA5D-205F-49DD-9F31-05055B78641E}" dt="2018-01-31T18:00:56.716" v="624" actId="478"/>
          <ac:cxnSpMkLst>
            <pc:docMk/>
            <pc:sldMk cId="2586808476" sldId="257"/>
            <ac:cxnSpMk id="37" creationId="{63D2F22A-E8BF-4D0E-A44C-E4070EB67280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40" creationId="{AE6DB602-9707-412A-AC99-417D5708FF0C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41" creationId="{6FF45ED8-F2C2-47C6-B353-C94DD1729E0A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42" creationId="{AE4B82BB-5240-45D0-B752-045A70ADF5C6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43" creationId="{65543F08-DCE2-448B-B24F-DF8DDC809752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46" creationId="{95D9B51E-BACC-4AE0-B57C-8622A4040343}"/>
          </ac:cxnSpMkLst>
        </pc:cxnChg>
        <pc:cxnChg chg="add del mod topLvl">
          <ac:chgData name="Arthur DE GRAAUW" userId="50bdfb513eb44029" providerId="LiveId" clId="{8BB2DA5D-205F-49DD-9F31-05055B78641E}" dt="2018-01-31T18:32:41.459" v="1161" actId="478"/>
          <ac:cxnSpMkLst>
            <pc:docMk/>
            <pc:sldMk cId="2586808476" sldId="257"/>
            <ac:cxnSpMk id="47" creationId="{8FF691E9-17ED-4FFB-8DFC-8E6554845875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50" creationId="{4D01EC81-3014-4073-876E-E433112BE6CC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51" creationId="{2951C2FB-3684-4046-9038-47EF8B948F8E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52" creationId="{D55F1E08-63E0-405D-BCCC-90B14C1CEE8D}"/>
          </ac:cxnSpMkLst>
        </pc:cxnChg>
        <pc:cxnChg chg="add del mod topLvl">
          <ac:chgData name="Arthur DE GRAAUW" userId="50bdfb513eb44029" providerId="LiveId" clId="{8BB2DA5D-205F-49DD-9F31-05055B78641E}" dt="2018-01-31T18:32:38.990" v="1160" actId="478"/>
          <ac:cxnSpMkLst>
            <pc:docMk/>
            <pc:sldMk cId="2586808476" sldId="257"/>
            <ac:cxnSpMk id="53" creationId="{C1671B3F-ECAB-4623-A626-7318B4EDC3B0}"/>
          </ac:cxnSpMkLst>
        </pc:cxnChg>
        <pc:cxnChg chg="add del mod">
          <ac:chgData name="Arthur DE GRAAUW" userId="50bdfb513eb44029" providerId="LiveId" clId="{8BB2DA5D-205F-49DD-9F31-05055B78641E}" dt="2018-01-31T18:07:30.383" v="894" actId="478"/>
          <ac:cxnSpMkLst>
            <pc:docMk/>
            <pc:sldMk cId="2586808476" sldId="257"/>
            <ac:cxnSpMk id="56" creationId="{4E0417B2-AAD9-43E2-B87C-8980F761D1F7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74" creationId="{4AAE8821-6290-405B-BBDB-AB6A848E574B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75" creationId="{A46A44F0-BA0C-4AA0-B7CB-665852E5AEF4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76" creationId="{763B8C0C-D280-48EF-A9A6-CC597D11F6C4}"/>
          </ac:cxnSpMkLst>
        </pc:cxnChg>
        <pc:cxnChg chg="add mod topLvl">
          <ac:chgData name="Arthur DE GRAAUW" userId="50bdfb513eb44029" providerId="LiveId" clId="{8BB2DA5D-205F-49DD-9F31-05055B78641E}" dt="2018-01-31T22:37:25.494" v="1777" actId="164"/>
          <ac:cxnSpMkLst>
            <pc:docMk/>
            <pc:sldMk cId="2586808476" sldId="257"/>
            <ac:cxnSpMk id="79" creationId="{59F7221E-F6F5-4AAD-90B1-77FAEDA26DC9}"/>
          </ac:cxnSpMkLst>
        </pc:cxnChg>
      </pc:sldChg>
      <pc:sldMasterChg chg="modSp modSldLayout">
        <pc:chgData name="Arthur DE GRAAUW" userId="50bdfb513eb44029" providerId="LiveId" clId="{8BB2DA5D-205F-49DD-9F31-05055B78641E}" dt="2018-01-31T22:32:07.381" v="1420"/>
        <pc:sldMasterMkLst>
          <pc:docMk/>
          <pc:sldMasterMk cId="1830245700" sldId="2147483660"/>
        </pc:sldMasterMkLst>
        <pc:spChg chg="mod">
          <ac:chgData name="Arthur DE GRAAUW" userId="50bdfb513eb44029" providerId="LiveId" clId="{8BB2DA5D-205F-49DD-9F31-05055B78641E}" dt="2018-01-31T22:32:07.381" v="1420"/>
          <ac:spMkLst>
            <pc:docMk/>
            <pc:sldMasterMk cId="1830245700" sldId="2147483660"/>
            <ac:spMk id="2" creationId="{00000000-0000-0000-0000-000000000000}"/>
          </ac:spMkLst>
        </pc:spChg>
        <pc:spChg chg="mod">
          <ac:chgData name="Arthur DE GRAAUW" userId="50bdfb513eb44029" providerId="LiveId" clId="{8BB2DA5D-205F-49DD-9F31-05055B78641E}" dt="2018-01-31T22:32:07.381" v="1420"/>
          <ac:spMkLst>
            <pc:docMk/>
            <pc:sldMasterMk cId="1830245700" sldId="2147483660"/>
            <ac:spMk id="3" creationId="{00000000-0000-0000-0000-000000000000}"/>
          </ac:spMkLst>
        </pc:spChg>
        <pc:spChg chg="mod">
          <ac:chgData name="Arthur DE GRAAUW" userId="50bdfb513eb44029" providerId="LiveId" clId="{8BB2DA5D-205F-49DD-9F31-05055B78641E}" dt="2018-01-31T22:32:07.381" v="1420"/>
          <ac:spMkLst>
            <pc:docMk/>
            <pc:sldMasterMk cId="1830245700" sldId="2147483660"/>
            <ac:spMk id="4" creationId="{00000000-0000-0000-0000-000000000000}"/>
          </ac:spMkLst>
        </pc:spChg>
        <pc:spChg chg="mod">
          <ac:chgData name="Arthur DE GRAAUW" userId="50bdfb513eb44029" providerId="LiveId" clId="{8BB2DA5D-205F-49DD-9F31-05055B78641E}" dt="2018-01-31T22:32:07.381" v="1420"/>
          <ac:spMkLst>
            <pc:docMk/>
            <pc:sldMasterMk cId="1830245700" sldId="2147483660"/>
            <ac:spMk id="5" creationId="{00000000-0000-0000-0000-000000000000}"/>
          </ac:spMkLst>
        </pc:spChg>
        <pc:spChg chg="mod">
          <ac:chgData name="Arthur DE GRAAUW" userId="50bdfb513eb44029" providerId="LiveId" clId="{8BB2DA5D-205F-49DD-9F31-05055B78641E}" dt="2018-01-31T22:32:07.381" v="1420"/>
          <ac:spMkLst>
            <pc:docMk/>
            <pc:sldMasterMk cId="1830245700" sldId="2147483660"/>
            <ac:spMk id="6" creationId="{00000000-0000-0000-0000-000000000000}"/>
          </ac:spMkLst>
        </pc:spChg>
        <pc:sldLayoutChg chg="modSp">
          <pc:chgData name="Arthur DE GRAAUW" userId="50bdfb513eb44029" providerId="LiveId" clId="{8BB2DA5D-205F-49DD-9F31-05055B78641E}" dt="2018-01-31T22:32:07.381" v="1420"/>
          <pc:sldLayoutMkLst>
            <pc:docMk/>
            <pc:sldMasterMk cId="1830245700" sldId="2147483660"/>
            <pc:sldLayoutMk cId="3387740538" sldId="2147483661"/>
          </pc:sldLayoutMkLst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3387740538" sldId="2147483661"/>
              <ac:spMk id="2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3387740538" sldId="2147483661"/>
              <ac:spMk id="3" creationId="{00000000-0000-0000-0000-000000000000}"/>
            </ac:spMkLst>
          </pc:spChg>
        </pc:sldLayoutChg>
        <pc:sldLayoutChg chg="modSp">
          <pc:chgData name="Arthur DE GRAAUW" userId="50bdfb513eb44029" providerId="LiveId" clId="{8BB2DA5D-205F-49DD-9F31-05055B78641E}" dt="2018-01-31T22:32:07.381" v="1420"/>
          <pc:sldLayoutMkLst>
            <pc:docMk/>
            <pc:sldMasterMk cId="1830245700" sldId="2147483660"/>
            <pc:sldLayoutMk cId="3172916188" sldId="2147483663"/>
          </pc:sldLayoutMkLst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3172916188" sldId="2147483663"/>
              <ac:spMk id="2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3172916188" sldId="2147483663"/>
              <ac:spMk id="3" creationId="{00000000-0000-0000-0000-000000000000}"/>
            </ac:spMkLst>
          </pc:spChg>
        </pc:sldLayoutChg>
        <pc:sldLayoutChg chg="modSp">
          <pc:chgData name="Arthur DE GRAAUW" userId="50bdfb513eb44029" providerId="LiveId" clId="{8BB2DA5D-205F-49DD-9F31-05055B78641E}" dt="2018-01-31T22:32:07.381" v="1420"/>
          <pc:sldLayoutMkLst>
            <pc:docMk/>
            <pc:sldMasterMk cId="1830245700" sldId="2147483660"/>
            <pc:sldLayoutMk cId="1607569383" sldId="2147483664"/>
          </pc:sldLayoutMkLst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1607569383" sldId="2147483664"/>
              <ac:spMk id="3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1607569383" sldId="2147483664"/>
              <ac:spMk id="4" creationId="{00000000-0000-0000-0000-000000000000}"/>
            </ac:spMkLst>
          </pc:spChg>
        </pc:sldLayoutChg>
        <pc:sldLayoutChg chg="modSp">
          <pc:chgData name="Arthur DE GRAAUW" userId="50bdfb513eb44029" providerId="LiveId" clId="{8BB2DA5D-205F-49DD-9F31-05055B78641E}" dt="2018-01-31T22:32:07.381" v="1420"/>
          <pc:sldLayoutMkLst>
            <pc:docMk/>
            <pc:sldMasterMk cId="1830245700" sldId="2147483660"/>
            <pc:sldLayoutMk cId="1772104324" sldId="2147483665"/>
          </pc:sldLayoutMkLst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1772104324" sldId="2147483665"/>
              <ac:spMk id="2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1772104324" sldId="2147483665"/>
              <ac:spMk id="3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1772104324" sldId="2147483665"/>
              <ac:spMk id="4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1772104324" sldId="2147483665"/>
              <ac:spMk id="5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1772104324" sldId="2147483665"/>
              <ac:spMk id="6" creationId="{00000000-0000-0000-0000-000000000000}"/>
            </ac:spMkLst>
          </pc:spChg>
        </pc:sldLayoutChg>
        <pc:sldLayoutChg chg="modSp">
          <pc:chgData name="Arthur DE GRAAUW" userId="50bdfb513eb44029" providerId="LiveId" clId="{8BB2DA5D-205F-49DD-9F31-05055B78641E}" dt="2018-01-31T22:32:07.381" v="1420"/>
          <pc:sldLayoutMkLst>
            <pc:docMk/>
            <pc:sldMasterMk cId="1830245700" sldId="2147483660"/>
            <pc:sldLayoutMk cId="600275227" sldId="2147483668"/>
          </pc:sldLayoutMkLst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600275227" sldId="2147483668"/>
              <ac:spMk id="2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600275227" sldId="2147483668"/>
              <ac:spMk id="3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600275227" sldId="2147483668"/>
              <ac:spMk id="4" creationId="{00000000-0000-0000-0000-000000000000}"/>
            </ac:spMkLst>
          </pc:spChg>
        </pc:sldLayoutChg>
        <pc:sldLayoutChg chg="modSp">
          <pc:chgData name="Arthur DE GRAAUW" userId="50bdfb513eb44029" providerId="LiveId" clId="{8BB2DA5D-205F-49DD-9F31-05055B78641E}" dt="2018-01-31T22:32:07.381" v="1420"/>
          <pc:sldLayoutMkLst>
            <pc:docMk/>
            <pc:sldMasterMk cId="1830245700" sldId="2147483660"/>
            <pc:sldLayoutMk cId="3646483462" sldId="2147483669"/>
          </pc:sldLayoutMkLst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3646483462" sldId="2147483669"/>
              <ac:spMk id="2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3646483462" sldId="2147483669"/>
              <ac:spMk id="3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3646483462" sldId="2147483669"/>
              <ac:spMk id="4" creationId="{00000000-0000-0000-0000-000000000000}"/>
            </ac:spMkLst>
          </pc:spChg>
        </pc:sldLayoutChg>
        <pc:sldLayoutChg chg="modSp">
          <pc:chgData name="Arthur DE GRAAUW" userId="50bdfb513eb44029" providerId="LiveId" clId="{8BB2DA5D-205F-49DD-9F31-05055B78641E}" dt="2018-01-31T22:32:07.381" v="1420"/>
          <pc:sldLayoutMkLst>
            <pc:docMk/>
            <pc:sldMasterMk cId="1830245700" sldId="2147483660"/>
            <pc:sldLayoutMk cId="1412292504" sldId="2147483671"/>
          </pc:sldLayoutMkLst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1412292504" sldId="2147483671"/>
              <ac:spMk id="2" creationId="{00000000-0000-0000-0000-000000000000}"/>
            </ac:spMkLst>
          </pc:spChg>
          <pc:spChg chg="mod">
            <ac:chgData name="Arthur DE GRAAUW" userId="50bdfb513eb44029" providerId="LiveId" clId="{8BB2DA5D-205F-49DD-9F31-05055B78641E}" dt="2018-01-31T22:32:07.381" v="1420"/>
            <ac:spMkLst>
              <pc:docMk/>
              <pc:sldMasterMk cId="1830245700" sldId="2147483660"/>
              <pc:sldLayoutMk cId="1412292504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2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85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62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81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04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29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52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52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29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74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31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53795-FE71-4AD1-BEE5-A0FA57A787B5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909E-73F1-4BE0-B38F-534B05DBA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4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84B44EA-94E0-4939-B367-B37551F627B8}"/>
              </a:ext>
            </a:extLst>
          </p:cNvPr>
          <p:cNvGrpSpPr/>
          <p:nvPr/>
        </p:nvGrpSpPr>
        <p:grpSpPr>
          <a:xfrm>
            <a:off x="4443005" y="0"/>
            <a:ext cx="3393587" cy="6858000"/>
            <a:chOff x="2919002" y="0"/>
            <a:chExt cx="3393587" cy="6858000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81BF003C-993C-48F0-87C2-35BAEAE62B9C}"/>
                </a:ext>
              </a:extLst>
            </p:cNvPr>
            <p:cNvGrpSpPr/>
            <p:nvPr/>
          </p:nvGrpSpPr>
          <p:grpSpPr>
            <a:xfrm>
              <a:off x="2919002" y="0"/>
              <a:ext cx="3357000" cy="6858000"/>
              <a:chOff x="2919002" y="0"/>
              <a:chExt cx="3357000" cy="6858000"/>
            </a:xfrm>
          </p:grpSpPr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890E3E5B-9208-4E7E-9675-CDC321D458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19002" y="0"/>
                <a:ext cx="3357000" cy="6858000"/>
              </a:xfrm>
              <a:prstGeom prst="rect">
                <a:avLst/>
              </a:prstGeom>
            </p:spPr>
          </p:pic>
          <p:sp>
            <p:nvSpPr>
              <p:cNvPr id="6" name="Ellipse 5">
                <a:extLst>
                  <a:ext uri="{FF2B5EF4-FFF2-40B4-BE49-F238E27FC236}">
                    <a16:creationId xmlns:a16="http://schemas.microsoft.com/office/drawing/2014/main" id="{40C6595C-18B6-4FA5-8A25-8C1D7BEA7903}"/>
                  </a:ext>
                </a:extLst>
              </p:cNvPr>
              <p:cNvSpPr/>
              <p:nvPr/>
            </p:nvSpPr>
            <p:spPr>
              <a:xfrm>
                <a:off x="3502501" y="5695986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BF57562E-F4B2-4447-B21E-1778132C5446}"/>
                  </a:ext>
                </a:extLst>
              </p:cNvPr>
              <p:cNvSpPr/>
              <p:nvPr/>
            </p:nvSpPr>
            <p:spPr>
              <a:xfrm>
                <a:off x="4327502" y="5749986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BA283381-1EBE-418E-AE74-FC9EAE58D8B3}"/>
                  </a:ext>
                </a:extLst>
              </p:cNvPr>
              <p:cNvSpPr/>
              <p:nvPr/>
            </p:nvSpPr>
            <p:spPr>
              <a:xfrm>
                <a:off x="4703061" y="3340255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512AE5FE-2F38-46FC-96E6-BF479F4B28FD}"/>
                  </a:ext>
                </a:extLst>
              </p:cNvPr>
              <p:cNvSpPr/>
              <p:nvPr/>
            </p:nvSpPr>
            <p:spPr>
              <a:xfrm>
                <a:off x="4746859" y="3162209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1A98AD91-B267-4FE6-8B1E-C5F653B09EDD}"/>
                  </a:ext>
                </a:extLst>
              </p:cNvPr>
              <p:cNvSpPr/>
              <p:nvPr/>
            </p:nvSpPr>
            <p:spPr>
              <a:xfrm>
                <a:off x="4414632" y="2702860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C11EDC2B-3056-4E28-8053-3894539DD3E6}"/>
                  </a:ext>
                </a:extLst>
              </p:cNvPr>
              <p:cNvSpPr/>
              <p:nvPr/>
            </p:nvSpPr>
            <p:spPr>
              <a:xfrm>
                <a:off x="4464000" y="2883386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0F29DAF5-FB8A-43B0-BEAB-7D062284ECD7}"/>
                  </a:ext>
                </a:extLst>
              </p:cNvPr>
              <p:cNvSpPr/>
              <p:nvPr/>
            </p:nvSpPr>
            <p:spPr>
              <a:xfrm>
                <a:off x="4708162" y="2954068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Ellipse 13">
                <a:extLst>
                  <a:ext uri="{FF2B5EF4-FFF2-40B4-BE49-F238E27FC236}">
                    <a16:creationId xmlns:a16="http://schemas.microsoft.com/office/drawing/2014/main" id="{2DF5AC0D-6E54-4C33-B2BD-DAEB36197C44}"/>
                  </a:ext>
                </a:extLst>
              </p:cNvPr>
              <p:cNvSpPr/>
              <p:nvPr/>
            </p:nvSpPr>
            <p:spPr>
              <a:xfrm>
                <a:off x="4489502" y="6280947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02CFB071-29D8-4536-8E47-258BC6EAFE3B}"/>
                  </a:ext>
                </a:extLst>
              </p:cNvPr>
              <p:cNvSpPr/>
              <p:nvPr/>
            </p:nvSpPr>
            <p:spPr>
              <a:xfrm>
                <a:off x="4347959" y="4383903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5">
                <a:extLst>
                  <a:ext uri="{FF2B5EF4-FFF2-40B4-BE49-F238E27FC236}">
                    <a16:creationId xmlns:a16="http://schemas.microsoft.com/office/drawing/2014/main" id="{D438D938-9F68-451C-8EC1-C50FCE637981}"/>
                  </a:ext>
                </a:extLst>
              </p:cNvPr>
              <p:cNvSpPr/>
              <p:nvPr/>
            </p:nvSpPr>
            <p:spPr>
              <a:xfrm>
                <a:off x="4654162" y="3834441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307F7865-94BD-4E5B-BA96-7C41E5C5CE72}"/>
                </a:ext>
              </a:extLst>
            </p:cNvPr>
            <p:cNvSpPr txBox="1"/>
            <p:nvPr/>
          </p:nvSpPr>
          <p:spPr>
            <a:xfrm>
              <a:off x="4401959" y="2497200"/>
              <a:ext cx="13723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FFFF00"/>
                  </a:solidFill>
                </a:rPr>
                <a:t>Monastir (</a:t>
              </a:r>
              <a:r>
                <a:rPr lang="fr-FR" sz="1200" dirty="0" err="1">
                  <a:solidFill>
                    <a:srgbClr val="FFFF00"/>
                  </a:solidFill>
                </a:rPr>
                <a:t>Ruspina</a:t>
              </a:r>
              <a:r>
                <a:rPr lang="fr-FR" sz="1200" dirty="0">
                  <a:solidFill>
                    <a:srgbClr val="FFFF00"/>
                  </a:solidFill>
                </a:rPr>
                <a:t>)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FE9AF6C-7351-43FF-91FB-7DDA40832D70}"/>
                </a:ext>
              </a:extLst>
            </p:cNvPr>
            <p:cNvSpPr txBox="1"/>
            <p:nvPr/>
          </p:nvSpPr>
          <p:spPr>
            <a:xfrm>
              <a:off x="4731639" y="2864360"/>
              <a:ext cx="15809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>
                  <a:solidFill>
                    <a:srgbClr val="FFFF00"/>
                  </a:solidFill>
                </a:rPr>
                <a:t>Bekalta</a:t>
              </a:r>
              <a:r>
                <a:rPr lang="fr-FR" sz="1200" dirty="0">
                  <a:solidFill>
                    <a:srgbClr val="FFFF00"/>
                  </a:solidFill>
                </a:rPr>
                <a:t> (Thapsus)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789D81B2-770D-4A02-8FB3-59FA840FDF4C}"/>
                </a:ext>
              </a:extLst>
            </p:cNvPr>
            <p:cNvSpPr txBox="1"/>
            <p:nvPr/>
          </p:nvSpPr>
          <p:spPr>
            <a:xfrm>
              <a:off x="4781131" y="3068947"/>
              <a:ext cx="12474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FFFF00"/>
                  </a:solidFill>
                </a:rPr>
                <a:t>Mahdia (Gummi)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A2ADEBD0-A3B4-4180-8583-06DBFBD4C825}"/>
                </a:ext>
              </a:extLst>
            </p:cNvPr>
            <p:cNvSpPr txBox="1"/>
            <p:nvPr/>
          </p:nvSpPr>
          <p:spPr>
            <a:xfrm>
              <a:off x="4518000" y="2711688"/>
              <a:ext cx="1382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>
                  <a:solidFill>
                    <a:srgbClr val="FFFF00"/>
                  </a:solidFill>
                </a:rPr>
                <a:t>Lamta</a:t>
              </a:r>
              <a:r>
                <a:rPr lang="fr-FR" sz="1200" dirty="0">
                  <a:solidFill>
                    <a:srgbClr val="FFFF00"/>
                  </a:solidFill>
                </a:rPr>
                <a:t> (</a:t>
              </a:r>
              <a:r>
                <a:rPr lang="fr-FR" sz="1200" dirty="0" err="1">
                  <a:solidFill>
                    <a:srgbClr val="FFFF00"/>
                  </a:solidFill>
                </a:rPr>
                <a:t>Leptiminus</a:t>
              </a:r>
              <a:r>
                <a:rPr lang="fr-FR" sz="1200" dirty="0">
                  <a:solidFill>
                    <a:srgbClr val="FFFF00"/>
                  </a:solidFill>
                </a:rPr>
                <a:t>)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A76ACA55-CC28-4B94-B3D5-0764401DB247}"/>
                </a:ext>
              </a:extLst>
            </p:cNvPr>
            <p:cNvSpPr txBox="1"/>
            <p:nvPr/>
          </p:nvSpPr>
          <p:spPr>
            <a:xfrm>
              <a:off x="4371660" y="4305023"/>
              <a:ext cx="11204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FFFF00"/>
                  </a:solidFill>
                </a:rPr>
                <a:t>Sfax (</a:t>
              </a:r>
              <a:r>
                <a:rPr lang="fr-FR" sz="1200" dirty="0" err="1">
                  <a:solidFill>
                    <a:srgbClr val="FFFF00"/>
                  </a:solidFill>
                </a:rPr>
                <a:t>Taphrura</a:t>
              </a:r>
              <a:r>
                <a:rPr lang="fr-FR" sz="1200" dirty="0">
                  <a:solidFill>
                    <a:srgbClr val="FFFF00"/>
                  </a:solidFill>
                </a:rPr>
                <a:t>)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C40845C1-965D-4A28-AE54-604F226129E0}"/>
                </a:ext>
              </a:extLst>
            </p:cNvPr>
            <p:cNvSpPr txBox="1"/>
            <p:nvPr/>
          </p:nvSpPr>
          <p:spPr>
            <a:xfrm>
              <a:off x="4732570" y="3254292"/>
              <a:ext cx="13647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>
                  <a:solidFill>
                    <a:srgbClr val="FFFF00"/>
                  </a:solidFill>
                </a:rPr>
                <a:t>Salakta</a:t>
              </a:r>
              <a:r>
                <a:rPr lang="fr-FR" sz="1200" dirty="0">
                  <a:solidFill>
                    <a:srgbClr val="FFFF00"/>
                  </a:solidFill>
                </a:rPr>
                <a:t> (</a:t>
              </a:r>
              <a:r>
                <a:rPr lang="fr-FR" sz="1200" dirty="0" err="1">
                  <a:solidFill>
                    <a:srgbClr val="FFFF00"/>
                  </a:solidFill>
                </a:rPr>
                <a:t>Syllectum</a:t>
              </a:r>
              <a:r>
                <a:rPr lang="fr-FR" sz="1200" dirty="0">
                  <a:solidFill>
                    <a:srgbClr val="FFFF00"/>
                  </a:solidFill>
                </a:rPr>
                <a:t>)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2932D9FD-053F-40F4-9B6C-B222CFC454D4}"/>
                </a:ext>
              </a:extLst>
            </p:cNvPr>
            <p:cNvSpPr txBox="1"/>
            <p:nvPr/>
          </p:nvSpPr>
          <p:spPr>
            <a:xfrm>
              <a:off x="4688772" y="3749941"/>
              <a:ext cx="14863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FFFF00"/>
                  </a:solidFill>
                </a:rPr>
                <a:t>Ras </a:t>
              </a:r>
              <a:r>
                <a:rPr lang="fr-FR" sz="1200" dirty="0" err="1">
                  <a:solidFill>
                    <a:srgbClr val="FFFF00"/>
                  </a:solidFill>
                </a:rPr>
                <a:t>Boutria</a:t>
              </a:r>
              <a:r>
                <a:rPr lang="fr-FR" sz="1200" dirty="0">
                  <a:solidFill>
                    <a:srgbClr val="FFFF00"/>
                  </a:solidFill>
                </a:rPr>
                <a:t> (</a:t>
              </a:r>
              <a:r>
                <a:rPr lang="fr-FR" sz="1200" dirty="0" err="1">
                  <a:solidFill>
                    <a:srgbClr val="FFFF00"/>
                  </a:solidFill>
                </a:rPr>
                <a:t>Acholla</a:t>
              </a:r>
              <a:r>
                <a:rPr lang="fr-FR" sz="1200" dirty="0">
                  <a:solidFill>
                    <a:srgbClr val="FFFF00"/>
                  </a:solidFill>
                </a:rPr>
                <a:t>)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ECC9B00B-6EAE-4E8C-AA41-F6636D322CA2}"/>
                </a:ext>
              </a:extLst>
            </p:cNvPr>
            <p:cNvSpPr txBox="1"/>
            <p:nvPr/>
          </p:nvSpPr>
          <p:spPr>
            <a:xfrm>
              <a:off x="3542212" y="5593170"/>
              <a:ext cx="7836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FFFF00"/>
                  </a:solidFill>
                </a:rPr>
                <a:t>Gabès</a:t>
              </a:r>
              <a:br>
                <a:rPr lang="fr-FR" sz="1200" dirty="0">
                  <a:solidFill>
                    <a:srgbClr val="FFFF00"/>
                  </a:solidFill>
                </a:rPr>
              </a:br>
              <a:r>
                <a:rPr lang="fr-FR" sz="1200" dirty="0">
                  <a:solidFill>
                    <a:srgbClr val="FFFF00"/>
                  </a:solidFill>
                </a:rPr>
                <a:t>(</a:t>
              </a:r>
              <a:r>
                <a:rPr lang="fr-FR" sz="1200" dirty="0" err="1">
                  <a:solidFill>
                    <a:srgbClr val="FFFF00"/>
                  </a:solidFill>
                </a:rPr>
                <a:t>Tacapae</a:t>
              </a:r>
              <a:r>
                <a:rPr lang="fr-FR" sz="1200" dirty="0">
                  <a:solidFill>
                    <a:srgbClr val="FFFF00"/>
                  </a:solidFill>
                </a:rPr>
                <a:t>)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CAD3DAC-9BED-4A2C-9A2E-388D26C1FAD0}"/>
                </a:ext>
              </a:extLst>
            </p:cNvPr>
            <p:cNvSpPr txBox="1"/>
            <p:nvPr/>
          </p:nvSpPr>
          <p:spPr>
            <a:xfrm>
              <a:off x="4222303" y="5502866"/>
              <a:ext cx="1072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FFFF00"/>
                  </a:solidFill>
                </a:rPr>
                <a:t>Djerba </a:t>
              </a:r>
              <a:r>
                <a:rPr lang="fr-FR" sz="1200" dirty="0" err="1">
                  <a:solidFill>
                    <a:srgbClr val="FFFF00"/>
                  </a:solidFill>
                </a:rPr>
                <a:t>Mellita</a:t>
              </a:r>
              <a:endParaRPr lang="fr-FR" sz="1200" dirty="0">
                <a:solidFill>
                  <a:srgbClr val="FFFF00"/>
                </a:solidFill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2C13E649-8492-4990-8A08-2BF901176C1A}"/>
                </a:ext>
              </a:extLst>
            </p:cNvPr>
            <p:cNvSpPr txBox="1"/>
            <p:nvPr/>
          </p:nvSpPr>
          <p:spPr>
            <a:xfrm>
              <a:off x="4703061" y="6041933"/>
              <a:ext cx="16051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FFFF00"/>
                  </a:solidFill>
                </a:rPr>
                <a:t>Ras </a:t>
              </a:r>
              <a:r>
                <a:rPr lang="fr-FR" sz="1200" dirty="0" err="1">
                  <a:solidFill>
                    <a:srgbClr val="FFFF00"/>
                  </a:solidFill>
                </a:rPr>
                <a:t>Segala</a:t>
              </a:r>
              <a:r>
                <a:rPr lang="fr-FR" sz="1200" dirty="0">
                  <a:solidFill>
                    <a:srgbClr val="FFFF00"/>
                  </a:solidFill>
                </a:rPr>
                <a:t> (</a:t>
              </a:r>
              <a:r>
                <a:rPr lang="fr-FR" sz="1200" dirty="0" err="1">
                  <a:solidFill>
                    <a:srgbClr val="FFFF00"/>
                  </a:solidFill>
                </a:rPr>
                <a:t>Gidaphta</a:t>
              </a:r>
              <a:r>
                <a:rPr lang="fr-FR" sz="1200" dirty="0">
                  <a:solidFill>
                    <a:srgbClr val="FFFF00"/>
                  </a:solidFill>
                </a:rPr>
                <a:t>?)</a:t>
              </a:r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886D714B-A9F7-4984-B880-BA51613BEAA6}"/>
                </a:ext>
              </a:extLst>
            </p:cNvPr>
            <p:cNvSpPr/>
            <p:nvPr/>
          </p:nvSpPr>
          <p:spPr>
            <a:xfrm>
              <a:off x="4293959" y="1699236"/>
              <a:ext cx="108000" cy="108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2478CFFE-021D-4EFA-AD65-7B0A8B388D88}"/>
                </a:ext>
              </a:extLst>
            </p:cNvPr>
            <p:cNvSpPr txBox="1"/>
            <p:nvPr/>
          </p:nvSpPr>
          <p:spPr>
            <a:xfrm>
              <a:off x="4313436" y="1691897"/>
              <a:ext cx="13019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FFFF00"/>
                  </a:solidFill>
                </a:rPr>
                <a:t>Nabeul (</a:t>
              </a:r>
              <a:r>
                <a:rPr lang="fr-FR" sz="1200" dirty="0" err="1">
                  <a:solidFill>
                    <a:srgbClr val="FFFF00"/>
                  </a:solidFill>
                </a:rPr>
                <a:t>Neapolis</a:t>
              </a:r>
              <a:r>
                <a:rPr lang="fr-FR" sz="1200" dirty="0">
                  <a:solidFill>
                    <a:srgbClr val="FFFF00"/>
                  </a:solidFill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3256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739DD9B6-A9EB-4D8F-8371-FCFE6E916CC1}"/>
              </a:ext>
            </a:extLst>
          </p:cNvPr>
          <p:cNvGrpSpPr/>
          <p:nvPr/>
        </p:nvGrpSpPr>
        <p:grpSpPr>
          <a:xfrm>
            <a:off x="419045" y="286399"/>
            <a:ext cx="11263993" cy="6308854"/>
            <a:chOff x="526053" y="150207"/>
            <a:chExt cx="11263993" cy="6308854"/>
          </a:xfrm>
        </p:grpSpPr>
        <p:sp>
          <p:nvSpPr>
            <p:cNvPr id="63" name="Triangle isocèle 62">
              <a:extLst>
                <a:ext uri="{FF2B5EF4-FFF2-40B4-BE49-F238E27FC236}">
                  <a16:creationId xmlns:a16="http://schemas.microsoft.com/office/drawing/2014/main" id="{706D965C-6BE6-4044-A73C-BAD0725C20F4}"/>
                </a:ext>
              </a:extLst>
            </p:cNvPr>
            <p:cNvSpPr/>
            <p:nvPr/>
          </p:nvSpPr>
          <p:spPr>
            <a:xfrm>
              <a:off x="7602778" y="5311988"/>
              <a:ext cx="697682" cy="666889"/>
            </a:xfrm>
            <a:prstGeom prst="triangle">
              <a:avLst>
                <a:gd name="adj" fmla="val 100000"/>
              </a:avLst>
            </a:prstGeom>
            <a:pattFill prst="lgConfetti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Triangle isocèle 63">
              <a:extLst>
                <a:ext uri="{FF2B5EF4-FFF2-40B4-BE49-F238E27FC236}">
                  <a16:creationId xmlns:a16="http://schemas.microsoft.com/office/drawing/2014/main" id="{A0696AA8-12A4-4507-B3E4-628910F0E8C4}"/>
                </a:ext>
              </a:extLst>
            </p:cNvPr>
            <p:cNvSpPr/>
            <p:nvPr/>
          </p:nvSpPr>
          <p:spPr>
            <a:xfrm flipH="1">
              <a:off x="10421949" y="5307002"/>
              <a:ext cx="709751" cy="687818"/>
            </a:xfrm>
            <a:prstGeom prst="triangle">
              <a:avLst>
                <a:gd name="adj" fmla="val 100000"/>
              </a:avLst>
            </a:prstGeom>
            <a:pattFill prst="lgConfetti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8449B31-F31C-4ACE-9E47-E17C7FCA3580}"/>
                </a:ext>
              </a:extLst>
            </p:cNvPr>
            <p:cNvSpPr/>
            <p:nvPr/>
          </p:nvSpPr>
          <p:spPr>
            <a:xfrm>
              <a:off x="8300458" y="5314360"/>
              <a:ext cx="2121490" cy="666892"/>
            </a:xfrm>
            <a:prstGeom prst="rect">
              <a:avLst/>
            </a:prstGeom>
            <a:pattFill prst="lgConfetti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60" name="Triangle isocèle 59">
              <a:extLst>
                <a:ext uri="{FF2B5EF4-FFF2-40B4-BE49-F238E27FC236}">
                  <a16:creationId xmlns:a16="http://schemas.microsoft.com/office/drawing/2014/main" id="{608DF5E9-E0D5-448D-8B94-6370E0EC3795}"/>
                </a:ext>
              </a:extLst>
            </p:cNvPr>
            <p:cNvSpPr/>
            <p:nvPr/>
          </p:nvSpPr>
          <p:spPr>
            <a:xfrm>
              <a:off x="994363" y="3898423"/>
              <a:ext cx="2087744" cy="2080451"/>
            </a:xfrm>
            <a:prstGeom prst="triangle">
              <a:avLst>
                <a:gd name="adj" fmla="val 100000"/>
              </a:avLst>
            </a:prstGeom>
            <a:pattFill prst="lgConfetti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Triangle isocèle 60">
              <a:extLst>
                <a:ext uri="{FF2B5EF4-FFF2-40B4-BE49-F238E27FC236}">
                  <a16:creationId xmlns:a16="http://schemas.microsoft.com/office/drawing/2014/main" id="{F350E15D-8CEA-4908-98CD-2A5865F0D44C}"/>
                </a:ext>
              </a:extLst>
            </p:cNvPr>
            <p:cNvSpPr/>
            <p:nvPr/>
          </p:nvSpPr>
          <p:spPr>
            <a:xfrm>
              <a:off x="1235135" y="649153"/>
              <a:ext cx="2149715" cy="2087624"/>
            </a:xfrm>
            <a:prstGeom prst="triangle">
              <a:avLst>
                <a:gd name="adj" fmla="val 98446"/>
              </a:avLst>
            </a:prstGeom>
            <a:pattFill prst="lgConfetti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Triangle isocèle 61">
              <a:extLst>
                <a:ext uri="{FF2B5EF4-FFF2-40B4-BE49-F238E27FC236}">
                  <a16:creationId xmlns:a16="http://schemas.microsoft.com/office/drawing/2014/main" id="{76D543D4-E5C5-4F5E-9F04-B0873D6073FC}"/>
                </a:ext>
              </a:extLst>
            </p:cNvPr>
            <p:cNvSpPr/>
            <p:nvPr/>
          </p:nvSpPr>
          <p:spPr>
            <a:xfrm flipH="1">
              <a:off x="4238165" y="635402"/>
              <a:ext cx="2138290" cy="2109707"/>
            </a:xfrm>
            <a:prstGeom prst="triangle">
              <a:avLst>
                <a:gd name="adj" fmla="val 99678"/>
              </a:avLst>
            </a:prstGeom>
            <a:pattFill prst="lgConfetti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7D607731-372D-44B2-946B-0251A3AB32CF}"/>
                </a:ext>
              </a:extLst>
            </p:cNvPr>
            <p:cNvSpPr/>
            <p:nvPr/>
          </p:nvSpPr>
          <p:spPr>
            <a:xfrm>
              <a:off x="3353856" y="618620"/>
              <a:ext cx="924664" cy="2112082"/>
            </a:xfrm>
            <a:prstGeom prst="rect">
              <a:avLst/>
            </a:prstGeom>
            <a:pattFill prst="lgConfetti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2C354511-0FD1-4CB7-99CA-81C5B5A09231}"/>
                </a:ext>
              </a:extLst>
            </p:cNvPr>
            <p:cNvSpPr txBox="1"/>
            <p:nvPr/>
          </p:nvSpPr>
          <p:spPr>
            <a:xfrm>
              <a:off x="3001014" y="6151284"/>
              <a:ext cx="1999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Vertical BW </a:t>
              </a:r>
              <a:r>
                <a:rPr lang="fr-FR" sz="1400" b="1" dirty="0" err="1"/>
                <a:t>with</a:t>
              </a:r>
              <a:r>
                <a:rPr lang="fr-FR" sz="1400" b="1" dirty="0"/>
                <a:t> mound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CACE3E1-3B9F-46FD-9EAC-AEAC181A3321}"/>
                </a:ext>
              </a:extLst>
            </p:cNvPr>
            <p:cNvSpPr txBox="1"/>
            <p:nvPr/>
          </p:nvSpPr>
          <p:spPr>
            <a:xfrm>
              <a:off x="8397566" y="6151283"/>
              <a:ext cx="18549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Vertical BW on mound</a:t>
              </a:r>
            </a:p>
          </p:txBody>
        </p: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9ABA7BFA-B70F-4A37-B1B0-030630C7E437}"/>
                </a:ext>
              </a:extLst>
            </p:cNvPr>
            <p:cNvCxnSpPr/>
            <p:nvPr/>
          </p:nvCxnSpPr>
          <p:spPr>
            <a:xfrm>
              <a:off x="976795" y="2747485"/>
              <a:ext cx="10800000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DC4D96FC-15D2-4426-8857-3BD5B1BB6552}"/>
                </a:ext>
              </a:extLst>
            </p:cNvPr>
            <p:cNvSpPr txBox="1"/>
            <p:nvPr/>
          </p:nvSpPr>
          <p:spPr>
            <a:xfrm>
              <a:off x="3021515" y="2796183"/>
              <a:ext cx="15814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err="1"/>
                <a:t>Rubble</a:t>
              </a:r>
              <a:r>
                <a:rPr lang="fr-FR" sz="1400" b="1" dirty="0"/>
                <a:t> mound BW</a:t>
              </a: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C18FB11F-3C9F-465F-8CB7-C4E51F4870AE}"/>
                </a:ext>
              </a:extLst>
            </p:cNvPr>
            <p:cNvCxnSpPr/>
            <p:nvPr/>
          </p:nvCxnSpPr>
          <p:spPr>
            <a:xfrm>
              <a:off x="990046" y="1322875"/>
              <a:ext cx="10800000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16649F17-953F-48B6-8592-D1D16C8BB53D}"/>
                </a:ext>
              </a:extLst>
            </p:cNvPr>
            <p:cNvSpPr txBox="1"/>
            <p:nvPr/>
          </p:nvSpPr>
          <p:spPr>
            <a:xfrm>
              <a:off x="8799119" y="2791856"/>
              <a:ext cx="10518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Vertical BW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208B906F-6253-4D63-94C8-D86E974DF187}"/>
                </a:ext>
              </a:extLst>
            </p:cNvPr>
            <p:cNvCxnSpPr/>
            <p:nvPr/>
          </p:nvCxnSpPr>
          <p:spPr>
            <a:xfrm>
              <a:off x="3362245" y="590517"/>
              <a:ext cx="900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3B249664-DB11-4035-90F5-65EC0EE59297}"/>
                </a:ext>
              </a:extLst>
            </p:cNvPr>
            <p:cNvCxnSpPr/>
            <p:nvPr/>
          </p:nvCxnSpPr>
          <p:spPr>
            <a:xfrm>
              <a:off x="850899" y="6000893"/>
              <a:ext cx="10800000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9993777B-BB50-43E0-BE39-BFBDB72C3CD7}"/>
                </a:ext>
              </a:extLst>
            </p:cNvPr>
            <p:cNvCxnSpPr/>
            <p:nvPr/>
          </p:nvCxnSpPr>
          <p:spPr>
            <a:xfrm>
              <a:off x="864150" y="4576283"/>
              <a:ext cx="10800000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3F268B05-51D1-4F3C-99BE-B8E6B77CA575}"/>
                </a:ext>
              </a:extLst>
            </p:cNvPr>
            <p:cNvCxnSpPr>
              <a:cxnSpLocks/>
            </p:cNvCxnSpPr>
            <p:nvPr/>
          </p:nvCxnSpPr>
          <p:spPr>
            <a:xfrm>
              <a:off x="8425032" y="603847"/>
              <a:ext cx="1800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C7B2F060-E2D7-4BC1-A3E4-5A8C7AABE80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217038" y="603847"/>
              <a:ext cx="0" cy="214363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94541B2C-DC5D-4B11-92BC-AB69686435C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38289" y="603848"/>
              <a:ext cx="0" cy="215697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AE6DB602-9707-412A-AC99-417D5708FF0C}"/>
                </a:ext>
              </a:extLst>
            </p:cNvPr>
            <p:cNvCxnSpPr>
              <a:cxnSpLocks/>
            </p:cNvCxnSpPr>
            <p:nvPr/>
          </p:nvCxnSpPr>
          <p:spPr>
            <a:xfrm>
              <a:off x="3100615" y="3844005"/>
              <a:ext cx="1800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6FF45ED8-F2C2-47C6-B353-C94DD1729E0A}"/>
                </a:ext>
              </a:extLst>
            </p:cNvPr>
            <p:cNvCxnSpPr>
              <a:cxnSpLocks/>
            </p:cNvCxnSpPr>
            <p:nvPr/>
          </p:nvCxnSpPr>
          <p:spPr>
            <a:xfrm>
              <a:off x="8436720" y="3844005"/>
              <a:ext cx="1800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AE4B82BB-5240-45D0-B752-045A70ADF5C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00615" y="3843923"/>
              <a:ext cx="0" cy="215697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id="{65543F08-DCE2-448B-B24F-DF8DDC80975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00615" y="3843923"/>
              <a:ext cx="0" cy="215697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95D9B51E-BACC-4AE0-B57C-8622A4040343}"/>
                </a:ext>
              </a:extLst>
            </p:cNvPr>
            <p:cNvCxnSpPr>
              <a:cxnSpLocks/>
            </p:cNvCxnSpPr>
            <p:nvPr/>
          </p:nvCxnSpPr>
          <p:spPr>
            <a:xfrm rot="2700000" flipH="1" flipV="1">
              <a:off x="2304281" y="147665"/>
              <a:ext cx="0" cy="302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4D01EC81-3014-4073-876E-E433112BE6C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41573" y="3840581"/>
              <a:ext cx="0" cy="1440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2951C2FB-3684-4046-9038-47EF8B948F8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218210" y="3840581"/>
              <a:ext cx="0" cy="1440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D55F1E08-63E0-405D-BCCC-90B14C1CEE8D}"/>
                </a:ext>
              </a:extLst>
            </p:cNvPr>
            <p:cNvCxnSpPr>
              <a:cxnSpLocks/>
            </p:cNvCxnSpPr>
            <p:nvPr/>
          </p:nvCxnSpPr>
          <p:spPr>
            <a:xfrm>
              <a:off x="8274776" y="5294818"/>
              <a:ext cx="2160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19DC7344-E482-45B9-91BF-6700E5A2FF75}"/>
                </a:ext>
              </a:extLst>
            </p:cNvPr>
            <p:cNvSpPr txBox="1"/>
            <p:nvPr/>
          </p:nvSpPr>
          <p:spPr>
            <a:xfrm>
              <a:off x="6220818" y="1037118"/>
              <a:ext cx="13676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err="1"/>
                <a:t>Sea</a:t>
              </a:r>
              <a:r>
                <a:rPr lang="fr-FR" sz="1400" dirty="0"/>
                <a:t> Water </a:t>
              </a:r>
              <a:r>
                <a:rPr lang="fr-FR" sz="1400" dirty="0" err="1"/>
                <a:t>Level</a:t>
              </a:r>
              <a:endParaRPr lang="fr-FR" sz="1400" dirty="0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F062ECED-6151-4FD5-B206-8FF55DF68C6B}"/>
                </a:ext>
              </a:extLst>
            </p:cNvPr>
            <p:cNvSpPr txBox="1"/>
            <p:nvPr/>
          </p:nvSpPr>
          <p:spPr>
            <a:xfrm>
              <a:off x="6854442" y="2430242"/>
              <a:ext cx="7745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err="1"/>
                <a:t>Sea</a:t>
              </a:r>
              <a:r>
                <a:rPr lang="fr-FR" sz="1400" dirty="0"/>
                <a:t> </a:t>
              </a:r>
              <a:r>
                <a:rPr lang="fr-FR" sz="1400" dirty="0" err="1"/>
                <a:t>Bed</a:t>
              </a:r>
              <a:endParaRPr lang="fr-FR" sz="1400" dirty="0"/>
            </a:p>
          </p:txBody>
        </p:sp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4AAE8821-6290-405B-BBDB-AB6A848E574B}"/>
                </a:ext>
              </a:extLst>
            </p:cNvPr>
            <p:cNvCxnSpPr>
              <a:cxnSpLocks/>
            </p:cNvCxnSpPr>
            <p:nvPr/>
          </p:nvCxnSpPr>
          <p:spPr>
            <a:xfrm rot="2700000" flipH="1" flipV="1">
              <a:off x="2038053" y="3404495"/>
              <a:ext cx="0" cy="302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A46A44F0-BA0C-4AA0-B7CB-665852E5AEF4}"/>
                </a:ext>
              </a:extLst>
            </p:cNvPr>
            <p:cNvCxnSpPr>
              <a:cxnSpLocks/>
            </p:cNvCxnSpPr>
            <p:nvPr/>
          </p:nvCxnSpPr>
          <p:spPr>
            <a:xfrm rot="18900000" flipH="1" flipV="1">
              <a:off x="5320210" y="150207"/>
              <a:ext cx="0" cy="302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>
              <a:extLst>
                <a:ext uri="{FF2B5EF4-FFF2-40B4-BE49-F238E27FC236}">
                  <a16:creationId xmlns:a16="http://schemas.microsoft.com/office/drawing/2014/main" id="{763B8C0C-D280-48EF-A9A6-CC597D11F6C4}"/>
                </a:ext>
              </a:extLst>
            </p:cNvPr>
            <p:cNvCxnSpPr>
              <a:cxnSpLocks/>
            </p:cNvCxnSpPr>
            <p:nvPr/>
          </p:nvCxnSpPr>
          <p:spPr>
            <a:xfrm rot="2700000" flipH="1" flipV="1">
              <a:off x="7935796" y="5144829"/>
              <a:ext cx="0" cy="1008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59F7221E-F6F5-4AAD-90B1-77FAEDA26DC9}"/>
                </a:ext>
              </a:extLst>
            </p:cNvPr>
            <p:cNvCxnSpPr>
              <a:cxnSpLocks/>
            </p:cNvCxnSpPr>
            <p:nvPr/>
          </p:nvCxnSpPr>
          <p:spPr>
            <a:xfrm rot="18900000" flipH="1" flipV="1">
              <a:off x="10762591" y="5151862"/>
              <a:ext cx="0" cy="97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D188A1D-7FB0-4C68-ABA3-6920DFA63372}"/>
                </a:ext>
              </a:extLst>
            </p:cNvPr>
            <p:cNvSpPr txBox="1"/>
            <p:nvPr/>
          </p:nvSpPr>
          <p:spPr>
            <a:xfrm>
              <a:off x="6060544" y="4268506"/>
              <a:ext cx="13676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err="1"/>
                <a:t>Sea</a:t>
              </a:r>
              <a:r>
                <a:rPr lang="fr-FR" sz="1400" dirty="0"/>
                <a:t> Water </a:t>
              </a:r>
              <a:r>
                <a:rPr lang="fr-FR" sz="1400" dirty="0" err="1"/>
                <a:t>Level</a:t>
              </a:r>
              <a:endParaRPr lang="fr-FR" sz="1400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DADC721E-9C4E-4FD7-8D81-D1A223669D03}"/>
                </a:ext>
              </a:extLst>
            </p:cNvPr>
            <p:cNvSpPr txBox="1"/>
            <p:nvPr/>
          </p:nvSpPr>
          <p:spPr>
            <a:xfrm>
              <a:off x="5833795" y="5696614"/>
              <a:ext cx="7745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err="1"/>
                <a:t>Sea</a:t>
              </a:r>
              <a:r>
                <a:rPr lang="fr-FR" sz="1400" dirty="0"/>
                <a:t> </a:t>
              </a:r>
              <a:r>
                <a:rPr lang="fr-FR" sz="1400" dirty="0" err="1"/>
                <a:t>Bed</a:t>
              </a:r>
              <a:endParaRPr lang="fr-F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868084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1867</TotalTime>
  <Words>64</Words>
  <Application>Microsoft Office PowerPoint</Application>
  <PresentationFormat>Grand écran</PresentationFormat>
  <Paragraphs>19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DE GRAAUW</dc:creator>
  <cp:lastModifiedBy>Arthur DE GRAAUW</cp:lastModifiedBy>
  <cp:revision>10</cp:revision>
  <dcterms:created xsi:type="dcterms:W3CDTF">2018-01-29T14:03:20Z</dcterms:created>
  <dcterms:modified xsi:type="dcterms:W3CDTF">2018-01-31T22:40:18Z</dcterms:modified>
</cp:coreProperties>
</file>