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602" y="-96"/>
      </p:cViewPr>
      <p:guideLst>
        <p:guide orient="horz" pos="2160"/>
        <p:guide pos="2880"/>
      </p:guideLst>
    </p:cSldViewPr>
  </p:slide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05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8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07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90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1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11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7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27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90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23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71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A00D-B388-4C07-93E7-1F874BB377B2}" type="datetimeFigureOut">
              <a:rPr lang="fr-FR" smtClean="0"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B40F5-5F77-4BA0-A702-CBD90B04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71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graauw\Desktop\Kronsta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" y="288032"/>
            <a:ext cx="909904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 rot="21448657">
            <a:off x="1762385" y="3053134"/>
            <a:ext cx="4330315" cy="43204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702392">
            <a:off x="1431679" y="4509702"/>
            <a:ext cx="4838974" cy="432048"/>
          </a:xfrm>
          <a:prstGeom prst="rightArrow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061535" y="3580261"/>
            <a:ext cx="173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Fort Alexander 1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35654" y="4509041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Fort Paul 1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53538" y="5557739"/>
            <a:ext cx="155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t</a:t>
            </a:r>
            <a:r>
              <a:rPr lang="fr-FR" dirty="0" smtClean="0">
                <a:solidFill>
                  <a:srgbClr val="FFC000"/>
                </a:solidFill>
              </a:rPr>
              <a:t>o </a:t>
            </a:r>
            <a:r>
              <a:rPr lang="fr-FR" dirty="0" err="1" smtClean="0">
                <a:solidFill>
                  <a:srgbClr val="FFC000"/>
                </a:solidFill>
              </a:rPr>
              <a:t>downtown</a:t>
            </a:r>
            <a:r>
              <a:rPr lang="fr-FR" dirty="0" smtClean="0">
                <a:solidFill>
                  <a:srgbClr val="FFC000"/>
                </a:solidFill>
              </a:rPr>
              <a:t>  </a:t>
            </a:r>
            <a:br>
              <a:rPr lang="fr-FR" dirty="0" smtClean="0">
                <a:solidFill>
                  <a:srgbClr val="FFC000"/>
                </a:solidFill>
              </a:rPr>
            </a:br>
            <a:r>
              <a:rPr lang="fr-FR" dirty="0" smtClean="0">
                <a:solidFill>
                  <a:srgbClr val="FFC000"/>
                </a:solidFill>
              </a:rPr>
              <a:t>St Petersburg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2881948" y="3361769"/>
            <a:ext cx="241788" cy="35526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587875" y="4866180"/>
            <a:ext cx="200999" cy="22165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728558" y="2132856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Naval </a:t>
            </a:r>
            <a:r>
              <a:rPr lang="fr-FR" dirty="0" err="1" smtClean="0">
                <a:solidFill>
                  <a:srgbClr val="FFC000"/>
                </a:solidFill>
              </a:rPr>
              <a:t>Cathedral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228185" y="2502188"/>
            <a:ext cx="648071" cy="63878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2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graauw\Desktop\Kronstad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14206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graauw\Desktop\Kronstad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0696" cy="26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graauw\Desktop\Kronstadt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34110"/>
            <a:ext cx="3131840" cy="27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51749" y="260648"/>
            <a:ext cx="17320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Fort Alexander 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308304" y="3764778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Fort Paul 1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19672" y="5373216"/>
            <a:ext cx="259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View</a:t>
            </a:r>
            <a:r>
              <a:rPr lang="fr-FR" dirty="0" smtClean="0"/>
              <a:t> on Fort Alexander 1 </a:t>
            </a:r>
          </a:p>
          <a:p>
            <a:r>
              <a:rPr lang="fr-FR" dirty="0"/>
              <a:t>a</a:t>
            </a:r>
            <a:r>
              <a:rPr lang="fr-FR" dirty="0" smtClean="0"/>
              <a:t>nd Naval </a:t>
            </a:r>
            <a:r>
              <a:rPr lang="fr-FR" dirty="0" err="1" smtClean="0"/>
              <a:t>Cathedral</a:t>
            </a:r>
            <a:endParaRPr lang="fr-FR" dirty="0"/>
          </a:p>
        </p:txBody>
      </p:sp>
      <p:pic>
        <p:nvPicPr>
          <p:cNvPr id="1026" name="Picture 2" descr="R:\DIRECTION\PERSO\Archeo\Documents\Sujets divers\TableauMichelleSantulli\NavalCathedr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5776"/>
            <a:ext cx="2563028" cy="25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308304" y="2524254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Naval </a:t>
            </a:r>
            <a:r>
              <a:rPr lang="fr-FR" dirty="0" err="1" smtClean="0"/>
              <a:t>Cathedral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00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graauw\Desktop\Flag nr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987824" cy="27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5776" y="225514"/>
            <a:ext cx="44592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Russian</a:t>
            </a:r>
            <a:r>
              <a:rPr lang="fr-FR" dirty="0" smtClean="0"/>
              <a:t> </a:t>
            </a:r>
            <a:r>
              <a:rPr lang="fr-FR" dirty="0" err="1" smtClean="0"/>
              <a:t>Navy</a:t>
            </a:r>
            <a:r>
              <a:rPr lang="fr-FR" dirty="0" smtClean="0"/>
              <a:t> flat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blue</a:t>
            </a:r>
            <a:r>
              <a:rPr lang="fr-FR" dirty="0" smtClean="0"/>
              <a:t> St </a:t>
            </a:r>
            <a:r>
              <a:rPr lang="fr-FR" dirty="0" err="1" smtClean="0"/>
              <a:t>Andrew’s</a:t>
            </a:r>
            <a:r>
              <a:rPr lang="fr-FR" dirty="0" smtClean="0"/>
              <a:t> cross,</a:t>
            </a:r>
          </a:p>
          <a:p>
            <a:r>
              <a:rPr lang="fr-FR" dirty="0" err="1"/>
              <a:t>a</a:t>
            </a:r>
            <a:r>
              <a:rPr lang="fr-FR" dirty="0" err="1" smtClean="0"/>
              <a:t>ligned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large </a:t>
            </a:r>
            <a:r>
              <a:rPr lang="fr-FR" dirty="0" err="1" smtClean="0"/>
              <a:t>dome</a:t>
            </a:r>
            <a:r>
              <a:rPr lang="fr-FR" dirty="0" smtClean="0"/>
              <a:t> in background</a:t>
            </a:r>
            <a:endParaRPr lang="fr-FR" dirty="0"/>
          </a:p>
        </p:txBody>
      </p:sp>
      <p:pic>
        <p:nvPicPr>
          <p:cNvPr id="3075" name="Picture 3" descr="C:\Users\degraauw\Desktop\Lateen s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7" y="1746250"/>
            <a:ext cx="51546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71600" y="5301208"/>
            <a:ext cx="33672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Small ship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lateen</a:t>
            </a:r>
            <a:r>
              <a:rPr lang="fr-FR" dirty="0" smtClean="0"/>
              <a:t> </a:t>
            </a:r>
            <a:r>
              <a:rPr lang="fr-FR" dirty="0" err="1" smtClean="0"/>
              <a:t>sail</a:t>
            </a:r>
            <a:r>
              <a:rPr lang="fr-FR" dirty="0" smtClean="0"/>
              <a:t>, </a:t>
            </a:r>
          </a:p>
          <a:p>
            <a:r>
              <a:rPr lang="fr-FR" dirty="0" err="1"/>
              <a:t>a</a:t>
            </a:r>
            <a:r>
              <a:rPr lang="fr-FR" dirty="0" err="1" smtClean="0"/>
              <a:t>mong</a:t>
            </a:r>
            <a:r>
              <a:rPr lang="fr-FR" dirty="0" smtClean="0"/>
              <a:t> the last </a:t>
            </a:r>
            <a:r>
              <a:rPr lang="fr-FR" dirty="0" err="1" smtClean="0"/>
              <a:t>ones</a:t>
            </a:r>
            <a:r>
              <a:rPr lang="fr-FR" dirty="0" smtClean="0"/>
              <a:t> on the </a:t>
            </a:r>
            <a:r>
              <a:rPr lang="fr-FR" dirty="0" err="1" smtClean="0"/>
              <a:t>Baltic</a:t>
            </a:r>
            <a:r>
              <a:rPr lang="fr-FR" dirty="0" smtClean="0"/>
              <a:t> </a:t>
            </a:r>
          </a:p>
          <a:p>
            <a:r>
              <a:rPr lang="fr-FR" dirty="0"/>
              <a:t>i</a:t>
            </a:r>
            <a:r>
              <a:rPr lang="fr-FR" dirty="0" smtClean="0"/>
              <a:t>n the 19th </a:t>
            </a:r>
            <a:r>
              <a:rPr lang="fr-FR" dirty="0" err="1" smtClean="0"/>
              <a:t>century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34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graauw\Desktop\Steam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42" y="-1"/>
            <a:ext cx="78501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92080" y="6093296"/>
            <a:ext cx="3379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Seagoing</a:t>
            </a:r>
            <a:r>
              <a:rPr lang="fr-FR" dirty="0" smtClean="0"/>
              <a:t> </a:t>
            </a:r>
            <a:r>
              <a:rPr lang="fr-FR" dirty="0" err="1" smtClean="0"/>
              <a:t>paddle-wheel</a:t>
            </a:r>
            <a:r>
              <a:rPr lang="fr-FR" dirty="0" smtClean="0"/>
              <a:t> </a:t>
            </a:r>
            <a:r>
              <a:rPr lang="fr-FR" dirty="0" err="1" smtClean="0"/>
              <a:t>steamship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42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graauw\Desktop\BritanniaCun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0" cy="49434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1" y="5157192"/>
            <a:ext cx="6832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Description of RMS </a:t>
            </a:r>
            <a:r>
              <a:rPr lang="fr-FR" dirty="0" err="1" smtClean="0"/>
              <a:t>Britannia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Cunard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red</a:t>
            </a:r>
            <a:r>
              <a:rPr lang="fr-FR" dirty="0" smtClean="0"/>
              <a:t>/black </a:t>
            </a:r>
            <a:r>
              <a:rPr lang="fr-FR" dirty="0" err="1" smtClean="0"/>
              <a:t>funnel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This ship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perhaps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in St Petersburg as the </a:t>
            </a:r>
            <a:r>
              <a:rPr lang="fr-FR" dirty="0" err="1" smtClean="0"/>
              <a:t>German</a:t>
            </a:r>
            <a:r>
              <a:rPr lang="fr-FR" dirty="0" smtClean="0"/>
              <a:t> or </a:t>
            </a:r>
            <a:r>
              <a:rPr lang="fr-FR" dirty="0" err="1" smtClean="0"/>
              <a:t>Prussian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Navy</a:t>
            </a:r>
            <a:r>
              <a:rPr lang="fr-FR" dirty="0" smtClean="0"/>
              <a:t> ship Barbarossa? </a:t>
            </a:r>
          </a:p>
          <a:p>
            <a:r>
              <a:rPr lang="fr-FR" dirty="0" smtClean="0"/>
              <a:t>The painting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be </a:t>
            </a:r>
            <a:r>
              <a:rPr lang="fr-FR" dirty="0" err="1" smtClean="0"/>
              <a:t>dated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1849 and 1880.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2818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100</Words>
  <Application>Microsoft Office PowerPoint</Application>
  <PresentationFormat>Affichage à l'écran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Sogreah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admininf</dc:creator>
  <cp:lastModifiedBy>admininf</cp:lastModifiedBy>
  <cp:revision>10</cp:revision>
  <dcterms:created xsi:type="dcterms:W3CDTF">2013-04-03T12:50:12Z</dcterms:created>
  <dcterms:modified xsi:type="dcterms:W3CDTF">2013-04-03T14:00:18Z</dcterms:modified>
</cp:coreProperties>
</file>