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4" y="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62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64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68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087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13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1330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7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1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92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447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BD510-0435-4F80-BC1B-4D9607A67F01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A5066-BF1F-499C-9099-73B124C804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42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e 75"/>
          <p:cNvGrpSpPr/>
          <p:nvPr/>
        </p:nvGrpSpPr>
        <p:grpSpPr>
          <a:xfrm>
            <a:off x="899592" y="1196752"/>
            <a:ext cx="6768752" cy="1683248"/>
            <a:chOff x="360000" y="1196752"/>
            <a:chExt cx="6768752" cy="1683248"/>
          </a:xfrm>
        </p:grpSpPr>
        <p:grpSp>
          <p:nvGrpSpPr>
            <p:cNvPr id="32" name="Groupe 31"/>
            <p:cNvGrpSpPr/>
            <p:nvPr/>
          </p:nvGrpSpPr>
          <p:grpSpPr>
            <a:xfrm>
              <a:off x="360000" y="1196752"/>
              <a:ext cx="6768752" cy="1683248"/>
              <a:chOff x="360000" y="1196752"/>
              <a:chExt cx="6768752" cy="1683248"/>
            </a:xfrm>
          </p:grpSpPr>
          <p:cxnSp>
            <p:nvCxnSpPr>
              <p:cNvPr id="5" name="Connecteur droit 4"/>
              <p:cNvCxnSpPr/>
              <p:nvPr/>
            </p:nvCxnSpPr>
            <p:spPr>
              <a:xfrm>
                <a:off x="1440000" y="2880000"/>
                <a:ext cx="496160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necteur droit 5"/>
              <p:cNvCxnSpPr/>
              <p:nvPr/>
            </p:nvCxnSpPr>
            <p:spPr>
              <a:xfrm>
                <a:off x="3456408" y="1530000"/>
                <a:ext cx="900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 flipH="1">
                <a:off x="1440000" y="1530000"/>
                <a:ext cx="2016408" cy="135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4351151" y="1530000"/>
                <a:ext cx="2050452" cy="135000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360000" y="1980000"/>
                <a:ext cx="676875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/>
              <p:cNvCxnSpPr/>
              <p:nvPr/>
            </p:nvCxnSpPr>
            <p:spPr>
              <a:xfrm>
                <a:off x="360000" y="2880000"/>
                <a:ext cx="6768752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ZoneTexte 19"/>
              <p:cNvSpPr txBox="1"/>
              <p:nvPr/>
            </p:nvSpPr>
            <p:spPr>
              <a:xfrm>
                <a:off x="755576" y="2262253"/>
                <a:ext cx="88197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h = 5 m</a:t>
                </a:r>
              </a:p>
            </p:txBody>
          </p:sp>
          <p:sp>
            <p:nvSpPr>
              <p:cNvPr id="21" name="ZoneTexte 20"/>
              <p:cNvSpPr txBox="1"/>
              <p:nvPr/>
            </p:nvSpPr>
            <p:spPr>
              <a:xfrm rot="19581342">
                <a:off x="2558513" y="1505998"/>
                <a:ext cx="7617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1 : 1.5</a:t>
                </a:r>
              </a:p>
            </p:txBody>
          </p:sp>
          <p:sp>
            <p:nvSpPr>
              <p:cNvPr id="22" name="ZoneTexte 21"/>
              <p:cNvSpPr txBox="1"/>
              <p:nvPr/>
            </p:nvSpPr>
            <p:spPr>
              <a:xfrm rot="2024862">
                <a:off x="4502865" y="1521240"/>
                <a:ext cx="7617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1 : 1.5</a:t>
                </a:r>
              </a:p>
            </p:txBody>
          </p:sp>
          <p:sp>
            <p:nvSpPr>
              <p:cNvPr id="23" name="ZoneTexte 22"/>
              <p:cNvSpPr txBox="1"/>
              <p:nvPr/>
            </p:nvSpPr>
            <p:spPr>
              <a:xfrm>
                <a:off x="3672368" y="1196752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5 m</a:t>
                </a:r>
              </a:p>
            </p:txBody>
          </p:sp>
          <p:sp>
            <p:nvSpPr>
              <p:cNvPr id="24" name="ZoneTexte 23"/>
              <p:cNvSpPr txBox="1"/>
              <p:nvPr/>
            </p:nvSpPr>
            <p:spPr>
              <a:xfrm>
                <a:off x="6356499" y="1691516"/>
                <a:ext cx="5917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/>
                  <a:t>SWL</a:t>
                </a:r>
              </a:p>
            </p:txBody>
          </p:sp>
          <p:cxnSp>
            <p:nvCxnSpPr>
              <p:cNvPr id="25" name="Connecteur droit 24"/>
              <p:cNvCxnSpPr/>
              <p:nvPr/>
            </p:nvCxnSpPr>
            <p:spPr>
              <a:xfrm>
                <a:off x="611560" y="1530000"/>
                <a:ext cx="315184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ZoneTexte 26"/>
              <p:cNvSpPr txBox="1"/>
              <p:nvPr/>
            </p:nvSpPr>
            <p:spPr>
              <a:xfrm>
                <a:off x="755576" y="1505998"/>
                <a:ext cx="1157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fr-FR" dirty="0" err="1"/>
                  <a:t>Rc</a:t>
                </a:r>
                <a:r>
                  <a:rPr lang="fr-FR" dirty="0"/>
                  <a:t> = 2.5 m</a:t>
                </a:r>
              </a:p>
            </p:txBody>
          </p:sp>
          <p:cxnSp>
            <p:nvCxnSpPr>
              <p:cNvPr id="29" name="Connecteur droit avec flèche 28"/>
              <p:cNvCxnSpPr/>
              <p:nvPr/>
            </p:nvCxnSpPr>
            <p:spPr>
              <a:xfrm flipH="1">
                <a:off x="769152" y="1530000"/>
                <a:ext cx="4301" cy="47532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necteur droit avec flèche 30"/>
              <p:cNvCxnSpPr/>
              <p:nvPr/>
            </p:nvCxnSpPr>
            <p:spPr>
              <a:xfrm>
                <a:off x="769152" y="2005325"/>
                <a:ext cx="0" cy="87467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9" name="Connecteur droit avec flèche 68"/>
            <p:cNvCxnSpPr/>
            <p:nvPr/>
          </p:nvCxnSpPr>
          <p:spPr>
            <a:xfrm>
              <a:off x="3851920" y="1530000"/>
              <a:ext cx="0" cy="135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ZoneTexte 69"/>
            <p:cNvSpPr txBox="1"/>
            <p:nvPr/>
          </p:nvSpPr>
          <p:spPr>
            <a:xfrm>
              <a:off x="3834043" y="2077587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d = 7,5 m</a:t>
              </a: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35496" y="4437112"/>
            <a:ext cx="9108504" cy="1332220"/>
            <a:chOff x="35496" y="4437112"/>
            <a:chExt cx="9108504" cy="1332220"/>
          </a:xfrm>
        </p:grpSpPr>
        <p:cxnSp>
          <p:nvCxnSpPr>
            <p:cNvPr id="34" name="Connecteur droit 33"/>
            <p:cNvCxnSpPr/>
            <p:nvPr/>
          </p:nvCxnSpPr>
          <p:spPr>
            <a:xfrm>
              <a:off x="1080000" y="5760000"/>
              <a:ext cx="5868264" cy="9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 flipV="1">
              <a:off x="1818152" y="4869160"/>
              <a:ext cx="2177848" cy="4408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 flipH="1">
              <a:off x="1080000" y="5310000"/>
              <a:ext cx="738152" cy="4546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5490000" y="4770000"/>
              <a:ext cx="1458264" cy="99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35496" y="4860000"/>
              <a:ext cx="91085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cteur droit 38"/>
            <p:cNvCxnSpPr/>
            <p:nvPr/>
          </p:nvCxnSpPr>
          <p:spPr>
            <a:xfrm>
              <a:off x="35496" y="5760000"/>
              <a:ext cx="9108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ZoneTexte 39"/>
            <p:cNvSpPr txBox="1"/>
            <p:nvPr/>
          </p:nvSpPr>
          <p:spPr>
            <a:xfrm>
              <a:off x="431072" y="5151585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 = 5 m</a:t>
              </a:r>
            </a:p>
          </p:txBody>
        </p:sp>
        <p:sp>
          <p:nvSpPr>
            <p:cNvPr id="42" name="ZoneTexte 41"/>
            <p:cNvSpPr txBox="1"/>
            <p:nvPr/>
          </p:nvSpPr>
          <p:spPr>
            <a:xfrm rot="2024862">
              <a:off x="6122577" y="511144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1.5</a:t>
              </a:r>
            </a:p>
          </p:txBody>
        </p:sp>
        <p:sp>
          <p:nvSpPr>
            <p:cNvPr id="44" name="ZoneTexte 43"/>
            <p:cNvSpPr txBox="1"/>
            <p:nvPr/>
          </p:nvSpPr>
          <p:spPr>
            <a:xfrm>
              <a:off x="1547664" y="4571836"/>
              <a:ext cx="591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SWL</a:t>
              </a:r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4139952" y="4437112"/>
              <a:ext cx="13260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Rc</a:t>
              </a:r>
              <a:r>
                <a:rPr lang="fr-FR" dirty="0"/>
                <a:t> = + 0,5 m</a:t>
              </a:r>
            </a:p>
          </p:txBody>
        </p:sp>
        <p:cxnSp>
          <p:nvCxnSpPr>
            <p:cNvPr id="48" name="Connecteur droit avec flèche 47"/>
            <p:cNvCxnSpPr/>
            <p:nvPr/>
          </p:nvCxnSpPr>
          <p:spPr>
            <a:xfrm flipH="1">
              <a:off x="444648" y="4860000"/>
              <a:ext cx="9574" cy="9093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Connecteur droit avec flèche 70"/>
            <p:cNvCxnSpPr/>
            <p:nvPr/>
          </p:nvCxnSpPr>
          <p:spPr>
            <a:xfrm>
              <a:off x="5333377" y="4770000"/>
              <a:ext cx="0" cy="990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ZoneTexte 71"/>
            <p:cNvSpPr txBox="1"/>
            <p:nvPr/>
          </p:nvSpPr>
          <p:spPr>
            <a:xfrm>
              <a:off x="4307388" y="5075892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d = 5.5 m</a:t>
              </a:r>
            </a:p>
          </p:txBody>
        </p:sp>
        <p:sp>
          <p:nvSpPr>
            <p:cNvPr id="43" name="ZoneTexte 42"/>
            <p:cNvSpPr txBox="1"/>
            <p:nvPr/>
          </p:nvSpPr>
          <p:spPr>
            <a:xfrm rot="20930253">
              <a:off x="2286943" y="4850480"/>
              <a:ext cx="5870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5</a:t>
              </a:r>
            </a:p>
          </p:txBody>
        </p:sp>
        <p:cxnSp>
          <p:nvCxnSpPr>
            <p:cNvPr id="41" name="Connecteur droit 40"/>
            <p:cNvCxnSpPr/>
            <p:nvPr/>
          </p:nvCxnSpPr>
          <p:spPr>
            <a:xfrm flipH="1">
              <a:off x="4140000" y="4770000"/>
              <a:ext cx="135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 flipH="1">
              <a:off x="3996000" y="4770000"/>
              <a:ext cx="144000" cy="9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7129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0" y="476672"/>
            <a:ext cx="9108504" cy="1197496"/>
            <a:chOff x="35496" y="4571836"/>
            <a:chExt cx="9108504" cy="1197496"/>
          </a:xfrm>
        </p:grpSpPr>
        <p:cxnSp>
          <p:nvCxnSpPr>
            <p:cNvPr id="5" name="Connecteur droit 4"/>
            <p:cNvCxnSpPr/>
            <p:nvPr/>
          </p:nvCxnSpPr>
          <p:spPr>
            <a:xfrm>
              <a:off x="1115496" y="5760000"/>
              <a:ext cx="777698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necteur droit 5"/>
            <p:cNvCxnSpPr/>
            <p:nvPr/>
          </p:nvCxnSpPr>
          <p:spPr>
            <a:xfrm>
              <a:off x="2086904" y="5130000"/>
              <a:ext cx="585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 flipH="1">
              <a:off x="1115496" y="5130000"/>
              <a:ext cx="971408" cy="639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7559632" y="4860000"/>
              <a:ext cx="1332848" cy="90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>
              <a:off x="35496" y="4860000"/>
              <a:ext cx="91085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>
              <a:off x="35496" y="5760000"/>
              <a:ext cx="9108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ZoneTexte 10"/>
            <p:cNvSpPr txBox="1"/>
            <p:nvPr/>
          </p:nvSpPr>
          <p:spPr>
            <a:xfrm>
              <a:off x="431072" y="5151585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 = 5 m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 rot="19581342">
              <a:off x="1226137" y="5111831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1.5</a:t>
              </a:r>
            </a:p>
          </p:txBody>
        </p:sp>
        <p:sp>
          <p:nvSpPr>
            <p:cNvPr id="13" name="ZoneTexte 12"/>
            <p:cNvSpPr txBox="1"/>
            <p:nvPr/>
          </p:nvSpPr>
          <p:spPr>
            <a:xfrm rot="2024862">
              <a:off x="8020316" y="511144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1.5</a:t>
              </a: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2468067" y="4571836"/>
              <a:ext cx="591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SWL</a:t>
              </a:r>
            </a:p>
          </p:txBody>
        </p:sp>
        <p:sp>
          <p:nvSpPr>
            <p:cNvPr id="15" name="ZoneTexte 14"/>
            <p:cNvSpPr txBox="1"/>
            <p:nvPr/>
          </p:nvSpPr>
          <p:spPr>
            <a:xfrm>
              <a:off x="7020272" y="4571836"/>
              <a:ext cx="7457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Rc</a:t>
              </a:r>
              <a:r>
                <a:rPr lang="fr-FR" dirty="0"/>
                <a:t> = 0</a:t>
              </a:r>
            </a:p>
          </p:txBody>
        </p:sp>
        <p:cxnSp>
          <p:nvCxnSpPr>
            <p:cNvPr id="16" name="Connecteur droit avec flèche 15"/>
            <p:cNvCxnSpPr/>
            <p:nvPr/>
          </p:nvCxnSpPr>
          <p:spPr>
            <a:xfrm flipH="1">
              <a:off x="444648" y="4860000"/>
              <a:ext cx="9574" cy="9093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H="1">
              <a:off x="7128752" y="4881585"/>
              <a:ext cx="430880" cy="2484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ZoneTexte 17"/>
            <p:cNvSpPr txBox="1"/>
            <p:nvPr/>
          </p:nvSpPr>
          <p:spPr>
            <a:xfrm>
              <a:off x="3563888" y="4818759"/>
              <a:ext cx="22765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Rc</a:t>
              </a:r>
              <a:r>
                <a:rPr lang="fr-FR" dirty="0"/>
                <a:t> = - 1.5 m over 28 m</a:t>
              </a:r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>
              <a:off x="3851920" y="5157352"/>
              <a:ext cx="0" cy="60264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>
              <a:off x="3834043" y="5301208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d = 3.5 m</a:t>
              </a:r>
            </a:p>
          </p:txBody>
        </p:sp>
      </p:grpSp>
      <p:grpSp>
        <p:nvGrpSpPr>
          <p:cNvPr id="21" name="Groupe 20"/>
          <p:cNvGrpSpPr/>
          <p:nvPr/>
        </p:nvGrpSpPr>
        <p:grpSpPr>
          <a:xfrm>
            <a:off x="18630" y="2451213"/>
            <a:ext cx="9108504" cy="1197496"/>
            <a:chOff x="35496" y="4571836"/>
            <a:chExt cx="9108504" cy="1197496"/>
          </a:xfrm>
        </p:grpSpPr>
        <p:cxnSp>
          <p:nvCxnSpPr>
            <p:cNvPr id="22" name="Connecteur droit 21"/>
            <p:cNvCxnSpPr/>
            <p:nvPr/>
          </p:nvCxnSpPr>
          <p:spPr>
            <a:xfrm>
              <a:off x="1115496" y="5760000"/>
              <a:ext cx="792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/>
            <p:cNvCxnSpPr/>
            <p:nvPr/>
          </p:nvCxnSpPr>
          <p:spPr>
            <a:xfrm flipV="1">
              <a:off x="1475656" y="4986000"/>
              <a:ext cx="5508712" cy="540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/>
            <p:cNvCxnSpPr/>
            <p:nvPr/>
          </p:nvCxnSpPr>
          <p:spPr>
            <a:xfrm flipH="1">
              <a:off x="1115496" y="5526000"/>
              <a:ext cx="360160" cy="24333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24"/>
            <p:cNvCxnSpPr/>
            <p:nvPr/>
          </p:nvCxnSpPr>
          <p:spPr>
            <a:xfrm>
              <a:off x="7884368" y="4986000"/>
              <a:ext cx="1152128" cy="7740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Connecteur droit 25"/>
            <p:cNvCxnSpPr/>
            <p:nvPr/>
          </p:nvCxnSpPr>
          <p:spPr>
            <a:xfrm>
              <a:off x="35496" y="4860000"/>
              <a:ext cx="9108504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Connecteur droit 26"/>
            <p:cNvCxnSpPr/>
            <p:nvPr/>
          </p:nvCxnSpPr>
          <p:spPr>
            <a:xfrm>
              <a:off x="35496" y="5760000"/>
              <a:ext cx="910850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ZoneTexte 27"/>
            <p:cNvSpPr txBox="1"/>
            <p:nvPr/>
          </p:nvSpPr>
          <p:spPr>
            <a:xfrm>
              <a:off x="431072" y="5151585"/>
              <a:ext cx="8819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h = 5 m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 rot="2024862">
              <a:off x="8164332" y="5111444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1.5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2468067" y="4571836"/>
              <a:ext cx="5917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SWL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6876256" y="4571836"/>
              <a:ext cx="12811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 err="1"/>
                <a:t>Rc</a:t>
              </a:r>
              <a:r>
                <a:rPr lang="fr-FR" dirty="0"/>
                <a:t> = - 0,7 m</a:t>
              </a:r>
            </a:p>
          </p:txBody>
        </p:sp>
        <p:cxnSp>
          <p:nvCxnSpPr>
            <p:cNvPr id="32" name="Connecteur droit avec flèche 31"/>
            <p:cNvCxnSpPr/>
            <p:nvPr/>
          </p:nvCxnSpPr>
          <p:spPr>
            <a:xfrm flipH="1">
              <a:off x="444648" y="4860000"/>
              <a:ext cx="9574" cy="909332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 flipH="1">
              <a:off x="6984368" y="4986000"/>
              <a:ext cx="90000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avec flèche 33"/>
            <p:cNvCxnSpPr/>
            <p:nvPr/>
          </p:nvCxnSpPr>
          <p:spPr>
            <a:xfrm>
              <a:off x="7421609" y="4986000"/>
              <a:ext cx="0" cy="77400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ZoneTexte 34"/>
            <p:cNvSpPr txBox="1"/>
            <p:nvPr/>
          </p:nvSpPr>
          <p:spPr>
            <a:xfrm>
              <a:off x="6395620" y="5229200"/>
              <a:ext cx="1056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d = 4.3 m</a:t>
              </a:r>
            </a:p>
          </p:txBody>
        </p:sp>
        <p:sp>
          <p:nvSpPr>
            <p:cNvPr id="36" name="ZoneTexte 35"/>
            <p:cNvSpPr txBox="1"/>
            <p:nvPr/>
          </p:nvSpPr>
          <p:spPr>
            <a:xfrm rot="21205877">
              <a:off x="3127199" y="5036835"/>
              <a:ext cx="7040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/>
                <a:t>1 : 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0467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0" y="67982"/>
            <a:ext cx="9144000" cy="6722036"/>
            <a:chOff x="0" y="67982"/>
            <a:chExt cx="9144000" cy="6722036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7982"/>
              <a:ext cx="9144000" cy="6722036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6300192" y="2564904"/>
              <a:ext cx="2520280" cy="298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2675902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87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ADGMCE</dc:creator>
  <cp:lastModifiedBy>Arthur DE GRAAUW</cp:lastModifiedBy>
  <cp:revision>18</cp:revision>
  <dcterms:created xsi:type="dcterms:W3CDTF">2013-08-04T18:02:32Z</dcterms:created>
  <dcterms:modified xsi:type="dcterms:W3CDTF">2016-04-07T16:34:42Z</dcterms:modified>
</cp:coreProperties>
</file>