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84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62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64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68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08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13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33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7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61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92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44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BD510-0435-4F80-BC1B-4D9607A67F01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A5066-BF1F-499C-9099-73B124C804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421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e 75"/>
          <p:cNvGrpSpPr/>
          <p:nvPr/>
        </p:nvGrpSpPr>
        <p:grpSpPr>
          <a:xfrm>
            <a:off x="899592" y="1196752"/>
            <a:ext cx="6768752" cy="1683248"/>
            <a:chOff x="360000" y="1196752"/>
            <a:chExt cx="6768752" cy="1683248"/>
          </a:xfrm>
        </p:grpSpPr>
        <p:grpSp>
          <p:nvGrpSpPr>
            <p:cNvPr id="32" name="Groupe 31"/>
            <p:cNvGrpSpPr/>
            <p:nvPr/>
          </p:nvGrpSpPr>
          <p:grpSpPr>
            <a:xfrm>
              <a:off x="360000" y="1196752"/>
              <a:ext cx="6768752" cy="1683248"/>
              <a:chOff x="360000" y="1196752"/>
              <a:chExt cx="6768752" cy="1683248"/>
            </a:xfrm>
          </p:grpSpPr>
          <p:cxnSp>
            <p:nvCxnSpPr>
              <p:cNvPr id="5" name="Connecteur droit 4"/>
              <p:cNvCxnSpPr/>
              <p:nvPr/>
            </p:nvCxnSpPr>
            <p:spPr>
              <a:xfrm>
                <a:off x="1440000" y="2880000"/>
                <a:ext cx="496160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Connecteur droit 5"/>
              <p:cNvCxnSpPr/>
              <p:nvPr/>
            </p:nvCxnSpPr>
            <p:spPr>
              <a:xfrm>
                <a:off x="3456408" y="1530000"/>
                <a:ext cx="90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/>
              <p:cNvCxnSpPr/>
              <p:nvPr/>
            </p:nvCxnSpPr>
            <p:spPr>
              <a:xfrm flipH="1">
                <a:off x="1440000" y="1530000"/>
                <a:ext cx="2016408" cy="1350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/>
              <p:cNvCxnSpPr/>
              <p:nvPr/>
            </p:nvCxnSpPr>
            <p:spPr>
              <a:xfrm>
                <a:off x="4351151" y="1530000"/>
                <a:ext cx="2050452" cy="1350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/>
              <p:cNvCxnSpPr/>
              <p:nvPr/>
            </p:nvCxnSpPr>
            <p:spPr>
              <a:xfrm>
                <a:off x="360000" y="1980000"/>
                <a:ext cx="676875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/>
              <p:cNvCxnSpPr/>
              <p:nvPr/>
            </p:nvCxnSpPr>
            <p:spPr>
              <a:xfrm>
                <a:off x="360000" y="2880000"/>
                <a:ext cx="6768752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ZoneTexte 19"/>
              <p:cNvSpPr txBox="1"/>
              <p:nvPr/>
            </p:nvSpPr>
            <p:spPr>
              <a:xfrm>
                <a:off x="755576" y="2262253"/>
                <a:ext cx="8819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h = 5 m</a:t>
                </a:r>
              </a:p>
            </p:txBody>
          </p:sp>
          <p:sp>
            <p:nvSpPr>
              <p:cNvPr id="21" name="ZoneTexte 20"/>
              <p:cNvSpPr txBox="1"/>
              <p:nvPr/>
            </p:nvSpPr>
            <p:spPr>
              <a:xfrm rot="19581342">
                <a:off x="2558513" y="1505998"/>
                <a:ext cx="7617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1 : 1.5</a:t>
                </a:r>
              </a:p>
            </p:txBody>
          </p:sp>
          <p:sp>
            <p:nvSpPr>
              <p:cNvPr id="22" name="ZoneTexte 21"/>
              <p:cNvSpPr txBox="1"/>
              <p:nvPr/>
            </p:nvSpPr>
            <p:spPr>
              <a:xfrm rot="2024862">
                <a:off x="4502865" y="1521240"/>
                <a:ext cx="7617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1 : 1.5</a:t>
                </a:r>
              </a:p>
            </p:txBody>
          </p:sp>
          <p:sp>
            <p:nvSpPr>
              <p:cNvPr id="23" name="ZoneTexte 22"/>
              <p:cNvSpPr txBox="1"/>
              <p:nvPr/>
            </p:nvSpPr>
            <p:spPr>
              <a:xfrm>
                <a:off x="3672368" y="1196752"/>
                <a:ext cx="5389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5 m</a:t>
                </a:r>
              </a:p>
            </p:txBody>
          </p:sp>
          <p:sp>
            <p:nvSpPr>
              <p:cNvPr id="24" name="ZoneTexte 23"/>
              <p:cNvSpPr txBox="1"/>
              <p:nvPr/>
            </p:nvSpPr>
            <p:spPr>
              <a:xfrm>
                <a:off x="6356499" y="1691516"/>
                <a:ext cx="5917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SWL</a:t>
                </a:r>
              </a:p>
            </p:txBody>
          </p:sp>
          <p:cxnSp>
            <p:nvCxnSpPr>
              <p:cNvPr id="25" name="Connecteur droit 24"/>
              <p:cNvCxnSpPr/>
              <p:nvPr/>
            </p:nvCxnSpPr>
            <p:spPr>
              <a:xfrm>
                <a:off x="611560" y="1530000"/>
                <a:ext cx="315184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ZoneTexte 26"/>
              <p:cNvSpPr txBox="1"/>
              <p:nvPr/>
            </p:nvSpPr>
            <p:spPr>
              <a:xfrm>
                <a:off x="755576" y="1505998"/>
                <a:ext cx="1157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err="1"/>
                  <a:t>Rc</a:t>
                </a:r>
                <a:r>
                  <a:rPr lang="fr-FR" dirty="0"/>
                  <a:t> = 2.5 m</a:t>
                </a:r>
              </a:p>
            </p:txBody>
          </p:sp>
          <p:cxnSp>
            <p:nvCxnSpPr>
              <p:cNvPr id="29" name="Connecteur droit avec flèche 28"/>
              <p:cNvCxnSpPr/>
              <p:nvPr/>
            </p:nvCxnSpPr>
            <p:spPr>
              <a:xfrm flipH="1">
                <a:off x="769152" y="1530000"/>
                <a:ext cx="4301" cy="47532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avec flèche 30"/>
              <p:cNvCxnSpPr/>
              <p:nvPr/>
            </p:nvCxnSpPr>
            <p:spPr>
              <a:xfrm>
                <a:off x="769152" y="2005325"/>
                <a:ext cx="0" cy="87467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Connecteur droit avec flèche 68"/>
            <p:cNvCxnSpPr/>
            <p:nvPr/>
          </p:nvCxnSpPr>
          <p:spPr>
            <a:xfrm>
              <a:off x="3851920" y="1530000"/>
              <a:ext cx="0" cy="135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ZoneTexte 69"/>
            <p:cNvSpPr txBox="1"/>
            <p:nvPr/>
          </p:nvSpPr>
          <p:spPr>
            <a:xfrm>
              <a:off x="3834043" y="2077587"/>
              <a:ext cx="1056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d = 7,5 m</a:t>
              </a: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35496" y="4437112"/>
            <a:ext cx="9108504" cy="1332220"/>
            <a:chOff x="35496" y="4437112"/>
            <a:chExt cx="9108504" cy="1332220"/>
          </a:xfrm>
        </p:grpSpPr>
        <p:cxnSp>
          <p:nvCxnSpPr>
            <p:cNvPr id="34" name="Connecteur droit 33"/>
            <p:cNvCxnSpPr/>
            <p:nvPr/>
          </p:nvCxnSpPr>
          <p:spPr>
            <a:xfrm>
              <a:off x="1080000" y="5760000"/>
              <a:ext cx="5868264" cy="9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 flipV="1">
              <a:off x="1818152" y="4869160"/>
              <a:ext cx="2177848" cy="4408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 flipH="1">
              <a:off x="1080000" y="5310000"/>
              <a:ext cx="738152" cy="45466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5490000" y="4770000"/>
              <a:ext cx="1458264" cy="99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35496" y="4860000"/>
              <a:ext cx="910850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>
              <a:off x="35496" y="5760000"/>
              <a:ext cx="910850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ZoneTexte 39"/>
            <p:cNvSpPr txBox="1"/>
            <p:nvPr/>
          </p:nvSpPr>
          <p:spPr>
            <a:xfrm>
              <a:off x="431072" y="5151585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h = 5 m</a:t>
              </a:r>
            </a:p>
          </p:txBody>
        </p:sp>
        <p:sp>
          <p:nvSpPr>
            <p:cNvPr id="42" name="ZoneTexte 41"/>
            <p:cNvSpPr txBox="1"/>
            <p:nvPr/>
          </p:nvSpPr>
          <p:spPr>
            <a:xfrm rot="2024862">
              <a:off x="6122577" y="5111444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1 : 1.5</a:t>
              </a: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1547664" y="4571836"/>
              <a:ext cx="5917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SWL</a:t>
              </a: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4139952" y="4437112"/>
              <a:ext cx="13260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/>
                <a:t>Rc</a:t>
              </a:r>
              <a:r>
                <a:rPr lang="fr-FR" dirty="0"/>
                <a:t> = + 0,5 m</a:t>
              </a:r>
            </a:p>
          </p:txBody>
        </p:sp>
        <p:cxnSp>
          <p:nvCxnSpPr>
            <p:cNvPr id="48" name="Connecteur droit avec flèche 47"/>
            <p:cNvCxnSpPr/>
            <p:nvPr/>
          </p:nvCxnSpPr>
          <p:spPr>
            <a:xfrm flipH="1">
              <a:off x="444648" y="4860000"/>
              <a:ext cx="9574" cy="90933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avec flèche 70"/>
            <p:cNvCxnSpPr/>
            <p:nvPr/>
          </p:nvCxnSpPr>
          <p:spPr>
            <a:xfrm>
              <a:off x="5333377" y="4770000"/>
              <a:ext cx="0" cy="99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ZoneTexte 71"/>
            <p:cNvSpPr txBox="1"/>
            <p:nvPr/>
          </p:nvSpPr>
          <p:spPr>
            <a:xfrm>
              <a:off x="4307388" y="5075892"/>
              <a:ext cx="1056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d = 5.5 m</a:t>
              </a:r>
            </a:p>
          </p:txBody>
        </p:sp>
        <p:sp>
          <p:nvSpPr>
            <p:cNvPr id="43" name="ZoneTexte 42"/>
            <p:cNvSpPr txBox="1"/>
            <p:nvPr/>
          </p:nvSpPr>
          <p:spPr>
            <a:xfrm rot="20930253">
              <a:off x="2286943" y="4850480"/>
              <a:ext cx="5870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1 : 5</a:t>
              </a:r>
            </a:p>
          </p:txBody>
        </p:sp>
        <p:cxnSp>
          <p:nvCxnSpPr>
            <p:cNvPr id="41" name="Connecteur droit 40"/>
            <p:cNvCxnSpPr/>
            <p:nvPr/>
          </p:nvCxnSpPr>
          <p:spPr>
            <a:xfrm flipH="1">
              <a:off x="4140000" y="4770000"/>
              <a:ext cx="135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 flipH="1">
              <a:off x="3996000" y="4770000"/>
              <a:ext cx="144000" cy="9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712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0" y="476672"/>
            <a:ext cx="9108504" cy="1197496"/>
            <a:chOff x="35496" y="4571836"/>
            <a:chExt cx="9108504" cy="1197496"/>
          </a:xfrm>
        </p:grpSpPr>
        <p:cxnSp>
          <p:nvCxnSpPr>
            <p:cNvPr id="5" name="Connecteur droit 4"/>
            <p:cNvCxnSpPr/>
            <p:nvPr/>
          </p:nvCxnSpPr>
          <p:spPr>
            <a:xfrm>
              <a:off x="1115496" y="5760000"/>
              <a:ext cx="777698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2086904" y="5130000"/>
              <a:ext cx="585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 flipH="1">
              <a:off x="1115496" y="5130000"/>
              <a:ext cx="971408" cy="639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7559632" y="4860000"/>
              <a:ext cx="1332848" cy="90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>
              <a:off x="35496" y="4860000"/>
              <a:ext cx="910850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35496" y="5760000"/>
              <a:ext cx="910850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ZoneTexte 10"/>
            <p:cNvSpPr txBox="1"/>
            <p:nvPr/>
          </p:nvSpPr>
          <p:spPr>
            <a:xfrm>
              <a:off x="431072" y="5151585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h = 5 m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 rot="19581342">
              <a:off x="1226137" y="5111831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1 : 1.5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 rot="2024862">
              <a:off x="8020316" y="5111444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1 : 1.5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2468067" y="4571836"/>
              <a:ext cx="5917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SWL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020272" y="4571836"/>
              <a:ext cx="745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/>
                <a:t>Rc</a:t>
              </a:r>
              <a:r>
                <a:rPr lang="fr-FR" dirty="0"/>
                <a:t> = 0</a:t>
              </a:r>
            </a:p>
          </p:txBody>
        </p:sp>
        <p:cxnSp>
          <p:nvCxnSpPr>
            <p:cNvPr id="16" name="Connecteur droit avec flèche 15"/>
            <p:cNvCxnSpPr/>
            <p:nvPr/>
          </p:nvCxnSpPr>
          <p:spPr>
            <a:xfrm flipH="1">
              <a:off x="444648" y="4860000"/>
              <a:ext cx="9574" cy="90933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flipH="1">
              <a:off x="7128752" y="4881585"/>
              <a:ext cx="430880" cy="2484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ZoneTexte 17"/>
            <p:cNvSpPr txBox="1"/>
            <p:nvPr/>
          </p:nvSpPr>
          <p:spPr>
            <a:xfrm>
              <a:off x="3563888" y="4818759"/>
              <a:ext cx="22765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/>
                <a:t>Rc</a:t>
              </a:r>
              <a:r>
                <a:rPr lang="fr-FR" dirty="0"/>
                <a:t> = - 1.5 m over 28 m</a:t>
              </a:r>
            </a:p>
          </p:txBody>
        </p:sp>
        <p:cxnSp>
          <p:nvCxnSpPr>
            <p:cNvPr id="19" name="Connecteur droit avec flèche 18"/>
            <p:cNvCxnSpPr/>
            <p:nvPr/>
          </p:nvCxnSpPr>
          <p:spPr>
            <a:xfrm>
              <a:off x="3851920" y="5157352"/>
              <a:ext cx="0" cy="602648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ZoneTexte 19"/>
            <p:cNvSpPr txBox="1"/>
            <p:nvPr/>
          </p:nvSpPr>
          <p:spPr>
            <a:xfrm>
              <a:off x="3834043" y="5301208"/>
              <a:ext cx="1056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d = 3.5 m</a:t>
              </a:r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18630" y="2451213"/>
            <a:ext cx="9108504" cy="1197496"/>
            <a:chOff x="35496" y="4571836"/>
            <a:chExt cx="9108504" cy="1197496"/>
          </a:xfrm>
        </p:grpSpPr>
        <p:cxnSp>
          <p:nvCxnSpPr>
            <p:cNvPr id="22" name="Connecteur droit 21"/>
            <p:cNvCxnSpPr/>
            <p:nvPr/>
          </p:nvCxnSpPr>
          <p:spPr>
            <a:xfrm>
              <a:off x="1115496" y="5760000"/>
              <a:ext cx="792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 flipV="1">
              <a:off x="1475656" y="4986000"/>
              <a:ext cx="5508712" cy="540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flipH="1">
              <a:off x="1115496" y="5526000"/>
              <a:ext cx="360160" cy="2433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>
              <a:off x="7884368" y="4986000"/>
              <a:ext cx="1152128" cy="774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>
              <a:off x="35496" y="4860000"/>
              <a:ext cx="9108504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/>
            <p:nvPr/>
          </p:nvCxnSpPr>
          <p:spPr>
            <a:xfrm>
              <a:off x="35496" y="5760000"/>
              <a:ext cx="9108504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431072" y="5151585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h = 5 m</a:t>
              </a:r>
            </a:p>
          </p:txBody>
        </p:sp>
        <p:sp>
          <p:nvSpPr>
            <p:cNvPr id="29" name="ZoneTexte 28"/>
            <p:cNvSpPr txBox="1"/>
            <p:nvPr/>
          </p:nvSpPr>
          <p:spPr>
            <a:xfrm rot="2024862">
              <a:off x="8164332" y="5111444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1 : 1.5</a:t>
              </a: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2468067" y="4571836"/>
              <a:ext cx="5917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SWL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6876256" y="4571836"/>
              <a:ext cx="12811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/>
                <a:t>Rc</a:t>
              </a:r>
              <a:r>
                <a:rPr lang="fr-FR" dirty="0"/>
                <a:t> = - 0,7 m</a:t>
              </a:r>
            </a:p>
          </p:txBody>
        </p:sp>
        <p:cxnSp>
          <p:nvCxnSpPr>
            <p:cNvPr id="32" name="Connecteur droit avec flèche 31"/>
            <p:cNvCxnSpPr/>
            <p:nvPr/>
          </p:nvCxnSpPr>
          <p:spPr>
            <a:xfrm flipH="1">
              <a:off x="444648" y="4860000"/>
              <a:ext cx="9574" cy="90933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 flipH="1">
              <a:off x="6984368" y="4986000"/>
              <a:ext cx="90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/>
            <p:nvPr/>
          </p:nvCxnSpPr>
          <p:spPr>
            <a:xfrm>
              <a:off x="7421609" y="4986000"/>
              <a:ext cx="0" cy="77400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ZoneTexte 34"/>
            <p:cNvSpPr txBox="1"/>
            <p:nvPr/>
          </p:nvSpPr>
          <p:spPr>
            <a:xfrm>
              <a:off x="6395620" y="5229200"/>
              <a:ext cx="1056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d = 4.3 m</a:t>
              </a:r>
            </a:p>
          </p:txBody>
        </p:sp>
        <p:sp>
          <p:nvSpPr>
            <p:cNvPr id="36" name="ZoneTexte 35"/>
            <p:cNvSpPr txBox="1"/>
            <p:nvPr/>
          </p:nvSpPr>
          <p:spPr>
            <a:xfrm rot="21205877">
              <a:off x="3127199" y="5036835"/>
              <a:ext cx="70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1 :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0467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0" y="67982"/>
            <a:ext cx="9144000" cy="6722036"/>
            <a:chOff x="0" y="67982"/>
            <a:chExt cx="9144000" cy="6722036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7982"/>
              <a:ext cx="9144000" cy="6722036"/>
            </a:xfrm>
            <a:prstGeom prst="rect">
              <a:avLst/>
            </a:prstGeom>
            <a:noFill/>
          </p:spPr>
        </p:pic>
        <p:sp>
          <p:nvSpPr>
            <p:cNvPr id="5" name="Rectangle 4"/>
            <p:cNvSpPr/>
            <p:nvPr/>
          </p:nvSpPr>
          <p:spPr>
            <a:xfrm>
              <a:off x="6300192" y="2564904"/>
              <a:ext cx="2520280" cy="298800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2675902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87</Words>
  <Application>Microsoft Office PowerPoint</Application>
  <PresentationFormat>Affichage à l'écran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ADGMCE</dc:creator>
  <cp:lastModifiedBy>Arthur DE GRAAUW</cp:lastModifiedBy>
  <cp:revision>18</cp:revision>
  <dcterms:created xsi:type="dcterms:W3CDTF">2013-08-04T18:02:32Z</dcterms:created>
  <dcterms:modified xsi:type="dcterms:W3CDTF">2016-04-07T16:34:42Z</dcterms:modified>
</cp:coreProperties>
</file>