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650" y="-96"/>
      </p:cViewPr>
      <p:guideLst>
        <p:guide orient="horz" pos="2160"/>
        <p:guide pos="2880"/>
      </p:guideLst>
    </p:cSldViewPr>
  </p:slide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8AD98-C274-4636-8508-6BA9A16E4972}" type="datetimeFigureOut">
              <a:rPr lang="fr-FR" smtClean="0"/>
              <a:t>22/08/2013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38DB-905B-45B5-96E0-163467B57D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6904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8AD98-C274-4636-8508-6BA9A16E4972}" type="datetimeFigureOut">
              <a:rPr lang="fr-FR" smtClean="0"/>
              <a:t>22/08/2013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38DB-905B-45B5-96E0-163467B57D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8764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8AD98-C274-4636-8508-6BA9A16E4972}" type="datetimeFigureOut">
              <a:rPr lang="fr-FR" smtClean="0"/>
              <a:t>22/08/2013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38DB-905B-45B5-96E0-163467B57D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6211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8AD98-C274-4636-8508-6BA9A16E4972}" type="datetimeFigureOut">
              <a:rPr lang="fr-FR" smtClean="0"/>
              <a:t>22/08/2013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38DB-905B-45B5-96E0-163467B57D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9303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8AD98-C274-4636-8508-6BA9A16E4972}" type="datetimeFigureOut">
              <a:rPr lang="fr-FR" smtClean="0"/>
              <a:t>22/08/2013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38DB-905B-45B5-96E0-163467B57D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1557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8AD98-C274-4636-8508-6BA9A16E4972}" type="datetimeFigureOut">
              <a:rPr lang="fr-FR" smtClean="0"/>
              <a:t>22/08/2013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38DB-905B-45B5-96E0-163467B57D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5412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8AD98-C274-4636-8508-6BA9A16E4972}" type="datetimeFigureOut">
              <a:rPr lang="fr-FR" smtClean="0"/>
              <a:t>22/08/2013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38DB-905B-45B5-96E0-163467B57D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9357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8AD98-C274-4636-8508-6BA9A16E4972}" type="datetimeFigureOut">
              <a:rPr lang="fr-FR" smtClean="0"/>
              <a:t>22/08/2013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38DB-905B-45B5-96E0-163467B57D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1527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8AD98-C274-4636-8508-6BA9A16E4972}" type="datetimeFigureOut">
              <a:rPr lang="fr-FR" smtClean="0"/>
              <a:t>22/08/2013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38DB-905B-45B5-96E0-163467B57D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566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8AD98-C274-4636-8508-6BA9A16E4972}" type="datetimeFigureOut">
              <a:rPr lang="fr-FR" smtClean="0"/>
              <a:t>22/08/2013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38DB-905B-45B5-96E0-163467B57D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5703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8AD98-C274-4636-8508-6BA9A16E4972}" type="datetimeFigureOut">
              <a:rPr lang="fr-FR" smtClean="0"/>
              <a:t>22/08/2013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138DB-905B-45B5-96E0-163467B57D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6336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8AD98-C274-4636-8508-6BA9A16E4972}" type="datetimeFigureOut">
              <a:rPr lang="fr-FR" smtClean="0"/>
              <a:t>22/08/2013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138DB-905B-45B5-96E0-163467B57D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6196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:\DIRECTION\PERSO\Archeo\Documents\Sujets divers\Submerged BW\BWremains\HalicarnassusGE20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488" y="223838"/>
            <a:ext cx="7439025" cy="641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lèche droite 3"/>
          <p:cNvSpPr/>
          <p:nvPr/>
        </p:nvSpPr>
        <p:spPr>
          <a:xfrm rot="901347">
            <a:off x="3150981" y="4255960"/>
            <a:ext cx="2555461" cy="48463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35460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Company>Sogreah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admininf</dc:creator>
  <cp:lastModifiedBy>admininf</cp:lastModifiedBy>
  <cp:revision>1</cp:revision>
  <dcterms:created xsi:type="dcterms:W3CDTF">2013-08-22T12:54:12Z</dcterms:created>
  <dcterms:modified xsi:type="dcterms:W3CDTF">2013-08-22T12:56:48Z</dcterms:modified>
</cp:coreProperties>
</file>