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1F84B-B91F-45D5-8872-586E94D295E9}" type="datetimeFigureOut">
              <a:rPr lang="fr-FR" smtClean="0"/>
              <a:t>26/02/2011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2C86-2955-46E7-BA9F-040B1A475B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1F84B-B91F-45D5-8872-586E94D295E9}" type="datetimeFigureOut">
              <a:rPr lang="fr-FR" smtClean="0"/>
              <a:t>26/02/2011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2C86-2955-46E7-BA9F-040B1A475B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1F84B-B91F-45D5-8872-586E94D295E9}" type="datetimeFigureOut">
              <a:rPr lang="fr-FR" smtClean="0"/>
              <a:t>26/02/2011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2C86-2955-46E7-BA9F-040B1A475B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1F84B-B91F-45D5-8872-586E94D295E9}" type="datetimeFigureOut">
              <a:rPr lang="fr-FR" smtClean="0"/>
              <a:t>26/02/2011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2C86-2955-46E7-BA9F-040B1A475B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1F84B-B91F-45D5-8872-586E94D295E9}" type="datetimeFigureOut">
              <a:rPr lang="fr-FR" smtClean="0"/>
              <a:t>26/02/2011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2C86-2955-46E7-BA9F-040B1A475B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1F84B-B91F-45D5-8872-586E94D295E9}" type="datetimeFigureOut">
              <a:rPr lang="fr-FR" smtClean="0"/>
              <a:t>26/02/2011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2C86-2955-46E7-BA9F-040B1A475B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1F84B-B91F-45D5-8872-586E94D295E9}" type="datetimeFigureOut">
              <a:rPr lang="fr-FR" smtClean="0"/>
              <a:t>26/02/2011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2C86-2955-46E7-BA9F-040B1A475B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1F84B-B91F-45D5-8872-586E94D295E9}" type="datetimeFigureOut">
              <a:rPr lang="fr-FR" smtClean="0"/>
              <a:t>26/02/2011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2C86-2955-46E7-BA9F-040B1A475B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1F84B-B91F-45D5-8872-586E94D295E9}" type="datetimeFigureOut">
              <a:rPr lang="fr-FR" smtClean="0"/>
              <a:t>26/02/2011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2C86-2955-46E7-BA9F-040B1A475B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1F84B-B91F-45D5-8872-586E94D295E9}" type="datetimeFigureOut">
              <a:rPr lang="fr-FR" smtClean="0"/>
              <a:t>26/02/2011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2C86-2955-46E7-BA9F-040B1A475B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1F84B-B91F-45D5-8872-586E94D295E9}" type="datetimeFigureOut">
              <a:rPr lang="fr-FR" smtClean="0"/>
              <a:t>26/02/2011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2C86-2955-46E7-BA9F-040B1A475B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1F84B-B91F-45D5-8872-586E94D295E9}" type="datetimeFigureOut">
              <a:rPr lang="fr-FR" smtClean="0"/>
              <a:t>26/02/2011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92C86-2955-46E7-BA9F-040B1A475BB6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e 40"/>
          <p:cNvGrpSpPr/>
          <p:nvPr/>
        </p:nvGrpSpPr>
        <p:grpSpPr>
          <a:xfrm>
            <a:off x="899592" y="1135432"/>
            <a:ext cx="7848872" cy="3373688"/>
            <a:chOff x="899592" y="1135432"/>
            <a:chExt cx="7848872" cy="3373688"/>
          </a:xfrm>
        </p:grpSpPr>
        <p:sp>
          <p:nvSpPr>
            <p:cNvPr id="4" name="Ellipse 3"/>
            <p:cNvSpPr/>
            <p:nvPr/>
          </p:nvSpPr>
          <p:spPr>
            <a:xfrm>
              <a:off x="899592" y="2276872"/>
              <a:ext cx="2232248" cy="223224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Flèche gauche 5"/>
            <p:cNvSpPr/>
            <p:nvPr/>
          </p:nvSpPr>
          <p:spPr>
            <a:xfrm>
              <a:off x="7668344" y="2448000"/>
              <a:ext cx="1080120" cy="432048"/>
            </a:xfrm>
            <a:prstGeom prst="lef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Flèche gauche 6"/>
            <p:cNvSpPr/>
            <p:nvPr/>
          </p:nvSpPr>
          <p:spPr>
            <a:xfrm>
              <a:off x="7668344" y="4005064"/>
              <a:ext cx="1080120" cy="432048"/>
            </a:xfrm>
            <a:prstGeom prst="lef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Flèche gauche 7"/>
            <p:cNvSpPr/>
            <p:nvPr/>
          </p:nvSpPr>
          <p:spPr>
            <a:xfrm>
              <a:off x="7668344" y="3212976"/>
              <a:ext cx="1080120" cy="432048"/>
            </a:xfrm>
            <a:prstGeom prst="lef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0" name="Connecteur droit 9"/>
            <p:cNvCxnSpPr>
              <a:stCxn id="4" idx="2"/>
              <a:endCxn id="8" idx="1"/>
            </p:cNvCxnSpPr>
            <p:nvPr/>
          </p:nvCxnSpPr>
          <p:spPr>
            <a:xfrm rot="10800000" flipH="1" flipV="1">
              <a:off x="899592" y="3392996"/>
              <a:ext cx="6768752" cy="3600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5400000" flipH="1" flipV="1">
              <a:off x="1979712" y="1628800"/>
              <a:ext cx="1800200" cy="18002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/>
            <p:cNvCxnSpPr/>
            <p:nvPr/>
          </p:nvCxnSpPr>
          <p:spPr>
            <a:xfrm rot="16200000" flipH="1">
              <a:off x="2627784" y="2420888"/>
              <a:ext cx="1215752" cy="121575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>
              <a:endCxn id="6" idx="1"/>
            </p:cNvCxnSpPr>
            <p:nvPr/>
          </p:nvCxnSpPr>
          <p:spPr>
            <a:xfrm>
              <a:off x="2375248" y="2628000"/>
              <a:ext cx="5293096" cy="3602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Arc 18"/>
            <p:cNvSpPr/>
            <p:nvPr/>
          </p:nvSpPr>
          <p:spPr>
            <a:xfrm>
              <a:off x="2915816" y="2276872"/>
              <a:ext cx="432048" cy="720080"/>
            </a:xfrm>
            <a:prstGeom prst="arc">
              <a:avLst/>
            </a:prstGeom>
            <a:ln w="76200" cmpd="dbl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Arc 19"/>
            <p:cNvSpPr/>
            <p:nvPr/>
          </p:nvSpPr>
          <p:spPr>
            <a:xfrm>
              <a:off x="2123728" y="3068960"/>
              <a:ext cx="432048" cy="720080"/>
            </a:xfrm>
            <a:prstGeom prst="arc">
              <a:avLst/>
            </a:prstGeom>
            <a:ln w="76200" cmpd="dbl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Arc 20"/>
            <p:cNvSpPr/>
            <p:nvPr/>
          </p:nvSpPr>
          <p:spPr>
            <a:xfrm rot="3545462">
              <a:off x="2874177" y="2495064"/>
              <a:ext cx="594245" cy="743332"/>
            </a:xfrm>
            <a:prstGeom prst="arc">
              <a:avLst/>
            </a:prstGeom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899592" y="3131676"/>
              <a:ext cx="10374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Equateur</a:t>
              </a:r>
              <a:endParaRPr lang="fr-FR" dirty="0"/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7918042" y="2852936"/>
              <a:ext cx="6864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Soleil</a:t>
              </a:r>
              <a:endParaRPr lang="fr-FR" dirty="0"/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7918042" y="3635732"/>
              <a:ext cx="6864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Soleil</a:t>
              </a:r>
              <a:endParaRPr lang="fr-FR" dirty="0"/>
            </a:p>
          </p:txBody>
        </p:sp>
        <p:sp>
          <p:nvSpPr>
            <p:cNvPr id="25" name="ZoneTexte 24"/>
            <p:cNvSpPr txBox="1"/>
            <p:nvPr/>
          </p:nvSpPr>
          <p:spPr>
            <a:xfrm rot="2762873">
              <a:off x="3737068" y="3651338"/>
              <a:ext cx="9137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Horizon</a:t>
              </a:r>
              <a:endParaRPr lang="fr-FR" dirty="0"/>
            </a:p>
          </p:txBody>
        </p:sp>
        <p:sp>
          <p:nvSpPr>
            <p:cNvPr id="26" name="ZoneTexte 25"/>
            <p:cNvSpPr txBox="1"/>
            <p:nvPr/>
          </p:nvSpPr>
          <p:spPr>
            <a:xfrm rot="18937107">
              <a:off x="3405694" y="1135432"/>
              <a:ext cx="10048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Verticale</a:t>
              </a:r>
              <a:endParaRPr lang="fr-FR" dirty="0"/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1209574" y="1340768"/>
              <a:ext cx="1346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Observateur</a:t>
              </a:r>
              <a:endParaRPr lang="fr-FR" dirty="0"/>
            </a:p>
          </p:txBody>
        </p:sp>
        <p:cxnSp>
          <p:nvCxnSpPr>
            <p:cNvPr id="29" name="Connecteur droit avec flèche 28"/>
            <p:cNvCxnSpPr>
              <a:endCxn id="4" idx="7"/>
            </p:cNvCxnSpPr>
            <p:nvPr/>
          </p:nvCxnSpPr>
          <p:spPr>
            <a:xfrm rot="16200000" flipH="1">
              <a:off x="2156863" y="1955704"/>
              <a:ext cx="974977" cy="32116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ZoneTexte 30"/>
            <p:cNvSpPr txBox="1"/>
            <p:nvPr/>
          </p:nvSpPr>
          <p:spPr>
            <a:xfrm>
              <a:off x="5004048" y="3096000"/>
              <a:ext cx="249991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Equinoxe: le Soleil est à </a:t>
              </a:r>
              <a:br>
                <a:rPr lang="fr-FR" dirty="0" smtClean="0"/>
              </a:br>
              <a:r>
                <a:rPr lang="fr-FR" dirty="0" smtClean="0"/>
                <a:t>la verticale de l’équateur</a:t>
              </a:r>
              <a:endParaRPr lang="fr-FR" dirty="0"/>
            </a:p>
          </p:txBody>
        </p:sp>
        <p:sp>
          <p:nvSpPr>
            <p:cNvPr id="32" name="ZoneTexte 31"/>
            <p:cNvSpPr txBox="1"/>
            <p:nvPr/>
          </p:nvSpPr>
          <p:spPr>
            <a:xfrm>
              <a:off x="3347864" y="2123564"/>
              <a:ext cx="3337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/>
                <a:t>N</a:t>
              </a:r>
              <a:endParaRPr lang="fr-FR" b="1" dirty="0"/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3491880" y="2780928"/>
              <a:ext cx="3289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/>
                <a:t>H</a:t>
              </a:r>
              <a:endParaRPr lang="fr-FR" b="1" dirty="0"/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2483768" y="2823319"/>
              <a:ext cx="3706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smtClean="0">
                  <a:latin typeface="Symbol" pitchFamily="18" charset="2"/>
                </a:rPr>
                <a:t>j</a:t>
              </a:r>
              <a:endParaRPr lang="fr-FR" sz="2400" b="1" dirty="0">
                <a:latin typeface="Symbol" pitchFamily="18" charset="2"/>
              </a:endParaRPr>
            </a:p>
          </p:txBody>
        </p:sp>
        <p:grpSp>
          <p:nvGrpSpPr>
            <p:cNvPr id="39" name="Groupe 38"/>
            <p:cNvGrpSpPr/>
            <p:nvPr/>
          </p:nvGrpSpPr>
          <p:grpSpPr>
            <a:xfrm>
              <a:off x="5148064" y="1412776"/>
              <a:ext cx="1944216" cy="504056"/>
              <a:chOff x="4427984" y="4437112"/>
              <a:chExt cx="1944216" cy="504056"/>
            </a:xfrm>
          </p:grpSpPr>
          <p:sp>
            <p:nvSpPr>
              <p:cNvPr id="35" name="ZoneTexte 34"/>
              <p:cNvSpPr txBox="1"/>
              <p:nvPr/>
            </p:nvSpPr>
            <p:spPr>
              <a:xfrm>
                <a:off x="5580112" y="4437112"/>
                <a:ext cx="37061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400" b="1" dirty="0" smtClean="0">
                    <a:latin typeface="Symbol" pitchFamily="18" charset="2"/>
                  </a:rPr>
                  <a:t>j</a:t>
                </a:r>
                <a:endParaRPr lang="fr-FR" sz="2400" b="1" dirty="0">
                  <a:latin typeface="Symbol" pitchFamily="18" charset="2"/>
                </a:endParaRPr>
              </a:p>
            </p:txBody>
          </p:sp>
          <p:sp>
            <p:nvSpPr>
              <p:cNvPr id="36" name="ZoneTexte 35"/>
              <p:cNvSpPr txBox="1"/>
              <p:nvPr/>
            </p:nvSpPr>
            <p:spPr>
              <a:xfrm>
                <a:off x="4479683" y="4571836"/>
                <a:ext cx="11004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Equinoxe:</a:t>
                </a:r>
                <a:endParaRPr lang="fr-FR" dirty="0"/>
              </a:p>
            </p:txBody>
          </p:sp>
          <p:sp>
            <p:nvSpPr>
              <p:cNvPr id="37" name="ZoneTexte 36"/>
              <p:cNvSpPr txBox="1"/>
              <p:nvPr/>
            </p:nvSpPr>
            <p:spPr>
              <a:xfrm>
                <a:off x="5775827" y="4571836"/>
                <a:ext cx="5020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b="1" dirty="0" smtClean="0"/>
                  <a:t>= N</a:t>
                </a:r>
                <a:endParaRPr lang="fr-FR" b="1" dirty="0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4427984" y="4509120"/>
                <a:ext cx="1944216" cy="43204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20</Words>
  <Application>Microsoft Office PowerPoint</Application>
  <PresentationFormat>Affichage à l'écran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Les 2 Gros</dc:creator>
  <cp:lastModifiedBy>Les 2 Gros</cp:lastModifiedBy>
  <cp:revision>12</cp:revision>
  <dcterms:created xsi:type="dcterms:W3CDTF">2011-02-26T16:21:27Z</dcterms:created>
  <dcterms:modified xsi:type="dcterms:W3CDTF">2011-02-26T17:33:37Z</dcterms:modified>
</cp:coreProperties>
</file>