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602" y="-96"/>
      </p:cViewPr>
      <p:guideLst>
        <p:guide orient="horz" pos="2160"/>
        <p:guide pos="2880"/>
      </p:guideLst>
    </p:cSldViewPr>
  </p:slide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082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59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362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76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63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447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5036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15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405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48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984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6619-ECBD-4049-A7C4-13A5E415DDFC}" type="datetimeFigureOut">
              <a:rPr lang="fr-FR" smtClean="0"/>
              <a:t>10/08/2011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5581-A2B4-4DF9-BC85-F1B75F426E1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46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e 17"/>
          <p:cNvGrpSpPr/>
          <p:nvPr/>
        </p:nvGrpSpPr>
        <p:grpSpPr>
          <a:xfrm>
            <a:off x="377" y="963371"/>
            <a:ext cx="9143245" cy="4931257"/>
            <a:chOff x="377" y="963371"/>
            <a:chExt cx="9143245" cy="4931257"/>
          </a:xfrm>
        </p:grpSpPr>
        <p:pic>
          <p:nvPicPr>
            <p:cNvPr id="16" name="Imag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" y="963371"/>
              <a:ext cx="9143245" cy="4931257"/>
            </a:xfrm>
            <a:prstGeom prst="rect">
              <a:avLst/>
            </a:prstGeom>
          </p:spPr>
        </p:pic>
        <p:sp>
          <p:nvSpPr>
            <p:cNvPr id="17" name="ZoneTexte 16"/>
            <p:cNvSpPr txBox="1"/>
            <p:nvPr/>
          </p:nvSpPr>
          <p:spPr>
            <a:xfrm>
              <a:off x="4211960" y="4365104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d</a:t>
              </a:r>
              <a:endParaRPr lang="fr-FR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813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0" y="725630"/>
            <a:ext cx="9144000" cy="5406740"/>
            <a:chOff x="0" y="725630"/>
            <a:chExt cx="9144000" cy="540674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725630"/>
              <a:ext cx="9144000" cy="5406740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843808" y="3059668"/>
              <a:ext cx="3930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a'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652120" y="1556792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a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004048" y="2823756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c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3851920" y="2885889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d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7236296" y="3008422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b</a:t>
              </a:r>
              <a:endParaRPr lang="fr-FR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17367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0" y="132489"/>
            <a:ext cx="9144000" cy="6593022"/>
            <a:chOff x="0" y="132489"/>
            <a:chExt cx="9144000" cy="6593022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32489"/>
              <a:ext cx="9144000" cy="6593022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2339752" y="2924944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d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996904" y="2924944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d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028352" y="3501008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a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7437064" y="3501008"/>
              <a:ext cx="30328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a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996904" y="1920490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b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804248" y="1916832"/>
              <a:ext cx="5084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b</a:t>
              </a:r>
              <a:r>
                <a:rPr lang="fr-FR" dirty="0" smtClean="0">
                  <a:latin typeface="Comic Sans MS" pitchFamily="66" charset="0"/>
                </a:rPr>
                <a:t> c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1403648" y="1916832"/>
              <a:ext cx="5084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b</a:t>
              </a:r>
              <a:r>
                <a:rPr lang="fr-FR" dirty="0" smtClean="0">
                  <a:latin typeface="Comic Sans MS" pitchFamily="66" charset="0"/>
                </a:rPr>
                <a:t> c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2339752" y="1920490"/>
              <a:ext cx="3209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b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204912" y="2564904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e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23728" y="2627620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e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2123728" y="33569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e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2123728" y="429309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e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255157" y="4293096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e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228184" y="3356992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e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507041" y="3691513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f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907641" y="3686101"/>
              <a:ext cx="3016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f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3707904" y="5229200"/>
              <a:ext cx="3064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g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3337378" y="2627620"/>
              <a:ext cx="317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h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5118380" y="2627620"/>
              <a:ext cx="317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h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4204507" y="4355812"/>
              <a:ext cx="31771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 smtClean="0">
                  <a:latin typeface="Comic Sans MS" pitchFamily="66" charset="0"/>
                </a:rPr>
                <a:t>h</a:t>
              </a:r>
              <a:endParaRPr lang="fr-FR" dirty="0">
                <a:latin typeface="Comic Sans MS" pitchFamily="66" charset="0"/>
              </a:endParaRPr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4251206" y="2627620"/>
              <a:ext cx="2487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i</a:t>
              </a:r>
              <a:endParaRPr lang="fr-FR" dirty="0">
                <a:latin typeface="Comic Sans MS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82624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30</Words>
  <Application>Microsoft Office PowerPoint</Application>
  <PresentationFormat>Affichage à l'écran (4:3)</PresentationFormat>
  <Paragraphs>27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Présentation PowerPoint</vt:lpstr>
      <vt:lpstr>Présentation PowerPoint</vt:lpstr>
      <vt:lpstr>Présentation PowerPoint</vt:lpstr>
    </vt:vector>
  </TitlesOfParts>
  <Company>Sogreah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admininf</dc:creator>
  <cp:lastModifiedBy>admininf</cp:lastModifiedBy>
  <cp:revision>6</cp:revision>
  <dcterms:created xsi:type="dcterms:W3CDTF">2011-08-10T13:18:28Z</dcterms:created>
  <dcterms:modified xsi:type="dcterms:W3CDTF">2011-08-10T14:30:50Z</dcterms:modified>
</cp:coreProperties>
</file>