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DE GRAAUW" userId="50bdfb513eb44029" providerId="LiveId" clId="{8C229AD9-F855-48B9-9C20-566F74271009}"/>
    <pc:docChg chg="undo custSel addSld modSld">
      <pc:chgData name="Arthur DE GRAAUW" userId="50bdfb513eb44029" providerId="LiveId" clId="{8C229AD9-F855-48B9-9C20-566F74271009}" dt="2019-11-29T14:42:43.610" v="532" actId="164"/>
      <pc:docMkLst>
        <pc:docMk/>
      </pc:docMkLst>
      <pc:sldChg chg="addSp delSp modSp">
        <pc:chgData name="Arthur DE GRAAUW" userId="50bdfb513eb44029" providerId="LiveId" clId="{8C229AD9-F855-48B9-9C20-566F74271009}" dt="2019-11-29T13:51:31.155" v="239" actId="164"/>
        <pc:sldMkLst>
          <pc:docMk/>
          <pc:sldMk cId="4146830336" sldId="256"/>
        </pc:sldMkLst>
        <pc:spChg chg="add mod ord">
          <ac:chgData name="Arthur DE GRAAUW" userId="50bdfb513eb44029" providerId="LiveId" clId="{8C229AD9-F855-48B9-9C20-566F74271009}" dt="2019-11-29T13:51:31.155" v="239" actId="164"/>
          <ac:spMkLst>
            <pc:docMk/>
            <pc:sldMk cId="4146830336" sldId="256"/>
            <ac:spMk id="22" creationId="{AF71D76D-EF58-4751-BFD4-F9E8CF777E16}"/>
          </ac:spMkLst>
        </pc:spChg>
        <pc:spChg chg="add del mod">
          <ac:chgData name="Arthur DE GRAAUW" userId="50bdfb513eb44029" providerId="LiveId" clId="{8C229AD9-F855-48B9-9C20-566F74271009}" dt="2019-11-29T13:48:59.029" v="208" actId="478"/>
          <ac:spMkLst>
            <pc:docMk/>
            <pc:sldMk cId="4146830336" sldId="256"/>
            <ac:spMk id="23" creationId="{3080589F-0C5B-4335-B3DF-894D9FE0A07E}"/>
          </ac:spMkLst>
        </pc:spChg>
        <pc:spChg chg="add mod">
          <ac:chgData name="Arthur DE GRAAUW" userId="50bdfb513eb44029" providerId="LiveId" clId="{8C229AD9-F855-48B9-9C20-566F74271009}" dt="2019-11-29T13:51:31.155" v="239" actId="164"/>
          <ac:spMkLst>
            <pc:docMk/>
            <pc:sldMk cId="4146830336" sldId="256"/>
            <ac:spMk id="24" creationId="{46E8CC87-E8CF-4C2A-816F-F733EE945E1E}"/>
          </ac:spMkLst>
        </pc:spChg>
        <pc:spChg chg="add mod">
          <ac:chgData name="Arthur DE GRAAUW" userId="50bdfb513eb44029" providerId="LiveId" clId="{8C229AD9-F855-48B9-9C20-566F74271009}" dt="2019-11-29T13:51:31.155" v="239" actId="164"/>
          <ac:spMkLst>
            <pc:docMk/>
            <pc:sldMk cId="4146830336" sldId="256"/>
            <ac:spMk id="25" creationId="{1F53FD59-28ED-4F7F-9D1C-E3B772B42F9E}"/>
          </ac:spMkLst>
        </pc:spChg>
        <pc:spChg chg="add mod">
          <ac:chgData name="Arthur DE GRAAUW" userId="50bdfb513eb44029" providerId="LiveId" clId="{8C229AD9-F855-48B9-9C20-566F74271009}" dt="2019-11-29T13:51:31.155" v="239" actId="164"/>
          <ac:spMkLst>
            <pc:docMk/>
            <pc:sldMk cId="4146830336" sldId="256"/>
            <ac:spMk id="26" creationId="{5E47587E-EBE2-43E8-B36C-84B90BC34815}"/>
          </ac:spMkLst>
        </pc:spChg>
        <pc:spChg chg="add mod">
          <ac:chgData name="Arthur DE GRAAUW" userId="50bdfb513eb44029" providerId="LiveId" clId="{8C229AD9-F855-48B9-9C20-566F74271009}" dt="2019-11-29T13:51:31.155" v="239" actId="164"/>
          <ac:spMkLst>
            <pc:docMk/>
            <pc:sldMk cId="4146830336" sldId="256"/>
            <ac:spMk id="27" creationId="{3DA4833F-ED61-4E86-8655-04D9418254F0}"/>
          </ac:spMkLst>
        </pc:spChg>
        <pc:grpChg chg="add mod">
          <ac:chgData name="Arthur DE GRAAUW" userId="50bdfb513eb44029" providerId="LiveId" clId="{8C229AD9-F855-48B9-9C20-566F74271009}" dt="2019-11-29T13:51:31.155" v="239" actId="164"/>
          <ac:grpSpMkLst>
            <pc:docMk/>
            <pc:sldMk cId="4146830336" sldId="256"/>
            <ac:grpSpMk id="28" creationId="{3EB70283-1B77-4DBB-84F4-7673D40A063F}"/>
          </ac:grpSpMkLst>
        </pc:grpChg>
        <pc:picChg chg="add del mod">
          <ac:chgData name="Arthur DE GRAAUW" userId="50bdfb513eb44029" providerId="LiveId" clId="{8C229AD9-F855-48B9-9C20-566F74271009}" dt="2019-11-29T13:37:59.496" v="78" actId="478"/>
          <ac:picMkLst>
            <pc:docMk/>
            <pc:sldMk cId="4146830336" sldId="256"/>
            <ac:picMk id="5" creationId="{611F74E7-14DD-4519-A817-977EDCE5D97B}"/>
          </ac:picMkLst>
        </pc:picChg>
        <pc:picChg chg="add del mod">
          <ac:chgData name="Arthur DE GRAAUW" userId="50bdfb513eb44029" providerId="LiveId" clId="{8C229AD9-F855-48B9-9C20-566F74271009}" dt="2019-11-29T13:37:58.309" v="77" actId="478"/>
          <ac:picMkLst>
            <pc:docMk/>
            <pc:sldMk cId="4146830336" sldId="256"/>
            <ac:picMk id="7" creationId="{CDFEF622-9BC7-4B21-A65B-B3AA73025C9E}"/>
          </ac:picMkLst>
        </pc:picChg>
        <pc:picChg chg="add del mod">
          <ac:chgData name="Arthur DE GRAAUW" userId="50bdfb513eb44029" providerId="LiveId" clId="{8C229AD9-F855-48B9-9C20-566F74271009}" dt="2019-11-29T13:37:57.513" v="76" actId="478"/>
          <ac:picMkLst>
            <pc:docMk/>
            <pc:sldMk cId="4146830336" sldId="256"/>
            <ac:picMk id="9" creationId="{9D6E5D2F-A7D5-4792-BD69-F5F0E402E18A}"/>
          </ac:picMkLst>
        </pc:picChg>
        <pc:picChg chg="add del mod">
          <ac:chgData name="Arthur DE GRAAUW" userId="50bdfb513eb44029" providerId="LiveId" clId="{8C229AD9-F855-48B9-9C20-566F74271009}" dt="2019-11-29T13:37:56.560" v="75" actId="478"/>
          <ac:picMkLst>
            <pc:docMk/>
            <pc:sldMk cId="4146830336" sldId="256"/>
            <ac:picMk id="11" creationId="{CDCF82B1-2115-4DA5-8BE9-8ED91B57BB6C}"/>
          </ac:picMkLst>
        </pc:picChg>
        <pc:picChg chg="add mod">
          <ac:chgData name="Arthur DE GRAAUW" userId="50bdfb513eb44029" providerId="LiveId" clId="{8C229AD9-F855-48B9-9C20-566F74271009}" dt="2019-11-29T13:51:31.155" v="239" actId="164"/>
          <ac:picMkLst>
            <pc:docMk/>
            <pc:sldMk cId="4146830336" sldId="256"/>
            <ac:picMk id="13" creationId="{E06C9734-7F7F-4052-8420-E380F1902A73}"/>
          </ac:picMkLst>
        </pc:picChg>
        <pc:picChg chg="add mod">
          <ac:chgData name="Arthur DE GRAAUW" userId="50bdfb513eb44029" providerId="LiveId" clId="{8C229AD9-F855-48B9-9C20-566F74271009}" dt="2019-11-29T13:51:31.155" v="239" actId="164"/>
          <ac:picMkLst>
            <pc:docMk/>
            <pc:sldMk cId="4146830336" sldId="256"/>
            <ac:picMk id="15" creationId="{36199882-82E6-470F-9B24-95F6E6A04597}"/>
          </ac:picMkLst>
        </pc:picChg>
        <pc:picChg chg="add mod">
          <ac:chgData name="Arthur DE GRAAUW" userId="50bdfb513eb44029" providerId="LiveId" clId="{8C229AD9-F855-48B9-9C20-566F74271009}" dt="2019-11-29T13:51:31.155" v="239" actId="164"/>
          <ac:picMkLst>
            <pc:docMk/>
            <pc:sldMk cId="4146830336" sldId="256"/>
            <ac:picMk id="17" creationId="{CDDF6D51-937F-4E1E-B8D0-1CD4D5A40775}"/>
          </ac:picMkLst>
        </pc:picChg>
        <pc:picChg chg="add del mod">
          <ac:chgData name="Arthur DE GRAAUW" userId="50bdfb513eb44029" providerId="LiveId" clId="{8C229AD9-F855-48B9-9C20-566F74271009}" dt="2019-11-29T13:42:52.904" v="123" actId="478"/>
          <ac:picMkLst>
            <pc:docMk/>
            <pc:sldMk cId="4146830336" sldId="256"/>
            <ac:picMk id="19" creationId="{E88522B5-F141-4D89-BFC1-8B9BF78F4D9D}"/>
          </ac:picMkLst>
        </pc:picChg>
        <pc:picChg chg="add mod">
          <ac:chgData name="Arthur DE GRAAUW" userId="50bdfb513eb44029" providerId="LiveId" clId="{8C229AD9-F855-48B9-9C20-566F74271009}" dt="2019-11-29T13:51:31.155" v="239" actId="164"/>
          <ac:picMkLst>
            <pc:docMk/>
            <pc:sldMk cId="4146830336" sldId="256"/>
            <ac:picMk id="21" creationId="{F35DB5CE-0559-452A-830C-06EABFF91D4A}"/>
          </ac:picMkLst>
        </pc:picChg>
      </pc:sldChg>
      <pc:sldChg chg="addSp delSp modSp add">
        <pc:chgData name="Arthur DE GRAAUW" userId="50bdfb513eb44029" providerId="LiveId" clId="{8C229AD9-F855-48B9-9C20-566F74271009}" dt="2019-11-29T14:42:43.610" v="532" actId="164"/>
        <pc:sldMkLst>
          <pc:docMk/>
          <pc:sldMk cId="100765043" sldId="257"/>
        </pc:sldMkLst>
        <pc:spChg chg="add del mod">
          <ac:chgData name="Arthur DE GRAAUW" userId="50bdfb513eb44029" providerId="LiveId" clId="{8C229AD9-F855-48B9-9C20-566F74271009}" dt="2019-11-29T14:16:37.730" v="421" actId="478"/>
          <ac:spMkLst>
            <pc:docMk/>
            <pc:sldMk cId="100765043" sldId="257"/>
            <ac:spMk id="16" creationId="{8F638262-86AB-4676-BC16-CE8B5CB88617}"/>
          </ac:spMkLst>
        </pc:spChg>
        <pc:spChg chg="add mod">
          <ac:chgData name="Arthur DE GRAAUW" userId="50bdfb513eb44029" providerId="LiveId" clId="{8C229AD9-F855-48B9-9C20-566F74271009}" dt="2019-11-29T14:42:43.610" v="532" actId="164"/>
          <ac:spMkLst>
            <pc:docMk/>
            <pc:sldMk cId="100765043" sldId="257"/>
            <ac:spMk id="19" creationId="{D0DCB1BC-01A6-4DD6-BF5F-96D5E9B52E71}"/>
          </ac:spMkLst>
        </pc:spChg>
        <pc:spChg chg="mod topLvl">
          <ac:chgData name="Arthur DE GRAAUW" userId="50bdfb513eb44029" providerId="LiveId" clId="{8C229AD9-F855-48B9-9C20-566F74271009}" dt="2019-11-29T14:42:43.610" v="532" actId="164"/>
          <ac:spMkLst>
            <pc:docMk/>
            <pc:sldMk cId="100765043" sldId="257"/>
            <ac:spMk id="22" creationId="{AF71D76D-EF58-4751-BFD4-F9E8CF777E16}"/>
          </ac:spMkLst>
        </pc:spChg>
        <pc:spChg chg="mod ord topLvl">
          <ac:chgData name="Arthur DE GRAAUW" userId="50bdfb513eb44029" providerId="LiveId" clId="{8C229AD9-F855-48B9-9C20-566F74271009}" dt="2019-11-29T14:42:43.610" v="532" actId="164"/>
          <ac:spMkLst>
            <pc:docMk/>
            <pc:sldMk cId="100765043" sldId="257"/>
            <ac:spMk id="24" creationId="{46E8CC87-E8CF-4C2A-816F-F733EE945E1E}"/>
          </ac:spMkLst>
        </pc:spChg>
        <pc:spChg chg="mod ord topLvl">
          <ac:chgData name="Arthur DE GRAAUW" userId="50bdfb513eb44029" providerId="LiveId" clId="{8C229AD9-F855-48B9-9C20-566F74271009}" dt="2019-11-29T14:42:43.610" v="532" actId="164"/>
          <ac:spMkLst>
            <pc:docMk/>
            <pc:sldMk cId="100765043" sldId="257"/>
            <ac:spMk id="25" creationId="{1F53FD59-28ED-4F7F-9D1C-E3B772B42F9E}"/>
          </ac:spMkLst>
        </pc:spChg>
        <pc:spChg chg="mod ord topLvl">
          <ac:chgData name="Arthur DE GRAAUW" userId="50bdfb513eb44029" providerId="LiveId" clId="{8C229AD9-F855-48B9-9C20-566F74271009}" dt="2019-11-29T14:42:43.610" v="532" actId="164"/>
          <ac:spMkLst>
            <pc:docMk/>
            <pc:sldMk cId="100765043" sldId="257"/>
            <ac:spMk id="26" creationId="{5E47587E-EBE2-43E8-B36C-84B90BC34815}"/>
          </ac:spMkLst>
        </pc:spChg>
        <pc:spChg chg="mod ord topLvl">
          <ac:chgData name="Arthur DE GRAAUW" userId="50bdfb513eb44029" providerId="LiveId" clId="{8C229AD9-F855-48B9-9C20-566F74271009}" dt="2019-11-29T14:42:43.610" v="532" actId="164"/>
          <ac:spMkLst>
            <pc:docMk/>
            <pc:sldMk cId="100765043" sldId="257"/>
            <ac:spMk id="27" creationId="{3DA4833F-ED61-4E86-8655-04D9418254F0}"/>
          </ac:spMkLst>
        </pc:spChg>
        <pc:spChg chg="add mod topLvl">
          <ac:chgData name="Arthur DE GRAAUW" userId="50bdfb513eb44029" providerId="LiveId" clId="{8C229AD9-F855-48B9-9C20-566F74271009}" dt="2019-11-29T14:42:43.610" v="532" actId="164"/>
          <ac:spMkLst>
            <pc:docMk/>
            <pc:sldMk cId="100765043" sldId="257"/>
            <ac:spMk id="29" creationId="{C433C856-FFAF-45EB-945A-01C363E4D54E}"/>
          </ac:spMkLst>
        </pc:spChg>
        <pc:spChg chg="add del mod ord">
          <ac:chgData name="Arthur DE GRAAUW" userId="50bdfb513eb44029" providerId="LiveId" clId="{8C229AD9-F855-48B9-9C20-566F74271009}" dt="2019-11-29T14:42:22.326" v="530" actId="478"/>
          <ac:spMkLst>
            <pc:docMk/>
            <pc:sldMk cId="100765043" sldId="257"/>
            <ac:spMk id="30" creationId="{4B7AF6B5-68F5-41F0-BB59-55E9335B8228}"/>
          </ac:spMkLst>
        </pc:spChg>
        <pc:grpChg chg="add mod">
          <ac:chgData name="Arthur DE GRAAUW" userId="50bdfb513eb44029" providerId="LiveId" clId="{8C229AD9-F855-48B9-9C20-566F74271009}" dt="2019-11-29T14:42:43.610" v="532" actId="164"/>
          <ac:grpSpMkLst>
            <pc:docMk/>
            <pc:sldMk cId="100765043" sldId="257"/>
            <ac:grpSpMk id="6" creationId="{81651B2B-6AD6-4641-A1E4-E74880ED8A9B}"/>
          </ac:grpSpMkLst>
        </pc:grpChg>
        <pc:grpChg chg="add del mod ord">
          <ac:chgData name="Arthur DE GRAAUW" userId="50bdfb513eb44029" providerId="LiveId" clId="{8C229AD9-F855-48B9-9C20-566F74271009}" dt="2019-11-29T14:42:31.514" v="531" actId="165"/>
          <ac:grpSpMkLst>
            <pc:docMk/>
            <pc:sldMk cId="100765043" sldId="257"/>
            <ac:grpSpMk id="18" creationId="{05411194-39F2-4BD2-A2F9-D10DA5011ECA}"/>
          </ac:grpSpMkLst>
        </pc:grpChg>
        <pc:grpChg chg="del">
          <ac:chgData name="Arthur DE GRAAUW" userId="50bdfb513eb44029" providerId="LiveId" clId="{8C229AD9-F855-48B9-9C20-566F74271009}" dt="2019-11-29T13:54:14.519" v="241" actId="165"/>
          <ac:grpSpMkLst>
            <pc:docMk/>
            <pc:sldMk cId="100765043" sldId="257"/>
            <ac:grpSpMk id="28" creationId="{3EB70283-1B77-4DBB-84F4-7673D40A063F}"/>
          </ac:grpSpMkLst>
        </pc:grpChg>
        <pc:picChg chg="add mod topLvl">
          <ac:chgData name="Arthur DE GRAAUW" userId="50bdfb513eb44029" providerId="LiveId" clId="{8C229AD9-F855-48B9-9C20-566F74271009}" dt="2019-11-29T14:42:43.610" v="532" actId="164"/>
          <ac:picMkLst>
            <pc:docMk/>
            <pc:sldMk cId="100765043" sldId="257"/>
            <ac:picMk id="3" creationId="{57C3AC75-F878-4AC5-9FEB-0D30DB2359E0}"/>
          </ac:picMkLst>
        </pc:picChg>
        <pc:picChg chg="add mod ord">
          <ac:chgData name="Arthur DE GRAAUW" userId="50bdfb513eb44029" providerId="LiveId" clId="{8C229AD9-F855-48B9-9C20-566F74271009}" dt="2019-11-29T14:42:43.610" v="532" actId="164"/>
          <ac:picMkLst>
            <pc:docMk/>
            <pc:sldMk cId="100765043" sldId="257"/>
            <ac:picMk id="4" creationId="{1B90E800-0E37-44B8-8DB9-9177825EF2FB}"/>
          </ac:picMkLst>
        </pc:picChg>
        <pc:picChg chg="add mod topLvl">
          <ac:chgData name="Arthur DE GRAAUW" userId="50bdfb513eb44029" providerId="LiveId" clId="{8C229AD9-F855-48B9-9C20-566F74271009}" dt="2019-11-29T14:42:43.610" v="532" actId="164"/>
          <ac:picMkLst>
            <pc:docMk/>
            <pc:sldMk cId="100765043" sldId="257"/>
            <ac:picMk id="5" creationId="{2DC7DEC1-7F0C-48A4-B98E-79752650068D}"/>
          </ac:picMkLst>
        </pc:picChg>
        <pc:picChg chg="add mod topLvl">
          <ac:chgData name="Arthur DE GRAAUW" userId="50bdfb513eb44029" providerId="LiveId" clId="{8C229AD9-F855-48B9-9C20-566F74271009}" dt="2019-11-29T14:42:43.610" v="532" actId="164"/>
          <ac:picMkLst>
            <pc:docMk/>
            <pc:sldMk cId="100765043" sldId="257"/>
            <ac:picMk id="7" creationId="{CDE3C991-A8FF-49C9-9673-26C562D26091}"/>
          </ac:picMkLst>
        </pc:picChg>
        <pc:picChg chg="add mod topLvl">
          <ac:chgData name="Arthur DE GRAAUW" userId="50bdfb513eb44029" providerId="LiveId" clId="{8C229AD9-F855-48B9-9C20-566F74271009}" dt="2019-11-29T14:42:43.610" v="532" actId="164"/>
          <ac:picMkLst>
            <pc:docMk/>
            <pc:sldMk cId="100765043" sldId="257"/>
            <ac:picMk id="9" creationId="{C1808F65-7ECA-4D09-A469-26BE7B737966}"/>
          </ac:picMkLst>
        </pc:picChg>
        <pc:picChg chg="add mod topLvl">
          <ac:chgData name="Arthur DE GRAAUW" userId="50bdfb513eb44029" providerId="LiveId" clId="{8C229AD9-F855-48B9-9C20-566F74271009}" dt="2019-11-29T14:42:43.610" v="532" actId="164"/>
          <ac:picMkLst>
            <pc:docMk/>
            <pc:sldMk cId="100765043" sldId="257"/>
            <ac:picMk id="11" creationId="{41683C3B-EAD4-4602-A33B-933E5BAFC957}"/>
          </ac:picMkLst>
        </pc:picChg>
        <pc:picChg chg="del mod topLvl">
          <ac:chgData name="Arthur DE GRAAUW" userId="50bdfb513eb44029" providerId="LiveId" clId="{8C229AD9-F855-48B9-9C20-566F74271009}" dt="2019-11-29T13:54:21.106" v="242" actId="478"/>
          <ac:picMkLst>
            <pc:docMk/>
            <pc:sldMk cId="100765043" sldId="257"/>
            <ac:picMk id="13" creationId="{E06C9734-7F7F-4052-8420-E380F1902A73}"/>
          </ac:picMkLst>
        </pc:picChg>
        <pc:picChg chg="add del mod">
          <ac:chgData name="Arthur DE GRAAUW" userId="50bdfb513eb44029" providerId="LiveId" clId="{8C229AD9-F855-48B9-9C20-566F74271009}" dt="2019-11-29T14:40:12.593" v="511" actId="478"/>
          <ac:picMkLst>
            <pc:docMk/>
            <pc:sldMk cId="100765043" sldId="257"/>
            <ac:picMk id="14" creationId="{2E8C6F70-2EC0-4E34-BE58-DE3C547F0C1B}"/>
          </ac:picMkLst>
        </pc:picChg>
        <pc:picChg chg="del mod topLvl">
          <ac:chgData name="Arthur DE GRAAUW" userId="50bdfb513eb44029" providerId="LiveId" clId="{8C229AD9-F855-48B9-9C20-566F74271009}" dt="2019-11-29T13:54:21.977" v="243" actId="478"/>
          <ac:picMkLst>
            <pc:docMk/>
            <pc:sldMk cId="100765043" sldId="257"/>
            <ac:picMk id="15" creationId="{36199882-82E6-470F-9B24-95F6E6A04597}"/>
          </ac:picMkLst>
        </pc:picChg>
        <pc:picChg chg="del mod topLvl">
          <ac:chgData name="Arthur DE GRAAUW" userId="50bdfb513eb44029" providerId="LiveId" clId="{8C229AD9-F855-48B9-9C20-566F74271009}" dt="2019-11-29T13:54:23.898" v="245" actId="478"/>
          <ac:picMkLst>
            <pc:docMk/>
            <pc:sldMk cId="100765043" sldId="257"/>
            <ac:picMk id="17" creationId="{CDDF6D51-937F-4E1E-B8D0-1CD4D5A40775}"/>
          </ac:picMkLst>
        </pc:picChg>
        <pc:picChg chg="del mod topLvl">
          <ac:chgData name="Arthur DE GRAAUW" userId="50bdfb513eb44029" providerId="LiveId" clId="{8C229AD9-F855-48B9-9C20-566F74271009}" dt="2019-11-29T13:54:23.011" v="244" actId="478"/>
          <ac:picMkLst>
            <pc:docMk/>
            <pc:sldMk cId="100765043" sldId="257"/>
            <ac:picMk id="21" creationId="{F35DB5CE-0559-452A-830C-06EABFF91D4A}"/>
          </ac:picMkLst>
        </pc:picChg>
      </pc:sldChg>
    </pc:docChg>
  </pc:docChgLst>
  <pc:docChgLst>
    <pc:chgData name="Arthur DE GRAAUW" userId="50bdfb513eb44029" providerId="LiveId" clId="{394AAB87-E28E-4E47-8E33-8B5A96DC4027}"/>
    <pc:docChg chg="undo custSel addSld modSld">
      <pc:chgData name="Arthur DE GRAAUW" userId="50bdfb513eb44029" providerId="LiveId" clId="{394AAB87-E28E-4E47-8E33-8B5A96DC4027}" dt="2020-10-08T15:44:22.614" v="41" actId="164"/>
      <pc:docMkLst>
        <pc:docMk/>
      </pc:docMkLst>
      <pc:sldChg chg="addSp delSp modSp new mod">
        <pc:chgData name="Arthur DE GRAAUW" userId="50bdfb513eb44029" providerId="LiveId" clId="{394AAB87-E28E-4E47-8E33-8B5A96DC4027}" dt="2020-10-08T15:44:22.614" v="41" actId="164"/>
        <pc:sldMkLst>
          <pc:docMk/>
          <pc:sldMk cId="3206164604" sldId="258"/>
        </pc:sldMkLst>
        <pc:spChg chg="del">
          <ac:chgData name="Arthur DE GRAAUW" userId="50bdfb513eb44029" providerId="LiveId" clId="{394AAB87-E28E-4E47-8E33-8B5A96DC4027}" dt="2020-10-08T15:39:55.535" v="1" actId="478"/>
          <ac:spMkLst>
            <pc:docMk/>
            <pc:sldMk cId="3206164604" sldId="258"/>
            <ac:spMk id="2" creationId="{E5D80D55-64A2-4F7D-B08D-3CABEC654903}"/>
          </ac:spMkLst>
        </pc:spChg>
        <pc:spChg chg="del">
          <ac:chgData name="Arthur DE GRAAUW" userId="50bdfb513eb44029" providerId="LiveId" clId="{394AAB87-E28E-4E47-8E33-8B5A96DC4027}" dt="2020-10-08T15:39:55.535" v="1" actId="478"/>
          <ac:spMkLst>
            <pc:docMk/>
            <pc:sldMk cId="3206164604" sldId="258"/>
            <ac:spMk id="3" creationId="{F3570E37-289A-4550-8C3C-A639B8DFFA89}"/>
          </ac:spMkLst>
        </pc:spChg>
        <pc:spChg chg="add mod">
          <ac:chgData name="Arthur DE GRAAUW" userId="50bdfb513eb44029" providerId="LiveId" clId="{394AAB87-E28E-4E47-8E33-8B5A96DC4027}" dt="2020-10-08T15:44:22.614" v="41" actId="164"/>
          <ac:spMkLst>
            <pc:docMk/>
            <pc:sldMk cId="3206164604" sldId="258"/>
            <ac:spMk id="8" creationId="{BAA2D188-408B-4534-8A04-4460693A24A5}"/>
          </ac:spMkLst>
        </pc:spChg>
        <pc:grpChg chg="add mod">
          <ac:chgData name="Arthur DE GRAAUW" userId="50bdfb513eb44029" providerId="LiveId" clId="{394AAB87-E28E-4E47-8E33-8B5A96DC4027}" dt="2020-10-08T15:44:22.614" v="41" actId="164"/>
          <ac:grpSpMkLst>
            <pc:docMk/>
            <pc:sldMk cId="3206164604" sldId="258"/>
            <ac:grpSpMk id="9" creationId="{2740C962-15AA-4B49-901B-559A5D5A1470}"/>
          </ac:grpSpMkLst>
        </pc:grpChg>
        <pc:picChg chg="add mod">
          <ac:chgData name="Arthur DE GRAAUW" userId="50bdfb513eb44029" providerId="LiveId" clId="{394AAB87-E28E-4E47-8E33-8B5A96DC4027}" dt="2020-10-08T15:44:22.614" v="41" actId="164"/>
          <ac:picMkLst>
            <pc:docMk/>
            <pc:sldMk cId="3206164604" sldId="258"/>
            <ac:picMk id="5" creationId="{B35A54E6-BA69-4993-ACB6-41A23C8C45BF}"/>
          </ac:picMkLst>
        </pc:picChg>
        <pc:picChg chg="add mod">
          <ac:chgData name="Arthur DE GRAAUW" userId="50bdfb513eb44029" providerId="LiveId" clId="{394AAB87-E28E-4E47-8E33-8B5A96DC4027}" dt="2020-10-08T15:44:22.614" v="41" actId="164"/>
          <ac:picMkLst>
            <pc:docMk/>
            <pc:sldMk cId="3206164604" sldId="258"/>
            <ac:picMk id="7" creationId="{8EE7CCF2-E5EE-483B-ADFF-A5D15DE84A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55E8-0088-4E99-AD81-2C97BA3FCC43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8452-73D6-4AEF-A19E-F24563829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92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55E8-0088-4E99-AD81-2C97BA3FCC43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8452-73D6-4AEF-A19E-F24563829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30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55E8-0088-4E99-AD81-2C97BA3FCC43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8452-73D6-4AEF-A19E-F24563829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36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55E8-0088-4E99-AD81-2C97BA3FCC43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8452-73D6-4AEF-A19E-F24563829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7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55E8-0088-4E99-AD81-2C97BA3FCC43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8452-73D6-4AEF-A19E-F24563829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29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55E8-0088-4E99-AD81-2C97BA3FCC43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8452-73D6-4AEF-A19E-F24563829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3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55E8-0088-4E99-AD81-2C97BA3FCC43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8452-73D6-4AEF-A19E-F24563829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17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55E8-0088-4E99-AD81-2C97BA3FCC43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8452-73D6-4AEF-A19E-F24563829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39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55E8-0088-4E99-AD81-2C97BA3FCC43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8452-73D6-4AEF-A19E-F24563829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3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55E8-0088-4E99-AD81-2C97BA3FCC43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8452-73D6-4AEF-A19E-F24563829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23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55E8-0088-4E99-AD81-2C97BA3FCC43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8452-73D6-4AEF-A19E-F24563829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02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55E8-0088-4E99-AD81-2C97BA3FCC43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78452-73D6-4AEF-A19E-F24563829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67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>
            <a:extLst>
              <a:ext uri="{FF2B5EF4-FFF2-40B4-BE49-F238E27FC236}">
                <a16:creationId xmlns:a16="http://schemas.microsoft.com/office/drawing/2014/main" id="{3EB70283-1B77-4DBB-84F4-7673D40A063F}"/>
              </a:ext>
            </a:extLst>
          </p:cNvPr>
          <p:cNvGrpSpPr/>
          <p:nvPr/>
        </p:nvGrpSpPr>
        <p:grpSpPr>
          <a:xfrm>
            <a:off x="0" y="0"/>
            <a:ext cx="9144000" cy="6852745"/>
            <a:chOff x="0" y="0"/>
            <a:chExt cx="9144000" cy="685274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71D76D-EF58-4751-BFD4-F9E8CF777E16}"/>
                </a:ext>
              </a:extLst>
            </p:cNvPr>
            <p:cNvSpPr/>
            <p:nvPr/>
          </p:nvSpPr>
          <p:spPr>
            <a:xfrm>
              <a:off x="0" y="0"/>
              <a:ext cx="9144000" cy="68527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06C9734-7F7F-4052-8420-E380F1902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510"/>
              <a:ext cx="3352800" cy="3048454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6199882-82E6-470F-9B24-95F6E6A04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330" y="451942"/>
              <a:ext cx="5694447" cy="2596057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CDDF6D51-937F-4E1E-B8D0-1CD4D5A40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0" y="3083667"/>
              <a:ext cx="2459422" cy="3713851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35DB5CE-0559-452A-830C-06EABFF91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604" y="3699638"/>
              <a:ext cx="6363758" cy="252248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6E8CC87-E8CF-4C2A-816F-F733EE945E1E}"/>
                </a:ext>
              </a:extLst>
            </p:cNvPr>
            <p:cNvSpPr/>
            <p:nvPr/>
          </p:nvSpPr>
          <p:spPr>
            <a:xfrm>
              <a:off x="8713075" y="3422169"/>
              <a:ext cx="336331" cy="3810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53FD59-28ED-4F7F-9D1C-E3B772B42F9E}"/>
                </a:ext>
              </a:extLst>
            </p:cNvPr>
            <p:cNvSpPr/>
            <p:nvPr/>
          </p:nvSpPr>
          <p:spPr>
            <a:xfrm>
              <a:off x="2112577" y="3114740"/>
              <a:ext cx="336331" cy="3810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47587E-EBE2-43E8-B36C-84B90BC34815}"/>
                </a:ext>
              </a:extLst>
            </p:cNvPr>
            <p:cNvSpPr/>
            <p:nvPr/>
          </p:nvSpPr>
          <p:spPr>
            <a:xfrm>
              <a:off x="8708898" y="70940"/>
              <a:ext cx="336331" cy="3810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A4833F-ED61-4E86-8655-04D9418254F0}"/>
                </a:ext>
              </a:extLst>
            </p:cNvPr>
            <p:cNvSpPr/>
            <p:nvPr/>
          </p:nvSpPr>
          <p:spPr>
            <a:xfrm>
              <a:off x="2922955" y="70940"/>
              <a:ext cx="336331" cy="3810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206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83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81651B2B-6AD6-4641-A1E4-E74880ED8A9B}"/>
              </a:ext>
            </a:extLst>
          </p:cNvPr>
          <p:cNvGrpSpPr/>
          <p:nvPr/>
        </p:nvGrpSpPr>
        <p:grpSpPr>
          <a:xfrm>
            <a:off x="-42040" y="0"/>
            <a:ext cx="6050956" cy="6852745"/>
            <a:chOff x="-42040" y="0"/>
            <a:chExt cx="6050956" cy="685274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71D76D-EF58-4751-BFD4-F9E8CF777E16}"/>
                </a:ext>
              </a:extLst>
            </p:cNvPr>
            <p:cNvSpPr/>
            <p:nvPr/>
          </p:nvSpPr>
          <p:spPr>
            <a:xfrm>
              <a:off x="-42040" y="0"/>
              <a:ext cx="6050956" cy="68527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solidFill>
                  <a:srgbClr val="002060"/>
                </a:solidFill>
              </a:endParaRP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7C3AC75-F878-4AC5-9FEB-0D30DB23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9149" y="42041"/>
              <a:ext cx="2127356" cy="2763336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DC7DEC1-7F0C-48A4-B98E-797526500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10" y="42040"/>
              <a:ext cx="3005960" cy="2235616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DE3C991-A8FF-49C9-9673-26C562D26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49214"/>
              <a:ext cx="3058937" cy="231113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1808F65-7ECA-4D09-A469-26BE7B737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447" y="2839441"/>
              <a:ext cx="2910518" cy="2014079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1683C3B-EAD4-4602-A33B-933E5BAFC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0345"/>
              <a:ext cx="3051007" cy="225393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6E8CC87-E8CF-4C2A-816F-F733EE945E1E}"/>
                </a:ext>
              </a:extLst>
            </p:cNvPr>
            <p:cNvSpPr/>
            <p:nvPr/>
          </p:nvSpPr>
          <p:spPr>
            <a:xfrm>
              <a:off x="5653175" y="2929073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53FD59-28ED-4F7F-9D1C-E3B772B42F9E}"/>
                </a:ext>
              </a:extLst>
            </p:cNvPr>
            <p:cNvSpPr/>
            <p:nvPr/>
          </p:nvSpPr>
          <p:spPr>
            <a:xfrm>
              <a:off x="2662446" y="2426992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47587E-EBE2-43E8-B36C-84B90BC34815}"/>
                </a:ext>
              </a:extLst>
            </p:cNvPr>
            <p:cNvSpPr/>
            <p:nvPr/>
          </p:nvSpPr>
          <p:spPr>
            <a:xfrm>
              <a:off x="5252039" y="111818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A4833F-ED61-4E86-8655-04D9418254F0}"/>
                </a:ext>
              </a:extLst>
            </p:cNvPr>
            <p:cNvSpPr/>
            <p:nvPr/>
          </p:nvSpPr>
          <p:spPr>
            <a:xfrm>
              <a:off x="2662446" y="111818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433C856-FFAF-45EB-945A-01C363E4D54E}"/>
                </a:ext>
              </a:extLst>
            </p:cNvPr>
            <p:cNvSpPr/>
            <p:nvPr/>
          </p:nvSpPr>
          <p:spPr>
            <a:xfrm>
              <a:off x="2662446" y="4658541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002060"/>
                  </a:solidFill>
                </a:rPr>
                <a:t>5</a:t>
              </a:r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1B90E800-0E37-44B8-8DB9-9177825EF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517" y="4885600"/>
              <a:ext cx="2915287" cy="193506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DCB1BC-01A6-4DD6-BF5F-96D5E9B52E71}"/>
                </a:ext>
              </a:extLst>
            </p:cNvPr>
            <p:cNvSpPr/>
            <p:nvPr/>
          </p:nvSpPr>
          <p:spPr>
            <a:xfrm>
              <a:off x="5653175" y="4962776"/>
              <a:ext cx="216000" cy="21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00206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76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2740C962-15AA-4B49-901B-559A5D5A1470}"/>
              </a:ext>
            </a:extLst>
          </p:cNvPr>
          <p:cNvGrpSpPr/>
          <p:nvPr/>
        </p:nvGrpSpPr>
        <p:grpSpPr>
          <a:xfrm>
            <a:off x="0" y="0"/>
            <a:ext cx="7882759" cy="6779173"/>
            <a:chOff x="0" y="0"/>
            <a:chExt cx="7882759" cy="677917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35A54E6-BA69-4993-ACB6-41A23C8C4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117" y="2508863"/>
              <a:ext cx="4696642" cy="427031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EE7CCF2-E5EE-483B-ADFF-A5D15DE84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084500" cy="3584028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sp>
          <p:nvSpPr>
            <p:cNvPr id="8" name="Flèche : en arc 7">
              <a:extLst>
                <a:ext uri="{FF2B5EF4-FFF2-40B4-BE49-F238E27FC236}">
                  <a16:creationId xmlns:a16="http://schemas.microsoft.com/office/drawing/2014/main" id="{BAA2D188-408B-4534-8A04-4460693A24A5}"/>
                </a:ext>
              </a:extLst>
            </p:cNvPr>
            <p:cNvSpPr/>
            <p:nvPr/>
          </p:nvSpPr>
          <p:spPr>
            <a:xfrm rot="6825864" flipH="1">
              <a:off x="2163434" y="1524733"/>
              <a:ext cx="2776784" cy="2842013"/>
            </a:xfrm>
            <a:prstGeom prst="circularArrow">
              <a:avLst>
                <a:gd name="adj1" fmla="val 7041"/>
                <a:gd name="adj2" fmla="val 1703727"/>
                <a:gd name="adj3" fmla="val 1364556"/>
                <a:gd name="adj4" fmla="val 17810573"/>
                <a:gd name="adj5" fmla="val 13419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1646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10</Words>
  <Application>Microsoft Office PowerPoint</Application>
  <PresentationFormat>Affichage à l'écran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Arthur DE GRAAUW</dc:creator>
  <cp:lastModifiedBy>Arthur DE GRAAUW</cp:lastModifiedBy>
  <cp:revision>3</cp:revision>
  <dcterms:created xsi:type="dcterms:W3CDTF">2019-11-29T13:26:49Z</dcterms:created>
  <dcterms:modified xsi:type="dcterms:W3CDTF">2020-10-08T15:44:40Z</dcterms:modified>
</cp:coreProperties>
</file>