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8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28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6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96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7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1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3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8B6C-19CC-4132-A3D6-2B9BB570B774}" type="datetimeFigureOut">
              <a:rPr lang="fr-FR" smtClean="0"/>
              <a:t>20/03/2016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B9A3-D981-4FB6-9D2B-CB5F403F92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3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0"/>
            <a:ext cx="12153900" cy="6858000"/>
            <a:chOff x="0" y="0"/>
            <a:chExt cx="12153900" cy="6858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0"/>
            <a:stretch/>
          </p:blipFill>
          <p:spPr>
            <a:xfrm>
              <a:off x="0" y="0"/>
              <a:ext cx="8343900" cy="6858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5"/>
            <a:stretch/>
          </p:blipFill>
          <p:spPr>
            <a:xfrm>
              <a:off x="7474754" y="38101"/>
              <a:ext cx="4679146" cy="3683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7" name="Ellipse 6"/>
            <p:cNvSpPr/>
            <p:nvPr/>
          </p:nvSpPr>
          <p:spPr>
            <a:xfrm>
              <a:off x="7584829" y="1879600"/>
              <a:ext cx="708271" cy="4317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 rot="9883827">
              <a:off x="5099883" y="2264649"/>
              <a:ext cx="2374135" cy="484632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588867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6</cp:revision>
  <dcterms:created xsi:type="dcterms:W3CDTF">2016-03-20T18:56:18Z</dcterms:created>
  <dcterms:modified xsi:type="dcterms:W3CDTF">2016-03-21T14:25:36Z</dcterms:modified>
</cp:coreProperties>
</file>