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8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thur DE GRAAUW" userId="50bdfb513eb44029" providerId="LiveId" clId="{DC77E768-2E6E-437B-9BE4-4AA085DD510E}"/>
    <pc:docChg chg="undo custSel modSld">
      <pc:chgData name="Arthur DE GRAAUW" userId="50bdfb513eb44029" providerId="LiveId" clId="{DC77E768-2E6E-437B-9BE4-4AA085DD510E}" dt="2020-03-30T09:24:06.698" v="61" actId="164"/>
      <pc:docMkLst>
        <pc:docMk/>
      </pc:docMkLst>
      <pc:sldChg chg="addSp delSp modSp mod">
        <pc:chgData name="Arthur DE GRAAUW" userId="50bdfb513eb44029" providerId="LiveId" clId="{DC77E768-2E6E-437B-9BE4-4AA085DD510E}" dt="2020-03-30T09:24:06.698" v="61" actId="164"/>
        <pc:sldMkLst>
          <pc:docMk/>
          <pc:sldMk cId="3923296564" sldId="256"/>
        </pc:sldMkLst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44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56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61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75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101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102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104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105" creationId="{D3F339E4-E3AC-43D5-A398-87E203E11805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106" creationId="{D3FCC3F8-A7C2-41D7-A0B7-9A14C6D7EB4C}"/>
          </ac:spMkLst>
        </pc:spChg>
        <pc:spChg chg="add mod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126" creationId="{D1768C00-0C22-47CB-8305-6AB4AC0C9FA3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203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216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217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219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220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222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229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235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253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312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313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314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315" creationId="{00000000-0000-0000-0000-000000000000}"/>
          </ac:spMkLst>
        </pc:spChg>
        <pc:spChg chg="mod topLvl">
          <ac:chgData name="Arthur DE GRAAUW" userId="50bdfb513eb44029" providerId="LiveId" clId="{DC77E768-2E6E-437B-9BE4-4AA085DD510E}" dt="2020-03-30T09:24:06.698" v="61" actId="164"/>
          <ac:spMkLst>
            <pc:docMk/>
            <pc:sldMk cId="3923296564" sldId="256"/>
            <ac:spMk id="316" creationId="{00000000-0000-0000-0000-000000000000}"/>
          </ac:spMkLst>
        </pc:spChg>
        <pc:grpChg chg="del">
          <ac:chgData name="Arthur DE GRAAUW" userId="50bdfb513eb44029" providerId="LiveId" clId="{DC77E768-2E6E-437B-9BE4-4AA085DD510E}" dt="2020-03-30T09:12:56.061" v="0" actId="165"/>
          <ac:grpSpMkLst>
            <pc:docMk/>
            <pc:sldMk cId="3923296564" sldId="256"/>
            <ac:grpSpMk id="19" creationId="{7767C7B2-E5A5-4589-8E09-7F7CC7E0377D}"/>
          </ac:grpSpMkLst>
        </pc:grpChg>
        <pc:grpChg chg="add mod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20" creationId="{0FA2FF10-39FE-431E-B2C3-F6F368ABA8A7}"/>
          </ac:grpSpMkLst>
        </pc:grpChg>
        <pc:grpChg chg="add del mod">
          <ac:chgData name="Arthur DE GRAAUW" userId="50bdfb513eb44029" providerId="LiveId" clId="{DC77E768-2E6E-437B-9BE4-4AA085DD510E}" dt="2020-03-30T09:16:10.837" v="20" actId="478"/>
          <ac:grpSpMkLst>
            <pc:docMk/>
            <pc:sldMk cId="3923296564" sldId="256"/>
            <ac:grpSpMk id="116" creationId="{86EBD326-4F31-4511-B9E7-5A21B396BCC2}"/>
          </ac:grpSpMkLst>
        </pc:grpChg>
        <pc:grpChg chg="mod topLvl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230" creationId="{00000000-0000-0000-0000-000000000000}"/>
          </ac:grpSpMkLst>
        </pc:grpChg>
        <pc:grpChg chg="mod topLvl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231" creationId="{00000000-0000-0000-0000-000000000000}"/>
          </ac:grpSpMkLst>
        </pc:grpChg>
        <pc:grpChg chg="mod topLvl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263" creationId="{00000000-0000-0000-0000-000000000000}"/>
          </ac:grpSpMkLst>
        </pc:grpChg>
        <pc:grpChg chg="mod topLvl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267" creationId="{00000000-0000-0000-0000-000000000000}"/>
          </ac:grpSpMkLst>
        </pc:grpChg>
        <pc:grpChg chg="mod topLvl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270" creationId="{00000000-0000-0000-0000-000000000000}"/>
          </ac:grpSpMkLst>
        </pc:grpChg>
        <pc:grpChg chg="mod topLvl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273" creationId="{00000000-0000-0000-0000-000000000000}"/>
          </ac:grpSpMkLst>
        </pc:grpChg>
        <pc:grpChg chg="mod topLvl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276" creationId="{00000000-0000-0000-0000-000000000000}"/>
          </ac:grpSpMkLst>
        </pc:grpChg>
        <pc:grpChg chg="mod topLvl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279" creationId="{00000000-0000-0000-0000-000000000000}"/>
          </ac:grpSpMkLst>
        </pc:grpChg>
        <pc:grpChg chg="mod topLvl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282" creationId="{00000000-0000-0000-0000-000000000000}"/>
          </ac:grpSpMkLst>
        </pc:grpChg>
        <pc:grpChg chg="mod topLvl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285" creationId="{00000000-0000-0000-0000-000000000000}"/>
          </ac:grpSpMkLst>
        </pc:grpChg>
        <pc:grpChg chg="mod topLvl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288" creationId="{00000000-0000-0000-0000-000000000000}"/>
          </ac:grpSpMkLst>
        </pc:grpChg>
        <pc:grpChg chg="mod topLvl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291" creationId="{00000000-0000-0000-0000-000000000000}"/>
          </ac:grpSpMkLst>
        </pc:grpChg>
        <pc:grpChg chg="mod topLvl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294" creationId="{00000000-0000-0000-0000-000000000000}"/>
          </ac:grpSpMkLst>
        </pc:grpChg>
        <pc:grpChg chg="mod topLvl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297" creationId="{00000000-0000-0000-0000-000000000000}"/>
          </ac:grpSpMkLst>
        </pc:grpChg>
        <pc:grpChg chg="mod topLvl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300" creationId="{00000000-0000-0000-0000-000000000000}"/>
          </ac:grpSpMkLst>
        </pc:grpChg>
        <pc:grpChg chg="mod topLvl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303" creationId="{00000000-0000-0000-0000-000000000000}"/>
          </ac:grpSpMkLst>
        </pc:grpChg>
        <pc:grpChg chg="mod topLvl">
          <ac:chgData name="Arthur DE GRAAUW" userId="50bdfb513eb44029" providerId="LiveId" clId="{DC77E768-2E6E-437B-9BE4-4AA085DD510E}" dt="2020-03-30T09:24:06.698" v="61" actId="164"/>
          <ac:grpSpMkLst>
            <pc:docMk/>
            <pc:sldMk cId="3923296564" sldId="256"/>
            <ac:grpSpMk id="306" creationId="{00000000-0000-0000-0000-000000000000}"/>
          </ac:grpSpMkLst>
        </pc:grpChg>
        <pc:picChg chg="mod topLvl">
          <ac:chgData name="Arthur DE GRAAUW" userId="50bdfb513eb44029" providerId="LiveId" clId="{DC77E768-2E6E-437B-9BE4-4AA085DD510E}" dt="2020-03-30T09:24:06.698" v="61" actId="164"/>
          <ac:picMkLst>
            <pc:docMk/>
            <pc:sldMk cId="3923296564" sldId="256"/>
            <ac:picMk id="4" creationId="{00000000-0000-0000-0000-000000000000}"/>
          </ac:picMkLst>
        </pc:pic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3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48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64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76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96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103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107" creationId="{2E27372A-2A78-42B4-9763-7879F7BF911C}"/>
          </ac:cxnSpMkLst>
        </pc:cxnChg>
        <pc:cxnChg chg="add del mod">
          <ac:chgData name="Arthur DE GRAAUW" userId="50bdfb513eb44029" providerId="LiveId" clId="{DC77E768-2E6E-437B-9BE4-4AA085DD510E}" dt="2020-03-30T09:13:47.329" v="7" actId="478"/>
          <ac:cxnSpMkLst>
            <pc:docMk/>
            <pc:sldMk cId="3923296564" sldId="256"/>
            <ac:cxnSpMk id="108" creationId="{18F4EE9E-2559-4295-A0D2-9796200D2AB4}"/>
          </ac:cxnSpMkLst>
        </pc:cxnChg>
        <pc:cxnChg chg="add mod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111" creationId="{758210B9-CF84-4F4C-B6A1-EEC1EED718E1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112" creationId="{00000000-0000-0000-0000-000000000000}"/>
          </ac:cxnSpMkLst>
        </pc:cxnChg>
        <pc:cxnChg chg="add del mod">
          <ac:chgData name="Arthur DE GRAAUW" userId="50bdfb513eb44029" providerId="LiveId" clId="{DC77E768-2E6E-437B-9BE4-4AA085DD510E}" dt="2020-03-30T09:15:49.159" v="17" actId="478"/>
          <ac:cxnSpMkLst>
            <pc:docMk/>
            <pc:sldMk cId="3923296564" sldId="256"/>
            <ac:cxnSpMk id="113" creationId="{50400DE5-EFDD-4D58-9AEE-DE532D23826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115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118" creationId="{8AEFE6B8-5993-4640-B96E-54C74477E479}"/>
          </ac:cxnSpMkLst>
        </pc:cxnChg>
        <pc:cxnChg chg="add del mod">
          <ac:chgData name="Arthur DE GRAAUW" userId="50bdfb513eb44029" providerId="LiveId" clId="{DC77E768-2E6E-437B-9BE4-4AA085DD510E}" dt="2020-03-30T09:19:18.133" v="34" actId="478"/>
          <ac:cxnSpMkLst>
            <pc:docMk/>
            <pc:sldMk cId="3923296564" sldId="256"/>
            <ac:cxnSpMk id="120" creationId="{DF94CB5D-8838-4993-8DCF-60B6A2363664}"/>
          </ac:cxnSpMkLst>
        </pc:cxnChg>
        <pc:cxnChg chg="add mod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127" creationId="{86EA6728-14FE-498F-927D-F7762EC30C2A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129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134" creationId="{00000000-0000-0000-0000-000000000000}"/>
          </ac:cxnSpMkLst>
        </pc:cxnChg>
        <pc:cxnChg chg="del mod topLvl">
          <ac:chgData name="Arthur DE GRAAUW" userId="50bdfb513eb44029" providerId="LiveId" clId="{DC77E768-2E6E-437B-9BE4-4AA085DD510E}" dt="2020-03-30T09:22:13.727" v="58" actId="478"/>
          <ac:cxnSpMkLst>
            <pc:docMk/>
            <pc:sldMk cId="3923296564" sldId="256"/>
            <ac:cxnSpMk id="140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148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156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167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178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182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184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194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205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209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212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241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244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245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255" creationId="{00000000-0000-0000-0000-000000000000}"/>
          </ac:cxnSpMkLst>
        </pc:cxnChg>
        <pc:cxnChg chg="mod topLvl">
          <ac:chgData name="Arthur DE GRAAUW" userId="50bdfb513eb44029" providerId="LiveId" clId="{DC77E768-2E6E-437B-9BE4-4AA085DD510E}" dt="2020-03-30T09:24:06.698" v="61" actId="164"/>
          <ac:cxnSpMkLst>
            <pc:docMk/>
            <pc:sldMk cId="3923296564" sldId="256"/>
            <ac:cxnSpMk id="259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22B-B70D-4BC3-AA86-D75E9FBDBB99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9E53-C831-4C0E-963A-D9FE5FA2D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22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22B-B70D-4BC3-AA86-D75E9FBDBB99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9E53-C831-4C0E-963A-D9FE5FA2D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117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22B-B70D-4BC3-AA86-D75E9FBDBB99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9E53-C831-4C0E-963A-D9FE5FA2D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72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22B-B70D-4BC3-AA86-D75E9FBDBB99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9E53-C831-4C0E-963A-D9FE5FA2D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62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22B-B70D-4BC3-AA86-D75E9FBDBB99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9E53-C831-4C0E-963A-D9FE5FA2D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753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22B-B70D-4BC3-AA86-D75E9FBDBB99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9E53-C831-4C0E-963A-D9FE5FA2D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527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22B-B70D-4BC3-AA86-D75E9FBDBB99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9E53-C831-4C0E-963A-D9FE5FA2D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9687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22B-B70D-4BC3-AA86-D75E9FBDBB99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9E53-C831-4C0E-963A-D9FE5FA2D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58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22B-B70D-4BC3-AA86-D75E9FBDBB99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9E53-C831-4C0E-963A-D9FE5FA2D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17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22B-B70D-4BC3-AA86-D75E9FBDBB99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9E53-C831-4C0E-963A-D9FE5FA2D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8818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C22B-B70D-4BC3-AA86-D75E9FBDBB99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79E53-C831-4C0E-963A-D9FE5FA2D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490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9C22B-B70D-4BC3-AA86-D75E9FBDBB99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79E53-C831-4C0E-963A-D9FE5FA2D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8412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e 19">
            <a:extLst>
              <a:ext uri="{FF2B5EF4-FFF2-40B4-BE49-F238E27FC236}">
                <a16:creationId xmlns:a16="http://schemas.microsoft.com/office/drawing/2014/main" id="{0FA2FF10-39FE-431E-B2C3-F6F368ABA8A7}"/>
              </a:ext>
            </a:extLst>
          </p:cNvPr>
          <p:cNvGrpSpPr/>
          <p:nvPr/>
        </p:nvGrpSpPr>
        <p:grpSpPr>
          <a:xfrm>
            <a:off x="-6724" y="1073420"/>
            <a:ext cx="9144000" cy="4480823"/>
            <a:chOff x="-6724" y="1073420"/>
            <a:chExt cx="9144000" cy="4480823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724" y="1308519"/>
              <a:ext cx="9144000" cy="4245724"/>
            </a:xfrm>
            <a:prstGeom prst="rect">
              <a:avLst/>
            </a:prstGeom>
            <a:ln>
              <a:headEnd type="triangle" w="med" len="med"/>
              <a:tailEnd type="triangle" w="med" len="med"/>
            </a:ln>
          </p:spPr>
        </p:pic>
        <p:cxnSp>
          <p:nvCxnSpPr>
            <p:cNvPr id="3" name="Connecteur : en arc 2"/>
            <p:cNvCxnSpPr/>
            <p:nvPr/>
          </p:nvCxnSpPr>
          <p:spPr>
            <a:xfrm rot="10800000" flipV="1">
              <a:off x="1681240" y="3246745"/>
              <a:ext cx="1057275" cy="1028700"/>
            </a:xfrm>
            <a:prstGeom prst="curvedConnector3">
              <a:avLst>
                <a:gd name="adj1" fmla="val 35586"/>
              </a:avLst>
            </a:prstGeom>
            <a:ln>
              <a:headEnd type="triangle" w="med" len="med"/>
              <a:tailEnd type="triangl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44" name="Flèche : en arc 43"/>
            <p:cNvSpPr/>
            <p:nvPr/>
          </p:nvSpPr>
          <p:spPr>
            <a:xfrm rot="21108128" flipH="1">
              <a:off x="1888071" y="4024380"/>
              <a:ext cx="2406761" cy="905778"/>
            </a:xfrm>
            <a:prstGeom prst="circularArrow">
              <a:avLst>
                <a:gd name="adj1" fmla="val 0"/>
                <a:gd name="adj2" fmla="val 45606"/>
                <a:gd name="adj3" fmla="val 20548681"/>
                <a:gd name="adj4" fmla="val 12171057"/>
                <a:gd name="adj5" fmla="val 2051"/>
              </a:avLst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48" name="Connecteur : en arc 47"/>
            <p:cNvCxnSpPr/>
            <p:nvPr/>
          </p:nvCxnSpPr>
          <p:spPr>
            <a:xfrm rot="5400000">
              <a:off x="3209298" y="3223906"/>
              <a:ext cx="807888" cy="152976"/>
            </a:xfrm>
            <a:prstGeom prst="curvedConnector3">
              <a:avLst>
                <a:gd name="adj1" fmla="val 3888"/>
              </a:avLst>
            </a:prstGeom>
            <a:ln>
              <a:headEnd type="triangl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230" name="Groupe 229"/>
            <p:cNvGrpSpPr/>
            <p:nvPr/>
          </p:nvGrpSpPr>
          <p:grpSpPr>
            <a:xfrm>
              <a:off x="3259533" y="2634940"/>
              <a:ext cx="883099" cy="1056780"/>
              <a:chOff x="3259533" y="2634940"/>
              <a:chExt cx="883099" cy="1056780"/>
            </a:xfrm>
          </p:grpSpPr>
          <p:sp>
            <p:nvSpPr>
              <p:cNvPr id="47" name="Flèche : en arc 46"/>
              <p:cNvSpPr/>
              <p:nvPr/>
            </p:nvSpPr>
            <p:spPr>
              <a:xfrm rot="5565712" flipH="1" flipV="1">
                <a:off x="3382929" y="2925262"/>
                <a:ext cx="1050025" cy="469381"/>
              </a:xfrm>
              <a:prstGeom prst="circularArrow">
                <a:avLst>
                  <a:gd name="adj1" fmla="val 0"/>
                  <a:gd name="adj2" fmla="val 98322"/>
                  <a:gd name="adj3" fmla="val 20788511"/>
                  <a:gd name="adj4" fmla="val 19702389"/>
                  <a:gd name="adj5" fmla="val 3475"/>
                </a:avLst>
              </a:prstGeom>
              <a:ln>
                <a:headEnd type="arrow" w="med" len="med"/>
                <a:tailEnd type="arrow" w="med" len="med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Flèche : en arc 54"/>
              <p:cNvSpPr/>
              <p:nvPr/>
            </p:nvSpPr>
            <p:spPr>
              <a:xfrm rot="5565712" flipH="1">
                <a:off x="3009014" y="2892214"/>
                <a:ext cx="1050025" cy="548988"/>
              </a:xfrm>
              <a:prstGeom prst="circularArrow">
                <a:avLst>
                  <a:gd name="adj1" fmla="val 0"/>
                  <a:gd name="adj2" fmla="val 98322"/>
                  <a:gd name="adj3" fmla="val 20788511"/>
                  <a:gd name="adj4" fmla="val 19702389"/>
                  <a:gd name="adj5" fmla="val 3475"/>
                </a:avLst>
              </a:prstGeom>
              <a:ln>
                <a:headEnd type="arrow" w="med" len="med"/>
                <a:tailEnd type="arrow" w="med" len="med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6" name="Flèche : en arc 55"/>
            <p:cNvSpPr/>
            <p:nvPr/>
          </p:nvSpPr>
          <p:spPr>
            <a:xfrm rot="18753073" flipH="1" flipV="1">
              <a:off x="2879794" y="2204299"/>
              <a:ext cx="1050025" cy="585751"/>
            </a:xfrm>
            <a:prstGeom prst="circularArrow">
              <a:avLst>
                <a:gd name="adj1" fmla="val 0"/>
                <a:gd name="adj2" fmla="val 98322"/>
                <a:gd name="adj3" fmla="val 20788511"/>
                <a:gd name="adj4" fmla="val 16787927"/>
                <a:gd name="adj5" fmla="val 1943"/>
              </a:avLst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61" name="Flèche : en arc 60"/>
            <p:cNvSpPr/>
            <p:nvPr/>
          </p:nvSpPr>
          <p:spPr>
            <a:xfrm rot="9674969" flipV="1">
              <a:off x="2773936" y="2812345"/>
              <a:ext cx="287201" cy="229582"/>
            </a:xfrm>
            <a:prstGeom prst="circularArrow">
              <a:avLst>
                <a:gd name="adj1" fmla="val 0"/>
                <a:gd name="adj2" fmla="val 504427"/>
                <a:gd name="adj3" fmla="val 20365226"/>
                <a:gd name="adj4" fmla="val 14658597"/>
                <a:gd name="adj5" fmla="val 4592"/>
              </a:avLst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64" name="Connecteur droit avec flèche 63"/>
            <p:cNvCxnSpPr/>
            <p:nvPr/>
          </p:nvCxnSpPr>
          <p:spPr>
            <a:xfrm flipV="1">
              <a:off x="3601391" y="3243364"/>
              <a:ext cx="306550" cy="6762"/>
            </a:xfrm>
            <a:prstGeom prst="straightConnector1">
              <a:avLst/>
            </a:prstGeom>
            <a:ln>
              <a:headEnd type="none" w="med" len="med"/>
              <a:tailEnd type="triangle" w="med" len="sm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5" name="Flèche : en arc 74"/>
            <p:cNvSpPr/>
            <p:nvPr/>
          </p:nvSpPr>
          <p:spPr>
            <a:xfrm rot="12527611" flipH="1" flipV="1">
              <a:off x="4290589" y="4606618"/>
              <a:ext cx="3393150" cy="744211"/>
            </a:xfrm>
            <a:prstGeom prst="circularArrow">
              <a:avLst>
                <a:gd name="adj1" fmla="val 4326"/>
                <a:gd name="adj2" fmla="val 54658"/>
                <a:gd name="adj3" fmla="val 20595575"/>
                <a:gd name="adj4" fmla="val 11338879"/>
                <a:gd name="adj5" fmla="val 7115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76" name="Connecteur : en arc 75"/>
            <p:cNvCxnSpPr/>
            <p:nvPr/>
          </p:nvCxnSpPr>
          <p:spPr>
            <a:xfrm rot="7980000" flipH="1" flipV="1">
              <a:off x="7195100" y="4130884"/>
              <a:ext cx="425753" cy="412942"/>
            </a:xfrm>
            <a:prstGeom prst="curvedConnector3">
              <a:avLst>
                <a:gd name="adj1" fmla="val 50000"/>
              </a:avLst>
            </a:prstGeom>
            <a:ln>
              <a:headEnd type="triangl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6" name="Connecteur : en arc 95"/>
            <p:cNvCxnSpPr/>
            <p:nvPr/>
          </p:nvCxnSpPr>
          <p:spPr>
            <a:xfrm rot="12420000" flipV="1">
              <a:off x="7274675" y="4854661"/>
              <a:ext cx="449943" cy="372899"/>
            </a:xfrm>
            <a:prstGeom prst="curvedConnector3">
              <a:avLst>
                <a:gd name="adj1" fmla="val -3226"/>
              </a:avLst>
            </a:prstGeom>
            <a:ln>
              <a:headEnd type="triangl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3" name="Connecteur : en arc 102"/>
            <p:cNvCxnSpPr/>
            <p:nvPr/>
          </p:nvCxnSpPr>
          <p:spPr>
            <a:xfrm rot="17640000" flipH="1">
              <a:off x="7735993" y="4483219"/>
              <a:ext cx="256418" cy="171754"/>
            </a:xfrm>
            <a:prstGeom prst="curvedConnector3">
              <a:avLst>
                <a:gd name="adj1" fmla="val -943"/>
              </a:avLst>
            </a:prstGeom>
            <a:ln>
              <a:headEnd type="triangl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2" name="Connecteur : en arc 111"/>
            <p:cNvCxnSpPr/>
            <p:nvPr/>
          </p:nvCxnSpPr>
          <p:spPr>
            <a:xfrm rot="20940000">
              <a:off x="6812026" y="4248470"/>
              <a:ext cx="208132" cy="123547"/>
            </a:xfrm>
            <a:prstGeom prst="curvedConnector3">
              <a:avLst>
                <a:gd name="adj1" fmla="val 50000"/>
              </a:avLst>
            </a:prstGeom>
            <a:ln>
              <a:headEnd type="triangl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5" name="Connecteur : en arc 114"/>
            <p:cNvCxnSpPr/>
            <p:nvPr/>
          </p:nvCxnSpPr>
          <p:spPr>
            <a:xfrm rot="4500000" flipV="1">
              <a:off x="6373501" y="4091125"/>
              <a:ext cx="216279" cy="103189"/>
            </a:xfrm>
            <a:prstGeom prst="curvedConnector3">
              <a:avLst>
                <a:gd name="adj1" fmla="val 9735"/>
              </a:avLst>
            </a:prstGeom>
            <a:ln>
              <a:headEnd type="triangl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9" name="Connecteur droit avec flèche 128"/>
            <p:cNvCxnSpPr/>
            <p:nvPr/>
          </p:nvCxnSpPr>
          <p:spPr>
            <a:xfrm flipV="1">
              <a:off x="6145211" y="4040406"/>
              <a:ext cx="229433" cy="29841"/>
            </a:xfrm>
            <a:prstGeom prst="straightConnector1">
              <a:avLst/>
            </a:prstGeom>
            <a:ln>
              <a:headEnd type="triangl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4" name="Connecteur : en arc 133"/>
            <p:cNvCxnSpPr/>
            <p:nvPr/>
          </p:nvCxnSpPr>
          <p:spPr>
            <a:xfrm flipV="1">
              <a:off x="6239870" y="4332841"/>
              <a:ext cx="536398" cy="243925"/>
            </a:xfrm>
            <a:prstGeom prst="curvedConnector3">
              <a:avLst>
                <a:gd name="adj1" fmla="val 99721"/>
              </a:avLst>
            </a:prstGeom>
            <a:ln>
              <a:headEnd type="triangl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8" name="Connecteur : en arc 147"/>
            <p:cNvCxnSpPr/>
            <p:nvPr/>
          </p:nvCxnSpPr>
          <p:spPr>
            <a:xfrm rot="17040000" flipH="1">
              <a:off x="3932491" y="4202076"/>
              <a:ext cx="743953" cy="608649"/>
            </a:xfrm>
            <a:prstGeom prst="curvedConnector3">
              <a:avLst>
                <a:gd name="adj1" fmla="val 99357"/>
              </a:avLst>
            </a:prstGeom>
            <a:ln>
              <a:headEnd type="triangl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56" name="Connecteur : en arc 155"/>
            <p:cNvCxnSpPr>
              <a:cxnSpLocks/>
            </p:cNvCxnSpPr>
            <p:nvPr/>
          </p:nvCxnSpPr>
          <p:spPr>
            <a:xfrm rot="16200000" flipH="1">
              <a:off x="4295103" y="2393165"/>
              <a:ext cx="989577" cy="931934"/>
            </a:xfrm>
            <a:prstGeom prst="curvedConnector3">
              <a:avLst>
                <a:gd name="adj1" fmla="val 55934"/>
              </a:avLst>
            </a:prstGeom>
            <a:ln>
              <a:headEnd type="triangle" w="med" len="med"/>
              <a:tailEnd type="triangl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67" name="Connecteur : en arc 166"/>
            <p:cNvCxnSpPr/>
            <p:nvPr/>
          </p:nvCxnSpPr>
          <p:spPr>
            <a:xfrm rot="6000000">
              <a:off x="6365454" y="3142574"/>
              <a:ext cx="609855" cy="498621"/>
            </a:xfrm>
            <a:prstGeom prst="curvedConnector3">
              <a:avLst>
                <a:gd name="adj1" fmla="val 54197"/>
              </a:avLst>
            </a:prstGeom>
            <a:ln>
              <a:headEnd type="triangle" w="med" len="med"/>
              <a:tailEnd type="triangl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8" name="Connecteur : en arc 177"/>
            <p:cNvCxnSpPr/>
            <p:nvPr/>
          </p:nvCxnSpPr>
          <p:spPr>
            <a:xfrm rot="5400000">
              <a:off x="6533115" y="2551423"/>
              <a:ext cx="895109" cy="316639"/>
            </a:xfrm>
            <a:prstGeom prst="curvedConnector3">
              <a:avLst>
                <a:gd name="adj1" fmla="val 33507"/>
              </a:avLst>
            </a:prstGeom>
            <a:ln>
              <a:headEnd type="triangle" w="med" len="med"/>
              <a:tailEnd type="triangl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2" name="Connecteur : en arc 181"/>
            <p:cNvCxnSpPr/>
            <p:nvPr/>
          </p:nvCxnSpPr>
          <p:spPr>
            <a:xfrm rot="10800000">
              <a:off x="7249848" y="2254077"/>
              <a:ext cx="376997" cy="348632"/>
            </a:xfrm>
            <a:prstGeom prst="curvedConnector3">
              <a:avLst>
                <a:gd name="adj1" fmla="val 50000"/>
              </a:avLst>
            </a:prstGeom>
            <a:ln>
              <a:headEnd type="triangle" w="med" len="med"/>
              <a:tailEnd type="triangl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4" name="Connecteur : en arc 183"/>
            <p:cNvCxnSpPr/>
            <p:nvPr/>
          </p:nvCxnSpPr>
          <p:spPr>
            <a:xfrm rot="5400000">
              <a:off x="8007962" y="2077121"/>
              <a:ext cx="506230" cy="296316"/>
            </a:xfrm>
            <a:prstGeom prst="curvedConnector3">
              <a:avLst>
                <a:gd name="adj1" fmla="val 9076"/>
              </a:avLst>
            </a:prstGeom>
            <a:ln>
              <a:headEnd type="triangle" w="med" len="med"/>
              <a:tailEnd type="triangl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94" name="Connecteur : en arc 193"/>
            <p:cNvCxnSpPr/>
            <p:nvPr/>
          </p:nvCxnSpPr>
          <p:spPr>
            <a:xfrm rot="10800000" flipV="1">
              <a:off x="7056742" y="3027914"/>
              <a:ext cx="814732" cy="201412"/>
            </a:xfrm>
            <a:prstGeom prst="curvedConnector3">
              <a:avLst>
                <a:gd name="adj1" fmla="val 68998"/>
              </a:avLst>
            </a:prstGeom>
            <a:ln>
              <a:headEnd type="triangl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203" name="Flèche : en arc 202"/>
            <p:cNvSpPr/>
            <p:nvPr/>
          </p:nvSpPr>
          <p:spPr>
            <a:xfrm rot="1380000" flipH="1">
              <a:off x="7586316" y="2645227"/>
              <a:ext cx="1367885" cy="543354"/>
            </a:xfrm>
            <a:prstGeom prst="circularArrow">
              <a:avLst>
                <a:gd name="adj1" fmla="val 0"/>
                <a:gd name="adj2" fmla="val 397139"/>
                <a:gd name="adj3" fmla="val 15788345"/>
                <a:gd name="adj4" fmla="val 3949131"/>
                <a:gd name="adj5" fmla="val 3773"/>
              </a:avLst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205" name="Connecteur droit avec flèche 204"/>
            <p:cNvCxnSpPr/>
            <p:nvPr/>
          </p:nvCxnSpPr>
          <p:spPr>
            <a:xfrm flipH="1">
              <a:off x="7645893" y="2600677"/>
              <a:ext cx="28576" cy="392953"/>
            </a:xfrm>
            <a:prstGeom prst="straightConnector1">
              <a:avLst/>
            </a:prstGeom>
            <a:ln>
              <a:headEnd type="triangl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09" name="Connecteur droit avec flèche 208"/>
            <p:cNvCxnSpPr/>
            <p:nvPr/>
          </p:nvCxnSpPr>
          <p:spPr>
            <a:xfrm flipH="1">
              <a:off x="7924800" y="2495550"/>
              <a:ext cx="288131" cy="552747"/>
            </a:xfrm>
            <a:prstGeom prst="straightConnector1">
              <a:avLst/>
            </a:prstGeom>
            <a:ln>
              <a:headEnd type="triangl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12" name="Connecteur : en arc 211"/>
            <p:cNvCxnSpPr/>
            <p:nvPr/>
          </p:nvCxnSpPr>
          <p:spPr>
            <a:xfrm rot="6840000">
              <a:off x="7774186" y="2432716"/>
              <a:ext cx="263890" cy="232422"/>
            </a:xfrm>
            <a:prstGeom prst="curvedConnector3">
              <a:avLst>
                <a:gd name="adj1" fmla="val 39260"/>
              </a:avLst>
            </a:prstGeom>
            <a:ln>
              <a:headEnd type="triangle" w="med" len="med"/>
              <a:tailEnd type="triangl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216" name="Flèche : en arc 215"/>
            <p:cNvSpPr/>
            <p:nvPr/>
          </p:nvSpPr>
          <p:spPr>
            <a:xfrm rot="2548596" flipH="1" flipV="1">
              <a:off x="626645" y="3738904"/>
              <a:ext cx="570279" cy="467207"/>
            </a:xfrm>
            <a:prstGeom prst="circularArrow">
              <a:avLst>
                <a:gd name="adj1" fmla="val 0"/>
                <a:gd name="adj2" fmla="val 434212"/>
                <a:gd name="adj3" fmla="val 19197156"/>
                <a:gd name="adj4" fmla="val 13016622"/>
                <a:gd name="adj5" fmla="val 5726"/>
              </a:avLst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17" name="Flèche : en arc 216"/>
            <p:cNvSpPr/>
            <p:nvPr/>
          </p:nvSpPr>
          <p:spPr>
            <a:xfrm rot="18827200" flipH="1">
              <a:off x="677449" y="4470186"/>
              <a:ext cx="967620" cy="369125"/>
            </a:xfrm>
            <a:prstGeom prst="circularArrow">
              <a:avLst>
                <a:gd name="adj1" fmla="val 0"/>
                <a:gd name="adj2" fmla="val 434212"/>
                <a:gd name="adj3" fmla="val 19197156"/>
                <a:gd name="adj4" fmla="val 13016622"/>
                <a:gd name="adj5" fmla="val 5726"/>
              </a:avLst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19" name="Flèche : en arc 218"/>
            <p:cNvSpPr/>
            <p:nvPr/>
          </p:nvSpPr>
          <p:spPr>
            <a:xfrm rot="7567319" flipH="1" flipV="1">
              <a:off x="293837" y="1866001"/>
              <a:ext cx="2075133" cy="489972"/>
            </a:xfrm>
            <a:prstGeom prst="circularArrow">
              <a:avLst>
                <a:gd name="adj1" fmla="val 0"/>
                <a:gd name="adj2" fmla="val 434212"/>
                <a:gd name="adj3" fmla="val 19197156"/>
                <a:gd name="adj4" fmla="val 11232832"/>
                <a:gd name="adj5" fmla="val 5726"/>
              </a:avLst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0" name="Flèche : double flèche horizontale 219"/>
            <p:cNvSpPr/>
            <p:nvPr/>
          </p:nvSpPr>
          <p:spPr>
            <a:xfrm rot="19666184">
              <a:off x="3916759" y="3992968"/>
              <a:ext cx="302701" cy="59988"/>
            </a:xfrm>
            <a:prstGeom prst="left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2" name="Flèche : double flèche horizontale 221"/>
            <p:cNvSpPr/>
            <p:nvPr/>
          </p:nvSpPr>
          <p:spPr>
            <a:xfrm rot="5824185">
              <a:off x="4628118" y="3861149"/>
              <a:ext cx="244094" cy="59988"/>
            </a:xfrm>
            <a:prstGeom prst="left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9" name="Flèche : en arc 228"/>
            <p:cNvSpPr/>
            <p:nvPr/>
          </p:nvSpPr>
          <p:spPr>
            <a:xfrm rot="11187116" flipH="1">
              <a:off x="6695822" y="4007616"/>
              <a:ext cx="1036674" cy="459816"/>
            </a:xfrm>
            <a:prstGeom prst="circularArrow">
              <a:avLst>
                <a:gd name="adj1" fmla="val 0"/>
                <a:gd name="adj2" fmla="val 434212"/>
                <a:gd name="adj3" fmla="val 19197156"/>
                <a:gd name="adj4" fmla="val 11995680"/>
                <a:gd name="adj5" fmla="val 3804"/>
              </a:avLst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grpSp>
          <p:nvGrpSpPr>
            <p:cNvPr id="231" name="Groupe 230"/>
            <p:cNvGrpSpPr/>
            <p:nvPr/>
          </p:nvGrpSpPr>
          <p:grpSpPr>
            <a:xfrm rot="7519835">
              <a:off x="6317589" y="4118298"/>
              <a:ext cx="2155554" cy="711080"/>
              <a:chOff x="2635709" y="2839112"/>
              <a:chExt cx="2155554" cy="711080"/>
            </a:xfrm>
          </p:grpSpPr>
          <p:sp>
            <p:nvSpPr>
              <p:cNvPr id="232" name="Flèche : en arc 231"/>
              <p:cNvSpPr/>
              <p:nvPr/>
            </p:nvSpPr>
            <p:spPr>
              <a:xfrm rot="10117336" flipH="1" flipV="1">
                <a:off x="2635709" y="2839112"/>
                <a:ext cx="1199153" cy="603886"/>
              </a:xfrm>
              <a:prstGeom prst="circularArrow">
                <a:avLst>
                  <a:gd name="adj1" fmla="val 0"/>
                  <a:gd name="adj2" fmla="val 98322"/>
                  <a:gd name="adj3" fmla="val 20788511"/>
                  <a:gd name="adj4" fmla="val 19395384"/>
                  <a:gd name="adj5" fmla="val 3475"/>
                </a:avLst>
              </a:prstGeom>
              <a:ln>
                <a:headEnd type="arrow" w="med" len="med"/>
                <a:tailEnd type="arrow" w="med" len="med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233" name="Flèche : en arc 232"/>
              <p:cNvSpPr/>
              <p:nvPr/>
            </p:nvSpPr>
            <p:spPr>
              <a:xfrm rot="145154" flipH="1">
                <a:off x="3741238" y="3001204"/>
                <a:ext cx="1050025" cy="548988"/>
              </a:xfrm>
              <a:prstGeom prst="circularArrow">
                <a:avLst>
                  <a:gd name="adj1" fmla="val 0"/>
                  <a:gd name="adj2" fmla="val 98322"/>
                  <a:gd name="adj3" fmla="val 20788511"/>
                  <a:gd name="adj4" fmla="val 15216426"/>
                  <a:gd name="adj5" fmla="val 3475"/>
                </a:avLst>
              </a:prstGeom>
              <a:ln>
                <a:headEnd type="arrow" w="med" len="med"/>
                <a:tailEnd type="arrow" w="med" len="med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35" name="Flèche : en arc 234"/>
            <p:cNvSpPr/>
            <p:nvPr/>
          </p:nvSpPr>
          <p:spPr>
            <a:xfrm rot="16661780" flipH="1">
              <a:off x="4955145" y="3574301"/>
              <a:ext cx="578493" cy="556507"/>
            </a:xfrm>
            <a:prstGeom prst="circularArrow">
              <a:avLst>
                <a:gd name="adj1" fmla="val 0"/>
                <a:gd name="adj2" fmla="val 397139"/>
                <a:gd name="adj3" fmla="val 15788345"/>
                <a:gd name="adj4" fmla="val 7323032"/>
                <a:gd name="adj5" fmla="val 3773"/>
              </a:avLst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241" name="Connecteur : en arc 240"/>
            <p:cNvCxnSpPr/>
            <p:nvPr/>
          </p:nvCxnSpPr>
          <p:spPr>
            <a:xfrm rot="2640000">
              <a:off x="5530199" y="4096771"/>
              <a:ext cx="257419" cy="48336"/>
            </a:xfrm>
            <a:prstGeom prst="curvedConnector3">
              <a:avLst>
                <a:gd name="adj1" fmla="val 50000"/>
              </a:avLst>
            </a:prstGeom>
            <a:ln>
              <a:headEnd type="triangl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44" name="Connecteur droit avec flèche 243"/>
            <p:cNvCxnSpPr/>
            <p:nvPr/>
          </p:nvCxnSpPr>
          <p:spPr>
            <a:xfrm flipH="1" flipV="1">
              <a:off x="4285848" y="3271736"/>
              <a:ext cx="233903" cy="139349"/>
            </a:xfrm>
            <a:prstGeom prst="straightConnector1">
              <a:avLst/>
            </a:prstGeom>
            <a:ln>
              <a:headEnd type="triangle" w="med" len="sm"/>
              <a:tailEnd type="triangle" w="med" len="sm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45" name="Connecteur droit avec flèche 244"/>
            <p:cNvCxnSpPr/>
            <p:nvPr/>
          </p:nvCxnSpPr>
          <p:spPr>
            <a:xfrm>
              <a:off x="3953022" y="2968102"/>
              <a:ext cx="214500" cy="208284"/>
            </a:xfrm>
            <a:prstGeom prst="straightConnector1">
              <a:avLst/>
            </a:prstGeom>
            <a:ln>
              <a:headEnd type="triangle" w="med" len="sm"/>
              <a:tailEnd type="triangle" w="med" len="sm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253" name="Flèche : en arc 252"/>
            <p:cNvSpPr/>
            <p:nvPr/>
          </p:nvSpPr>
          <p:spPr>
            <a:xfrm rot="14323687">
              <a:off x="5790510" y="4060141"/>
              <a:ext cx="301382" cy="300313"/>
            </a:xfrm>
            <a:prstGeom prst="circularArrow">
              <a:avLst>
                <a:gd name="adj1" fmla="val 0"/>
                <a:gd name="adj2" fmla="val 841843"/>
                <a:gd name="adj3" fmla="val 14785367"/>
                <a:gd name="adj4" fmla="val 7323032"/>
                <a:gd name="adj5" fmla="val 5396"/>
              </a:avLst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255" name="Connecteur droit avec flèche 254"/>
            <p:cNvCxnSpPr>
              <a:cxnSpLocks/>
            </p:cNvCxnSpPr>
            <p:nvPr/>
          </p:nvCxnSpPr>
          <p:spPr>
            <a:xfrm flipV="1">
              <a:off x="6059461" y="4306408"/>
              <a:ext cx="570646" cy="37749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9" name="Connecteur droit avec flèche 258"/>
            <p:cNvCxnSpPr/>
            <p:nvPr/>
          </p:nvCxnSpPr>
          <p:spPr>
            <a:xfrm flipH="1" flipV="1">
              <a:off x="2889649" y="3607660"/>
              <a:ext cx="691806" cy="171384"/>
            </a:xfrm>
            <a:prstGeom prst="straightConnector1">
              <a:avLst/>
            </a:prstGeom>
            <a:ln>
              <a:headEnd type="triangl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263" name="Groupe 262"/>
            <p:cNvGrpSpPr/>
            <p:nvPr/>
          </p:nvGrpSpPr>
          <p:grpSpPr>
            <a:xfrm>
              <a:off x="4209607" y="3050391"/>
              <a:ext cx="200390" cy="184666"/>
              <a:chOff x="2678320" y="145131"/>
              <a:chExt cx="727129" cy="670077"/>
            </a:xfrm>
          </p:grpSpPr>
          <p:sp>
            <p:nvSpPr>
              <p:cNvPr id="261" name="Rectangle : coins arrondis 260"/>
              <p:cNvSpPr/>
              <p:nvPr/>
            </p:nvSpPr>
            <p:spPr>
              <a:xfrm>
                <a:off x="2834013" y="243281"/>
                <a:ext cx="502143" cy="491060"/>
              </a:xfrm>
              <a:prstGeom prst="roundRect">
                <a:avLst/>
              </a:prstGeom>
              <a:noFill/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2" name="ZoneTexte 261"/>
              <p:cNvSpPr txBox="1"/>
              <p:nvPr/>
            </p:nvSpPr>
            <p:spPr>
              <a:xfrm>
                <a:off x="2678320" y="145131"/>
                <a:ext cx="727129" cy="670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00" b="1" dirty="0"/>
                  <a:t>1</a:t>
                </a:r>
              </a:p>
            </p:txBody>
          </p:sp>
        </p:grpSp>
        <p:grpSp>
          <p:nvGrpSpPr>
            <p:cNvPr id="267" name="Groupe 266"/>
            <p:cNvGrpSpPr/>
            <p:nvPr/>
          </p:nvGrpSpPr>
          <p:grpSpPr>
            <a:xfrm>
              <a:off x="3786723" y="4137917"/>
              <a:ext cx="262707" cy="184666"/>
              <a:chOff x="2625738" y="145130"/>
              <a:chExt cx="953250" cy="670077"/>
            </a:xfrm>
          </p:grpSpPr>
          <p:sp>
            <p:nvSpPr>
              <p:cNvPr id="268" name="Rectangle : coins arrondis 267"/>
              <p:cNvSpPr/>
              <p:nvPr/>
            </p:nvSpPr>
            <p:spPr>
              <a:xfrm>
                <a:off x="2834013" y="243281"/>
                <a:ext cx="502143" cy="491060"/>
              </a:xfrm>
              <a:prstGeom prst="roundRect">
                <a:avLst/>
              </a:prstGeom>
              <a:noFill/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9" name="ZoneTexte 268"/>
              <p:cNvSpPr txBox="1"/>
              <p:nvPr/>
            </p:nvSpPr>
            <p:spPr>
              <a:xfrm>
                <a:off x="2625738" y="145130"/>
                <a:ext cx="953250" cy="670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00" b="1" dirty="0"/>
                  <a:t>10</a:t>
                </a:r>
              </a:p>
            </p:txBody>
          </p:sp>
        </p:grpSp>
        <p:grpSp>
          <p:nvGrpSpPr>
            <p:cNvPr id="270" name="Groupe 269"/>
            <p:cNvGrpSpPr/>
            <p:nvPr/>
          </p:nvGrpSpPr>
          <p:grpSpPr>
            <a:xfrm>
              <a:off x="6956547" y="5263137"/>
              <a:ext cx="200390" cy="184666"/>
              <a:chOff x="2678320" y="145131"/>
              <a:chExt cx="727129" cy="670077"/>
            </a:xfrm>
          </p:grpSpPr>
          <p:sp>
            <p:nvSpPr>
              <p:cNvPr id="271" name="Rectangle : coins arrondis 270"/>
              <p:cNvSpPr/>
              <p:nvPr/>
            </p:nvSpPr>
            <p:spPr>
              <a:xfrm>
                <a:off x="2834013" y="243281"/>
                <a:ext cx="502143" cy="491060"/>
              </a:xfrm>
              <a:prstGeom prst="roundRect">
                <a:avLst/>
              </a:prstGeom>
              <a:noFill/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2" name="ZoneTexte 271"/>
              <p:cNvSpPr txBox="1"/>
              <p:nvPr/>
            </p:nvSpPr>
            <p:spPr>
              <a:xfrm>
                <a:off x="2678320" y="145131"/>
                <a:ext cx="727129" cy="670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00" b="1" dirty="0"/>
                  <a:t>2</a:t>
                </a:r>
              </a:p>
            </p:txBody>
          </p:sp>
        </p:grpSp>
        <p:grpSp>
          <p:nvGrpSpPr>
            <p:cNvPr id="273" name="Groupe 272"/>
            <p:cNvGrpSpPr/>
            <p:nvPr/>
          </p:nvGrpSpPr>
          <p:grpSpPr>
            <a:xfrm>
              <a:off x="6692905" y="4207292"/>
              <a:ext cx="200390" cy="184666"/>
              <a:chOff x="2678320" y="145131"/>
              <a:chExt cx="727129" cy="670077"/>
            </a:xfrm>
          </p:grpSpPr>
          <p:sp>
            <p:nvSpPr>
              <p:cNvPr id="274" name="Rectangle : coins arrondis 273"/>
              <p:cNvSpPr/>
              <p:nvPr/>
            </p:nvSpPr>
            <p:spPr>
              <a:xfrm>
                <a:off x="2834013" y="243281"/>
                <a:ext cx="502143" cy="491060"/>
              </a:xfrm>
              <a:prstGeom prst="roundRect">
                <a:avLst/>
              </a:prstGeom>
              <a:noFill/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5" name="ZoneTexte 274"/>
              <p:cNvSpPr txBox="1"/>
              <p:nvPr/>
            </p:nvSpPr>
            <p:spPr>
              <a:xfrm>
                <a:off x="2678320" y="145131"/>
                <a:ext cx="727129" cy="670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00" b="1" dirty="0"/>
                  <a:t>3</a:t>
                </a:r>
              </a:p>
            </p:txBody>
          </p:sp>
        </p:grpSp>
        <p:grpSp>
          <p:nvGrpSpPr>
            <p:cNvPr id="276" name="Groupe 275"/>
            <p:cNvGrpSpPr/>
            <p:nvPr/>
          </p:nvGrpSpPr>
          <p:grpSpPr>
            <a:xfrm>
              <a:off x="5898821" y="3801101"/>
              <a:ext cx="200390" cy="184666"/>
              <a:chOff x="2678320" y="145131"/>
              <a:chExt cx="727129" cy="670077"/>
            </a:xfrm>
          </p:grpSpPr>
          <p:sp>
            <p:nvSpPr>
              <p:cNvPr id="277" name="Rectangle : coins arrondis 276"/>
              <p:cNvSpPr/>
              <p:nvPr/>
            </p:nvSpPr>
            <p:spPr>
              <a:xfrm>
                <a:off x="2834013" y="243281"/>
                <a:ext cx="502143" cy="491060"/>
              </a:xfrm>
              <a:prstGeom prst="roundRect">
                <a:avLst/>
              </a:prstGeom>
              <a:noFill/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8" name="ZoneTexte 277"/>
              <p:cNvSpPr txBox="1"/>
              <p:nvPr/>
            </p:nvSpPr>
            <p:spPr>
              <a:xfrm>
                <a:off x="2678320" y="145131"/>
                <a:ext cx="727129" cy="670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00" b="1" dirty="0"/>
                  <a:t>4</a:t>
                </a:r>
              </a:p>
            </p:txBody>
          </p:sp>
        </p:grpSp>
        <p:grpSp>
          <p:nvGrpSpPr>
            <p:cNvPr id="279" name="Groupe 278"/>
            <p:cNvGrpSpPr/>
            <p:nvPr/>
          </p:nvGrpSpPr>
          <p:grpSpPr>
            <a:xfrm>
              <a:off x="5895813" y="4142008"/>
              <a:ext cx="200390" cy="184666"/>
              <a:chOff x="2678320" y="145131"/>
              <a:chExt cx="727129" cy="670077"/>
            </a:xfrm>
          </p:grpSpPr>
          <p:sp>
            <p:nvSpPr>
              <p:cNvPr id="280" name="Rectangle : coins arrondis 279"/>
              <p:cNvSpPr/>
              <p:nvPr/>
            </p:nvSpPr>
            <p:spPr>
              <a:xfrm>
                <a:off x="2834013" y="243281"/>
                <a:ext cx="502143" cy="491060"/>
              </a:xfrm>
              <a:prstGeom prst="roundRect">
                <a:avLst/>
              </a:prstGeom>
              <a:noFill/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1" name="ZoneTexte 280"/>
              <p:cNvSpPr txBox="1"/>
              <p:nvPr/>
            </p:nvSpPr>
            <p:spPr>
              <a:xfrm>
                <a:off x="2678320" y="145131"/>
                <a:ext cx="727129" cy="670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00" b="1" dirty="0"/>
                  <a:t>5</a:t>
                </a:r>
              </a:p>
            </p:txBody>
          </p:sp>
        </p:grpSp>
        <p:grpSp>
          <p:nvGrpSpPr>
            <p:cNvPr id="282" name="Groupe 281"/>
            <p:cNvGrpSpPr/>
            <p:nvPr/>
          </p:nvGrpSpPr>
          <p:grpSpPr>
            <a:xfrm>
              <a:off x="4562113" y="3685779"/>
              <a:ext cx="200390" cy="184666"/>
              <a:chOff x="2678320" y="145131"/>
              <a:chExt cx="727129" cy="670077"/>
            </a:xfrm>
          </p:grpSpPr>
          <p:sp>
            <p:nvSpPr>
              <p:cNvPr id="283" name="Rectangle : coins arrondis 282"/>
              <p:cNvSpPr/>
              <p:nvPr/>
            </p:nvSpPr>
            <p:spPr>
              <a:xfrm>
                <a:off x="2834013" y="243281"/>
                <a:ext cx="502143" cy="491060"/>
              </a:xfrm>
              <a:prstGeom prst="roundRect">
                <a:avLst/>
              </a:prstGeom>
              <a:noFill/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4" name="ZoneTexte 283"/>
              <p:cNvSpPr txBox="1"/>
              <p:nvPr/>
            </p:nvSpPr>
            <p:spPr>
              <a:xfrm>
                <a:off x="2678320" y="145131"/>
                <a:ext cx="727129" cy="670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00" b="1" dirty="0"/>
                  <a:t>6</a:t>
                </a:r>
              </a:p>
            </p:txBody>
          </p:sp>
        </p:grpSp>
        <p:grpSp>
          <p:nvGrpSpPr>
            <p:cNvPr id="285" name="Groupe 284"/>
            <p:cNvGrpSpPr/>
            <p:nvPr/>
          </p:nvGrpSpPr>
          <p:grpSpPr>
            <a:xfrm>
              <a:off x="3106494" y="2679590"/>
              <a:ext cx="200390" cy="184666"/>
              <a:chOff x="2678320" y="145131"/>
              <a:chExt cx="727129" cy="670077"/>
            </a:xfrm>
          </p:grpSpPr>
          <p:sp>
            <p:nvSpPr>
              <p:cNvPr id="286" name="Rectangle : coins arrondis 285"/>
              <p:cNvSpPr/>
              <p:nvPr/>
            </p:nvSpPr>
            <p:spPr>
              <a:xfrm>
                <a:off x="2834013" y="243281"/>
                <a:ext cx="502143" cy="491060"/>
              </a:xfrm>
              <a:prstGeom prst="roundRect">
                <a:avLst/>
              </a:prstGeom>
              <a:noFill/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7" name="ZoneTexte 286"/>
              <p:cNvSpPr txBox="1"/>
              <p:nvPr/>
            </p:nvSpPr>
            <p:spPr>
              <a:xfrm>
                <a:off x="2678320" y="145131"/>
                <a:ext cx="727129" cy="670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00" b="1" dirty="0"/>
                  <a:t>7</a:t>
                </a:r>
              </a:p>
            </p:txBody>
          </p:sp>
        </p:grpSp>
        <p:grpSp>
          <p:nvGrpSpPr>
            <p:cNvPr id="288" name="Groupe 287"/>
            <p:cNvGrpSpPr/>
            <p:nvPr/>
          </p:nvGrpSpPr>
          <p:grpSpPr>
            <a:xfrm>
              <a:off x="2747493" y="2944524"/>
              <a:ext cx="200390" cy="184666"/>
              <a:chOff x="2678320" y="145131"/>
              <a:chExt cx="727129" cy="670077"/>
            </a:xfrm>
          </p:grpSpPr>
          <p:sp>
            <p:nvSpPr>
              <p:cNvPr id="289" name="Rectangle : coins arrondis 288"/>
              <p:cNvSpPr/>
              <p:nvPr/>
            </p:nvSpPr>
            <p:spPr>
              <a:xfrm>
                <a:off x="2834013" y="243281"/>
                <a:ext cx="502143" cy="491060"/>
              </a:xfrm>
              <a:prstGeom prst="roundRect">
                <a:avLst/>
              </a:prstGeom>
              <a:noFill/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0" name="ZoneTexte 289"/>
              <p:cNvSpPr txBox="1"/>
              <p:nvPr/>
            </p:nvSpPr>
            <p:spPr>
              <a:xfrm>
                <a:off x="2678320" y="145131"/>
                <a:ext cx="727129" cy="670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00" b="1" dirty="0"/>
                  <a:t>8</a:t>
                </a:r>
              </a:p>
            </p:txBody>
          </p:sp>
        </p:grpSp>
        <p:grpSp>
          <p:nvGrpSpPr>
            <p:cNvPr id="291" name="Groupe 290"/>
            <p:cNvGrpSpPr/>
            <p:nvPr/>
          </p:nvGrpSpPr>
          <p:grpSpPr>
            <a:xfrm>
              <a:off x="3720316" y="3064964"/>
              <a:ext cx="200390" cy="184666"/>
              <a:chOff x="2678320" y="145131"/>
              <a:chExt cx="727129" cy="670077"/>
            </a:xfrm>
          </p:grpSpPr>
          <p:sp>
            <p:nvSpPr>
              <p:cNvPr id="292" name="Rectangle : coins arrondis 291"/>
              <p:cNvSpPr/>
              <p:nvPr/>
            </p:nvSpPr>
            <p:spPr>
              <a:xfrm>
                <a:off x="2834013" y="243281"/>
                <a:ext cx="502143" cy="491060"/>
              </a:xfrm>
              <a:prstGeom prst="roundRect">
                <a:avLst/>
              </a:prstGeom>
              <a:noFill/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3" name="ZoneTexte 292"/>
              <p:cNvSpPr txBox="1"/>
              <p:nvPr/>
            </p:nvSpPr>
            <p:spPr>
              <a:xfrm>
                <a:off x="2678320" y="145131"/>
                <a:ext cx="727129" cy="670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00" b="1" dirty="0"/>
                  <a:t>9</a:t>
                </a:r>
              </a:p>
            </p:txBody>
          </p:sp>
        </p:grpSp>
        <p:grpSp>
          <p:nvGrpSpPr>
            <p:cNvPr id="294" name="Groupe 293"/>
            <p:cNvGrpSpPr/>
            <p:nvPr/>
          </p:nvGrpSpPr>
          <p:grpSpPr>
            <a:xfrm>
              <a:off x="2027377" y="4392164"/>
              <a:ext cx="262707" cy="184666"/>
              <a:chOff x="2625738" y="145130"/>
              <a:chExt cx="953250" cy="670077"/>
            </a:xfrm>
          </p:grpSpPr>
          <p:sp>
            <p:nvSpPr>
              <p:cNvPr id="295" name="Rectangle : coins arrondis 294"/>
              <p:cNvSpPr/>
              <p:nvPr/>
            </p:nvSpPr>
            <p:spPr>
              <a:xfrm>
                <a:off x="2834013" y="243281"/>
                <a:ext cx="502143" cy="491060"/>
              </a:xfrm>
              <a:prstGeom prst="roundRect">
                <a:avLst/>
              </a:prstGeom>
              <a:noFill/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6" name="ZoneTexte 295"/>
              <p:cNvSpPr txBox="1"/>
              <p:nvPr/>
            </p:nvSpPr>
            <p:spPr>
              <a:xfrm>
                <a:off x="2625738" y="145130"/>
                <a:ext cx="953250" cy="670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00" b="1" dirty="0"/>
                  <a:t>11</a:t>
                </a:r>
              </a:p>
            </p:txBody>
          </p:sp>
        </p:grpSp>
        <p:grpSp>
          <p:nvGrpSpPr>
            <p:cNvPr id="297" name="Groupe 296"/>
            <p:cNvGrpSpPr/>
            <p:nvPr/>
          </p:nvGrpSpPr>
          <p:grpSpPr>
            <a:xfrm>
              <a:off x="4096033" y="4602115"/>
              <a:ext cx="262707" cy="184666"/>
              <a:chOff x="2625738" y="145130"/>
              <a:chExt cx="953250" cy="670077"/>
            </a:xfrm>
          </p:grpSpPr>
          <p:sp>
            <p:nvSpPr>
              <p:cNvPr id="298" name="Rectangle : coins arrondis 297"/>
              <p:cNvSpPr/>
              <p:nvPr/>
            </p:nvSpPr>
            <p:spPr>
              <a:xfrm>
                <a:off x="2834013" y="243281"/>
                <a:ext cx="502143" cy="491060"/>
              </a:xfrm>
              <a:prstGeom prst="roundRect">
                <a:avLst/>
              </a:prstGeom>
              <a:noFill/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9" name="ZoneTexte 298"/>
              <p:cNvSpPr txBox="1"/>
              <p:nvPr/>
            </p:nvSpPr>
            <p:spPr>
              <a:xfrm>
                <a:off x="2625738" y="145130"/>
                <a:ext cx="953250" cy="670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00" b="1" dirty="0"/>
                  <a:t>12</a:t>
                </a:r>
              </a:p>
            </p:txBody>
          </p:sp>
        </p:grpSp>
        <p:grpSp>
          <p:nvGrpSpPr>
            <p:cNvPr id="300" name="Groupe 299"/>
            <p:cNvGrpSpPr/>
            <p:nvPr/>
          </p:nvGrpSpPr>
          <p:grpSpPr>
            <a:xfrm>
              <a:off x="5130707" y="5108389"/>
              <a:ext cx="262707" cy="184666"/>
              <a:chOff x="2625738" y="145130"/>
              <a:chExt cx="953250" cy="670077"/>
            </a:xfrm>
          </p:grpSpPr>
          <p:sp>
            <p:nvSpPr>
              <p:cNvPr id="301" name="Rectangle : coins arrondis 300"/>
              <p:cNvSpPr/>
              <p:nvPr/>
            </p:nvSpPr>
            <p:spPr>
              <a:xfrm>
                <a:off x="2834013" y="243281"/>
                <a:ext cx="502143" cy="491060"/>
              </a:xfrm>
              <a:prstGeom prst="roundRect">
                <a:avLst/>
              </a:prstGeom>
              <a:noFill/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2" name="ZoneTexte 301"/>
              <p:cNvSpPr txBox="1"/>
              <p:nvPr/>
            </p:nvSpPr>
            <p:spPr>
              <a:xfrm>
                <a:off x="2625738" y="145130"/>
                <a:ext cx="953250" cy="670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00" b="1" dirty="0"/>
                  <a:t>13</a:t>
                </a:r>
              </a:p>
            </p:txBody>
          </p:sp>
        </p:grpSp>
        <p:grpSp>
          <p:nvGrpSpPr>
            <p:cNvPr id="303" name="Groupe 302"/>
            <p:cNvGrpSpPr/>
            <p:nvPr/>
          </p:nvGrpSpPr>
          <p:grpSpPr>
            <a:xfrm>
              <a:off x="7585472" y="2237559"/>
              <a:ext cx="262707" cy="184666"/>
              <a:chOff x="2625738" y="145130"/>
              <a:chExt cx="953250" cy="670077"/>
            </a:xfrm>
          </p:grpSpPr>
          <p:sp>
            <p:nvSpPr>
              <p:cNvPr id="304" name="Rectangle : coins arrondis 303"/>
              <p:cNvSpPr/>
              <p:nvPr/>
            </p:nvSpPr>
            <p:spPr>
              <a:xfrm>
                <a:off x="2834013" y="243281"/>
                <a:ext cx="502143" cy="491060"/>
              </a:xfrm>
              <a:prstGeom prst="roundRect">
                <a:avLst/>
              </a:prstGeom>
              <a:noFill/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5" name="ZoneTexte 304"/>
              <p:cNvSpPr txBox="1"/>
              <p:nvPr/>
            </p:nvSpPr>
            <p:spPr>
              <a:xfrm>
                <a:off x="2625738" y="145130"/>
                <a:ext cx="953250" cy="670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00" b="1" dirty="0"/>
                  <a:t>14</a:t>
                </a:r>
              </a:p>
            </p:txBody>
          </p:sp>
        </p:grpSp>
        <p:grpSp>
          <p:nvGrpSpPr>
            <p:cNvPr id="306" name="Groupe 305"/>
            <p:cNvGrpSpPr/>
            <p:nvPr/>
          </p:nvGrpSpPr>
          <p:grpSpPr>
            <a:xfrm>
              <a:off x="7891585" y="2109625"/>
              <a:ext cx="262707" cy="184666"/>
              <a:chOff x="2625738" y="145130"/>
              <a:chExt cx="953250" cy="670077"/>
            </a:xfrm>
          </p:grpSpPr>
          <p:sp>
            <p:nvSpPr>
              <p:cNvPr id="307" name="Rectangle : coins arrondis 306"/>
              <p:cNvSpPr/>
              <p:nvPr/>
            </p:nvSpPr>
            <p:spPr>
              <a:xfrm>
                <a:off x="2834013" y="243281"/>
                <a:ext cx="502143" cy="491060"/>
              </a:xfrm>
              <a:prstGeom prst="roundRect">
                <a:avLst/>
              </a:prstGeom>
              <a:noFill/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8" name="ZoneTexte 307"/>
              <p:cNvSpPr txBox="1"/>
              <p:nvPr/>
            </p:nvSpPr>
            <p:spPr>
              <a:xfrm>
                <a:off x="2625738" y="145130"/>
                <a:ext cx="953250" cy="670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00" b="1" dirty="0"/>
                  <a:t>15</a:t>
                </a:r>
              </a:p>
            </p:txBody>
          </p:sp>
        </p:grpSp>
        <p:sp>
          <p:nvSpPr>
            <p:cNvPr id="312" name="ZoneTexte 311"/>
            <p:cNvSpPr txBox="1"/>
            <p:nvPr/>
          </p:nvSpPr>
          <p:spPr>
            <a:xfrm>
              <a:off x="1339716" y="4940951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fr-FR" dirty="0"/>
            </a:p>
          </p:txBody>
        </p:sp>
        <p:sp>
          <p:nvSpPr>
            <p:cNvPr id="313" name="ZoneTexte 312"/>
            <p:cNvSpPr txBox="1"/>
            <p:nvPr/>
          </p:nvSpPr>
          <p:spPr>
            <a:xfrm>
              <a:off x="1158172" y="4821987"/>
              <a:ext cx="81624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AutoNum type="arabicPeriod"/>
              </a:pPr>
              <a:r>
                <a:rPr lang="fr-FR" sz="600" dirty="0"/>
                <a:t>Rome</a:t>
              </a:r>
            </a:p>
            <a:p>
              <a:pPr marL="228600" indent="-228600">
                <a:buAutoNum type="arabicPeriod"/>
              </a:pPr>
              <a:r>
                <a:rPr lang="fr-FR" sz="600" dirty="0"/>
                <a:t>Alexandria</a:t>
              </a:r>
            </a:p>
            <a:p>
              <a:pPr marL="228600" indent="-228600">
                <a:buAutoNum type="arabicPeriod"/>
              </a:pPr>
              <a:r>
                <a:rPr lang="fr-FR" sz="600" dirty="0"/>
                <a:t>Rhodes</a:t>
              </a:r>
            </a:p>
            <a:p>
              <a:pPr marL="228600" indent="-228600">
                <a:buAutoNum type="arabicPeriod"/>
              </a:pPr>
              <a:r>
                <a:rPr lang="fr-FR" sz="600" dirty="0" err="1"/>
                <a:t>Athens</a:t>
              </a:r>
              <a:endParaRPr lang="fr-FR" sz="600" dirty="0"/>
            </a:p>
            <a:p>
              <a:pPr marL="228600" indent="-228600">
                <a:buFontTx/>
                <a:buAutoNum type="arabicPeriod"/>
              </a:pPr>
              <a:r>
                <a:rPr lang="fr-FR" sz="600" dirty="0"/>
                <a:t>Cape </a:t>
              </a:r>
              <a:r>
                <a:rPr lang="fr-FR" sz="600" dirty="0" err="1"/>
                <a:t>Maleas</a:t>
              </a:r>
              <a:endParaRPr lang="fr-FR" sz="600" dirty="0"/>
            </a:p>
          </p:txBody>
        </p:sp>
        <p:sp>
          <p:nvSpPr>
            <p:cNvPr id="314" name="ZoneTexte 313"/>
            <p:cNvSpPr txBox="1"/>
            <p:nvPr/>
          </p:nvSpPr>
          <p:spPr>
            <a:xfrm>
              <a:off x="2037542" y="4823436"/>
              <a:ext cx="97334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Font typeface="+mj-lt"/>
                <a:buAutoNum type="arabicPeriod" startAt="6"/>
              </a:pPr>
              <a:r>
                <a:rPr lang="fr-FR" sz="600" dirty="0" err="1"/>
                <a:t>Messina</a:t>
              </a:r>
              <a:r>
                <a:rPr lang="fr-FR" sz="600" dirty="0"/>
                <a:t> </a:t>
              </a:r>
              <a:r>
                <a:rPr lang="fr-FR" sz="600" dirty="0" err="1"/>
                <a:t>Strait</a:t>
              </a:r>
              <a:endParaRPr lang="fr-FR" sz="600" dirty="0"/>
            </a:p>
            <a:p>
              <a:pPr marL="228600" indent="-228600">
                <a:buFont typeface="+mj-lt"/>
                <a:buAutoNum type="arabicPeriod" startAt="6"/>
              </a:pPr>
              <a:r>
                <a:rPr lang="fr-FR" sz="600" dirty="0"/>
                <a:t>Marseille</a:t>
              </a:r>
            </a:p>
            <a:p>
              <a:pPr marL="228600" indent="-228600">
                <a:buAutoNum type="arabicPeriod" startAt="6"/>
              </a:pPr>
              <a:r>
                <a:rPr lang="fr-FR" sz="600" dirty="0"/>
                <a:t>Cabo de Creus</a:t>
              </a:r>
            </a:p>
            <a:p>
              <a:pPr marL="228600" indent="-228600">
                <a:buAutoNum type="arabicPeriod" startAt="6"/>
              </a:pPr>
              <a:r>
                <a:rPr lang="fr-FR" sz="600" dirty="0" err="1"/>
                <a:t>Strait</a:t>
              </a:r>
              <a:r>
                <a:rPr lang="fr-FR" sz="600" dirty="0"/>
                <a:t> of Bonifacio</a:t>
              </a:r>
            </a:p>
            <a:p>
              <a:pPr marL="228600" indent="-228600">
                <a:buAutoNum type="arabicPeriod" startAt="6"/>
              </a:pPr>
              <a:r>
                <a:rPr lang="fr-FR" sz="600" dirty="0"/>
                <a:t>Cap Bon</a:t>
              </a:r>
            </a:p>
          </p:txBody>
        </p:sp>
        <p:sp>
          <p:nvSpPr>
            <p:cNvPr id="315" name="ZoneTexte 314"/>
            <p:cNvSpPr txBox="1"/>
            <p:nvPr/>
          </p:nvSpPr>
          <p:spPr>
            <a:xfrm>
              <a:off x="2984392" y="4825516"/>
              <a:ext cx="89159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Font typeface="+mj-lt"/>
                <a:buAutoNum type="arabicPeriod" startAt="11"/>
              </a:pPr>
              <a:r>
                <a:rPr lang="fr-FR" sz="600" dirty="0"/>
                <a:t>Oran</a:t>
              </a:r>
            </a:p>
            <a:p>
              <a:pPr marL="228600" indent="-228600">
                <a:buFont typeface="+mj-lt"/>
                <a:buAutoNum type="arabicPeriod" startAt="11"/>
              </a:pPr>
              <a:r>
                <a:rPr lang="fr-FR" sz="600" dirty="0"/>
                <a:t>Golfe de Gabes</a:t>
              </a:r>
            </a:p>
            <a:p>
              <a:pPr marL="228600" indent="-228600">
                <a:buFont typeface="+mj-lt"/>
                <a:buAutoNum type="arabicPeriod" startAt="11"/>
              </a:pPr>
              <a:r>
                <a:rPr lang="fr-FR" sz="600" dirty="0"/>
                <a:t>Gulf of </a:t>
              </a:r>
              <a:r>
                <a:rPr lang="fr-FR" sz="600" dirty="0" err="1"/>
                <a:t>Syrt</a:t>
              </a:r>
              <a:endParaRPr lang="fr-FR" sz="600" dirty="0"/>
            </a:p>
            <a:p>
              <a:pPr marL="228600" indent="-228600">
                <a:buFont typeface="+mj-lt"/>
                <a:buAutoNum type="arabicPeriod" startAt="11"/>
              </a:pPr>
              <a:r>
                <a:rPr lang="fr-FR" sz="600" dirty="0" err="1"/>
                <a:t>Crimea</a:t>
              </a:r>
              <a:endParaRPr lang="fr-FR" sz="600" dirty="0"/>
            </a:p>
            <a:p>
              <a:pPr marL="228600" indent="-228600">
                <a:buFont typeface="+mj-lt"/>
                <a:buAutoNum type="arabicPeriod" startAt="11"/>
              </a:pPr>
              <a:r>
                <a:rPr lang="fr-FR" sz="600" dirty="0"/>
                <a:t>Azov </a:t>
              </a:r>
              <a:r>
                <a:rPr lang="fr-FR" sz="600" dirty="0" err="1"/>
                <a:t>Sea</a:t>
              </a:r>
              <a:endParaRPr lang="fr-FR" sz="600" dirty="0"/>
            </a:p>
          </p:txBody>
        </p:sp>
        <p:sp>
          <p:nvSpPr>
            <p:cNvPr id="316" name="Rectangle : coins arrondis 315"/>
            <p:cNvSpPr/>
            <p:nvPr/>
          </p:nvSpPr>
          <p:spPr>
            <a:xfrm>
              <a:off x="1156622" y="4821355"/>
              <a:ext cx="2654182" cy="554629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1" name="Flèche : en arc 100"/>
            <p:cNvSpPr/>
            <p:nvPr/>
          </p:nvSpPr>
          <p:spPr>
            <a:xfrm rot="13300893" flipH="1">
              <a:off x="689647" y="3751604"/>
              <a:ext cx="570279" cy="468326"/>
            </a:xfrm>
            <a:prstGeom prst="circularArrow">
              <a:avLst>
                <a:gd name="adj1" fmla="val 0"/>
                <a:gd name="adj2" fmla="val 434212"/>
                <a:gd name="adj3" fmla="val 19197156"/>
                <a:gd name="adj4" fmla="val 18340150"/>
                <a:gd name="adj5" fmla="val 5726"/>
              </a:avLst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2" name="Flèche : en arc 101"/>
            <p:cNvSpPr/>
            <p:nvPr/>
          </p:nvSpPr>
          <p:spPr>
            <a:xfrm rot="19386857" flipH="1">
              <a:off x="669627" y="2554593"/>
              <a:ext cx="570279" cy="468326"/>
            </a:xfrm>
            <a:prstGeom prst="circularArrow">
              <a:avLst>
                <a:gd name="adj1" fmla="val 0"/>
                <a:gd name="adj2" fmla="val 434212"/>
                <a:gd name="adj3" fmla="val 19197156"/>
                <a:gd name="adj4" fmla="val 18340150"/>
                <a:gd name="adj5" fmla="val 5726"/>
              </a:avLst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4" name="Flèche : en arc 103"/>
            <p:cNvSpPr/>
            <p:nvPr/>
          </p:nvSpPr>
          <p:spPr>
            <a:xfrm rot="6646408" flipH="1" flipV="1">
              <a:off x="1012272" y="4378477"/>
              <a:ext cx="570279" cy="414671"/>
            </a:xfrm>
            <a:prstGeom prst="circularArrow">
              <a:avLst>
                <a:gd name="adj1" fmla="val 0"/>
                <a:gd name="adj2" fmla="val 434212"/>
                <a:gd name="adj3" fmla="val 19197156"/>
                <a:gd name="adj4" fmla="val 18340150"/>
                <a:gd name="adj5" fmla="val 5726"/>
              </a:avLst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6" name="Flèche : en arc 105">
              <a:extLst>
                <a:ext uri="{FF2B5EF4-FFF2-40B4-BE49-F238E27FC236}">
                  <a16:creationId xmlns:a16="http://schemas.microsoft.com/office/drawing/2014/main" id="{D3FCC3F8-A7C2-41D7-A0B7-9A14C6D7EB4C}"/>
                </a:ext>
              </a:extLst>
            </p:cNvPr>
            <p:cNvSpPr/>
            <p:nvPr/>
          </p:nvSpPr>
          <p:spPr>
            <a:xfrm rot="9634858" flipH="1">
              <a:off x="3098346" y="2373364"/>
              <a:ext cx="570279" cy="468326"/>
            </a:xfrm>
            <a:prstGeom prst="circularArrow">
              <a:avLst>
                <a:gd name="adj1" fmla="val 0"/>
                <a:gd name="adj2" fmla="val 434212"/>
                <a:gd name="adj3" fmla="val 19197156"/>
                <a:gd name="adj4" fmla="val 18340150"/>
                <a:gd name="adj5" fmla="val 5726"/>
              </a:avLst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5" name="Flèche : en arc 104">
              <a:extLst>
                <a:ext uri="{FF2B5EF4-FFF2-40B4-BE49-F238E27FC236}">
                  <a16:creationId xmlns:a16="http://schemas.microsoft.com/office/drawing/2014/main" id="{D3F339E4-E3AC-43D5-A398-87E203E11805}"/>
                </a:ext>
              </a:extLst>
            </p:cNvPr>
            <p:cNvSpPr/>
            <p:nvPr/>
          </p:nvSpPr>
          <p:spPr>
            <a:xfrm rot="14183971" flipH="1" flipV="1">
              <a:off x="7497381" y="4471962"/>
              <a:ext cx="401025" cy="457142"/>
            </a:xfrm>
            <a:prstGeom prst="circularArrow">
              <a:avLst>
                <a:gd name="adj1" fmla="val 0"/>
                <a:gd name="adj2" fmla="val 434212"/>
                <a:gd name="adj3" fmla="val 19197156"/>
                <a:gd name="adj4" fmla="val 18340150"/>
                <a:gd name="adj5" fmla="val 5726"/>
              </a:avLst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107" name="Connecteur droit avec flèche 106">
              <a:extLst>
                <a:ext uri="{FF2B5EF4-FFF2-40B4-BE49-F238E27FC236}">
                  <a16:creationId xmlns:a16="http://schemas.microsoft.com/office/drawing/2014/main" id="{2E27372A-2A78-42B4-9763-7879F7BF91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68283" y="4484498"/>
              <a:ext cx="225452" cy="414755"/>
            </a:xfrm>
            <a:prstGeom prst="straightConnector1">
              <a:avLst/>
            </a:prstGeom>
            <a:ln>
              <a:headEnd type="triangle" w="med" len="sm"/>
              <a:tailEnd type="triangle" w="med" len="sm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Connecteur droit avec flèche 117">
              <a:extLst>
                <a:ext uri="{FF2B5EF4-FFF2-40B4-BE49-F238E27FC236}">
                  <a16:creationId xmlns:a16="http://schemas.microsoft.com/office/drawing/2014/main" id="{8AEFE6B8-5993-4640-B96E-54C74477E479}"/>
                </a:ext>
              </a:extLst>
            </p:cNvPr>
            <p:cNvCxnSpPr>
              <a:cxnSpLocks/>
            </p:cNvCxnSpPr>
            <p:nvPr/>
          </p:nvCxnSpPr>
          <p:spPr>
            <a:xfrm>
              <a:off x="5173138" y="3409466"/>
              <a:ext cx="165441" cy="53637"/>
            </a:xfrm>
            <a:prstGeom prst="straightConnector1">
              <a:avLst/>
            </a:prstGeom>
            <a:ln>
              <a:headEnd type="triangle" w="med" len="sm"/>
              <a:tailEnd type="triangle" w="med" len="sm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1" name="Connecteur : en arc 110">
              <a:extLst>
                <a:ext uri="{FF2B5EF4-FFF2-40B4-BE49-F238E27FC236}">
                  <a16:creationId xmlns:a16="http://schemas.microsoft.com/office/drawing/2014/main" id="{758210B9-CF84-4F4C-B6A1-EEC1EED718E1}"/>
                </a:ext>
              </a:extLst>
            </p:cNvPr>
            <p:cNvCxnSpPr/>
            <p:nvPr/>
          </p:nvCxnSpPr>
          <p:spPr>
            <a:xfrm rot="17040000" flipH="1">
              <a:off x="4487942" y="4361858"/>
              <a:ext cx="743953" cy="608649"/>
            </a:xfrm>
            <a:prstGeom prst="curvedConnector3">
              <a:avLst>
                <a:gd name="adj1" fmla="val 99357"/>
              </a:avLst>
            </a:prstGeom>
            <a:ln>
              <a:headEnd type="triangl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6" name="Flèche : en arc 125">
              <a:extLst>
                <a:ext uri="{FF2B5EF4-FFF2-40B4-BE49-F238E27FC236}">
                  <a16:creationId xmlns:a16="http://schemas.microsoft.com/office/drawing/2014/main" id="{D1768C00-0C22-47CB-8305-6AB4AC0C9FA3}"/>
                </a:ext>
              </a:extLst>
            </p:cNvPr>
            <p:cNvSpPr/>
            <p:nvPr/>
          </p:nvSpPr>
          <p:spPr>
            <a:xfrm rot="4695984" flipH="1">
              <a:off x="6295687" y="4617890"/>
              <a:ext cx="1050025" cy="431993"/>
            </a:xfrm>
            <a:prstGeom prst="circularArrow">
              <a:avLst>
                <a:gd name="adj1" fmla="val 0"/>
                <a:gd name="adj2" fmla="val 98322"/>
                <a:gd name="adj3" fmla="val 20788511"/>
                <a:gd name="adj4" fmla="val 12072481"/>
                <a:gd name="adj5" fmla="val 3475"/>
              </a:avLst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127" name="Connecteur droit avec flèche 126">
              <a:extLst>
                <a:ext uri="{FF2B5EF4-FFF2-40B4-BE49-F238E27FC236}">
                  <a16:creationId xmlns:a16="http://schemas.microsoft.com/office/drawing/2014/main" id="{86EA6728-14FE-498F-927D-F7762EC30C2A}"/>
                </a:ext>
              </a:extLst>
            </p:cNvPr>
            <p:cNvCxnSpPr>
              <a:cxnSpLocks/>
            </p:cNvCxnSpPr>
            <p:nvPr/>
          </p:nvCxnSpPr>
          <p:spPr>
            <a:xfrm>
              <a:off x="4798131" y="4014144"/>
              <a:ext cx="979737" cy="261301"/>
            </a:xfrm>
            <a:prstGeom prst="straightConnector1">
              <a:avLst/>
            </a:prstGeom>
            <a:ln>
              <a:headEnd type="triangl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232965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1494</TotalTime>
  <Words>42</Words>
  <Application>Microsoft Office PowerPoint</Application>
  <PresentationFormat>Affichage à l'écran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Arthur DE GRAAUW</dc:creator>
  <cp:lastModifiedBy>Arthur DE GRAAUW</cp:lastModifiedBy>
  <cp:revision>91</cp:revision>
  <dcterms:created xsi:type="dcterms:W3CDTF">2016-09-11T11:10:05Z</dcterms:created>
  <dcterms:modified xsi:type="dcterms:W3CDTF">2020-03-30T09:25:15Z</dcterms:modified>
</cp:coreProperties>
</file>