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F7F7"/>
    <a:srgbClr val="F9F9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2" autoAdjust="0"/>
    <p:restoredTop sz="94660"/>
  </p:normalViewPr>
  <p:slideViewPr>
    <p:cSldViewPr snapToGrid="0">
      <p:cViewPr varScale="1">
        <p:scale>
          <a:sx n="67" d="100"/>
          <a:sy n="67" d="100"/>
        </p:scale>
        <p:origin x="84" y="8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rthur DE GRAAUW" userId="50bdfb513eb44029" providerId="LiveId" clId="{E7007181-2CCE-4712-8C80-1CEBC8FCBD28}"/>
    <pc:docChg chg="undo custSel addSld delSld modSld">
      <pc:chgData name="Arthur DE GRAAUW" userId="50bdfb513eb44029" providerId="LiveId" clId="{E7007181-2CCE-4712-8C80-1CEBC8FCBD28}" dt="2020-03-18T12:51:03.130" v="286" actId="47"/>
      <pc:docMkLst>
        <pc:docMk/>
      </pc:docMkLst>
      <pc:sldChg chg="addSp modSp mod">
        <pc:chgData name="Arthur DE GRAAUW" userId="50bdfb513eb44029" providerId="LiveId" clId="{E7007181-2CCE-4712-8C80-1CEBC8FCBD28}" dt="2020-03-18T12:22:44.598" v="79" actId="164"/>
        <pc:sldMkLst>
          <pc:docMk/>
          <pc:sldMk cId="2300822329" sldId="256"/>
        </pc:sldMkLst>
        <pc:spChg chg="mod">
          <ac:chgData name="Arthur DE GRAAUW" userId="50bdfb513eb44029" providerId="LiveId" clId="{E7007181-2CCE-4712-8C80-1CEBC8FCBD28}" dt="2020-03-18T12:22:44.598" v="79" actId="164"/>
          <ac:spMkLst>
            <pc:docMk/>
            <pc:sldMk cId="2300822329" sldId="256"/>
            <ac:spMk id="8" creationId="{56AD612F-F031-49FF-A4A6-5DC488C40AFD}"/>
          </ac:spMkLst>
        </pc:spChg>
        <pc:spChg chg="mod">
          <ac:chgData name="Arthur DE GRAAUW" userId="50bdfb513eb44029" providerId="LiveId" clId="{E7007181-2CCE-4712-8C80-1CEBC8FCBD28}" dt="2020-03-18T12:22:44.598" v="79" actId="164"/>
          <ac:spMkLst>
            <pc:docMk/>
            <pc:sldMk cId="2300822329" sldId="256"/>
            <ac:spMk id="9" creationId="{73D6A52B-F204-4CC0-BCC9-36823D3BCDB3}"/>
          </ac:spMkLst>
        </pc:spChg>
        <pc:spChg chg="mod">
          <ac:chgData name="Arthur DE GRAAUW" userId="50bdfb513eb44029" providerId="LiveId" clId="{E7007181-2CCE-4712-8C80-1CEBC8FCBD28}" dt="2020-03-18T12:22:44.598" v="79" actId="164"/>
          <ac:spMkLst>
            <pc:docMk/>
            <pc:sldMk cId="2300822329" sldId="256"/>
            <ac:spMk id="10" creationId="{47DDDD5A-3FDD-4A05-8718-5F17E7150D5A}"/>
          </ac:spMkLst>
        </pc:spChg>
        <pc:spChg chg="mod">
          <ac:chgData name="Arthur DE GRAAUW" userId="50bdfb513eb44029" providerId="LiveId" clId="{E7007181-2CCE-4712-8C80-1CEBC8FCBD28}" dt="2020-03-18T12:22:44.598" v="79" actId="164"/>
          <ac:spMkLst>
            <pc:docMk/>
            <pc:sldMk cId="2300822329" sldId="256"/>
            <ac:spMk id="18" creationId="{A16AA1F3-2D54-4113-A7AF-4D171783C1F5}"/>
          </ac:spMkLst>
        </pc:spChg>
        <pc:spChg chg="mod">
          <ac:chgData name="Arthur DE GRAAUW" userId="50bdfb513eb44029" providerId="LiveId" clId="{E7007181-2CCE-4712-8C80-1CEBC8FCBD28}" dt="2020-03-18T12:22:44.598" v="79" actId="164"/>
          <ac:spMkLst>
            <pc:docMk/>
            <pc:sldMk cId="2300822329" sldId="256"/>
            <ac:spMk id="19" creationId="{B89A57EF-5650-4E47-AA3A-909489143626}"/>
          </ac:spMkLst>
        </pc:spChg>
        <pc:spChg chg="add mod">
          <ac:chgData name="Arthur DE GRAAUW" userId="50bdfb513eb44029" providerId="LiveId" clId="{E7007181-2CCE-4712-8C80-1CEBC8FCBD28}" dt="2020-03-18T12:22:44.598" v="79" actId="164"/>
          <ac:spMkLst>
            <pc:docMk/>
            <pc:sldMk cId="2300822329" sldId="256"/>
            <ac:spMk id="40" creationId="{E238FF81-3262-4310-80BD-70C40B714B61}"/>
          </ac:spMkLst>
        </pc:spChg>
        <pc:grpChg chg="add mod">
          <ac:chgData name="Arthur DE GRAAUW" userId="50bdfb513eb44029" providerId="LiveId" clId="{E7007181-2CCE-4712-8C80-1CEBC8FCBD28}" dt="2020-03-18T12:22:44.598" v="79" actId="164"/>
          <ac:grpSpMkLst>
            <pc:docMk/>
            <pc:sldMk cId="2300822329" sldId="256"/>
            <ac:grpSpMk id="41" creationId="{3D22087B-047A-4B64-96FE-2A9791E3E3B1}"/>
          </ac:grpSpMkLst>
        </pc:grpChg>
        <pc:picChg chg="mod">
          <ac:chgData name="Arthur DE GRAAUW" userId="50bdfb513eb44029" providerId="LiveId" clId="{E7007181-2CCE-4712-8C80-1CEBC8FCBD28}" dt="2020-03-18T12:22:44.598" v="79" actId="164"/>
          <ac:picMkLst>
            <pc:docMk/>
            <pc:sldMk cId="2300822329" sldId="256"/>
            <ac:picMk id="21" creationId="{9488AC36-6415-490F-973F-E0C80B32F170}"/>
          </ac:picMkLst>
        </pc:picChg>
        <pc:cxnChg chg="mod">
          <ac:chgData name="Arthur DE GRAAUW" userId="50bdfb513eb44029" providerId="LiveId" clId="{E7007181-2CCE-4712-8C80-1CEBC8FCBD28}" dt="2020-03-18T12:22:44.598" v="79" actId="164"/>
          <ac:cxnSpMkLst>
            <pc:docMk/>
            <pc:sldMk cId="2300822329" sldId="256"/>
            <ac:cxnSpMk id="14" creationId="{FF28EA28-5F61-4627-BE17-8637D33D8E1B}"/>
          </ac:cxnSpMkLst>
        </pc:cxnChg>
        <pc:cxnChg chg="mod">
          <ac:chgData name="Arthur DE GRAAUW" userId="50bdfb513eb44029" providerId="LiveId" clId="{E7007181-2CCE-4712-8C80-1CEBC8FCBD28}" dt="2020-03-18T12:22:44.598" v="79" actId="164"/>
          <ac:cxnSpMkLst>
            <pc:docMk/>
            <pc:sldMk cId="2300822329" sldId="256"/>
            <ac:cxnSpMk id="28" creationId="{4E8593F9-2332-4C68-B406-AE1F78787A79}"/>
          </ac:cxnSpMkLst>
        </pc:cxnChg>
        <pc:cxnChg chg="add mod">
          <ac:chgData name="Arthur DE GRAAUW" userId="50bdfb513eb44029" providerId="LiveId" clId="{E7007181-2CCE-4712-8C80-1CEBC8FCBD28}" dt="2020-03-18T12:22:44.598" v="79" actId="164"/>
          <ac:cxnSpMkLst>
            <pc:docMk/>
            <pc:sldMk cId="2300822329" sldId="256"/>
            <ac:cxnSpMk id="30" creationId="{8CDA8646-5939-4912-BCFF-D8DA586B025C}"/>
          </ac:cxnSpMkLst>
        </pc:cxnChg>
        <pc:cxnChg chg="add mod">
          <ac:chgData name="Arthur DE GRAAUW" userId="50bdfb513eb44029" providerId="LiveId" clId="{E7007181-2CCE-4712-8C80-1CEBC8FCBD28}" dt="2020-03-18T12:22:44.598" v="79" actId="164"/>
          <ac:cxnSpMkLst>
            <pc:docMk/>
            <pc:sldMk cId="2300822329" sldId="256"/>
            <ac:cxnSpMk id="36" creationId="{B87F570D-F3D0-4354-A6FC-A04CF13DDA08}"/>
          </ac:cxnSpMkLst>
        </pc:cxnChg>
      </pc:sldChg>
      <pc:sldChg chg="addSp delSp modSp add mod">
        <pc:chgData name="Arthur DE GRAAUW" userId="50bdfb513eb44029" providerId="LiveId" clId="{E7007181-2CCE-4712-8C80-1CEBC8FCBD28}" dt="2020-03-18T12:49:42.341" v="285" actId="164"/>
        <pc:sldMkLst>
          <pc:docMk/>
          <pc:sldMk cId="2973492331" sldId="257"/>
        </pc:sldMkLst>
        <pc:spChg chg="del">
          <ac:chgData name="Arthur DE GRAAUW" userId="50bdfb513eb44029" providerId="LiveId" clId="{E7007181-2CCE-4712-8C80-1CEBC8FCBD28}" dt="2020-03-18T12:30:24.456" v="81" actId="478"/>
          <ac:spMkLst>
            <pc:docMk/>
            <pc:sldMk cId="2973492331" sldId="257"/>
            <ac:spMk id="2" creationId="{0A07017F-64A0-4FE0-A90D-D54AD8254F38}"/>
          </ac:spMkLst>
        </pc:spChg>
        <pc:spChg chg="del">
          <ac:chgData name="Arthur DE GRAAUW" userId="50bdfb513eb44029" providerId="LiveId" clId="{E7007181-2CCE-4712-8C80-1CEBC8FCBD28}" dt="2020-03-18T12:30:24.456" v="81" actId="478"/>
          <ac:spMkLst>
            <pc:docMk/>
            <pc:sldMk cId="2973492331" sldId="257"/>
            <ac:spMk id="3" creationId="{795877BC-9079-49C7-971F-02E6B021F7E6}"/>
          </ac:spMkLst>
        </pc:spChg>
        <pc:spChg chg="add mod ord">
          <ac:chgData name="Arthur DE GRAAUW" userId="50bdfb513eb44029" providerId="LiveId" clId="{E7007181-2CCE-4712-8C80-1CEBC8FCBD28}" dt="2020-03-18T12:37:00.289" v="133" actId="164"/>
          <ac:spMkLst>
            <pc:docMk/>
            <pc:sldMk cId="2973492331" sldId="257"/>
            <ac:spMk id="7" creationId="{AB8E100C-D78B-425C-A860-E80C72185E4A}"/>
          </ac:spMkLst>
        </pc:spChg>
        <pc:spChg chg="add mod ord">
          <ac:chgData name="Arthur DE GRAAUW" userId="50bdfb513eb44029" providerId="LiveId" clId="{E7007181-2CCE-4712-8C80-1CEBC8FCBD28}" dt="2020-03-18T12:37:00.289" v="133" actId="164"/>
          <ac:spMkLst>
            <pc:docMk/>
            <pc:sldMk cId="2973492331" sldId="257"/>
            <ac:spMk id="8" creationId="{081DA2FE-A4C8-4966-AAF9-C25F034C1E9F}"/>
          </ac:spMkLst>
        </pc:spChg>
        <pc:spChg chg="add mod">
          <ac:chgData name="Arthur DE GRAAUW" userId="50bdfb513eb44029" providerId="LiveId" clId="{E7007181-2CCE-4712-8C80-1CEBC8FCBD28}" dt="2020-03-18T12:43:14.034" v="220" actId="164"/>
          <ac:spMkLst>
            <pc:docMk/>
            <pc:sldMk cId="2973492331" sldId="257"/>
            <ac:spMk id="9" creationId="{AB3BE7FF-FA11-4780-918C-F0A2F272C001}"/>
          </ac:spMkLst>
        </pc:spChg>
        <pc:spChg chg="add mod ord">
          <ac:chgData name="Arthur DE GRAAUW" userId="50bdfb513eb44029" providerId="LiveId" clId="{E7007181-2CCE-4712-8C80-1CEBC8FCBD28}" dt="2020-03-18T12:42:09.288" v="216" actId="164"/>
          <ac:spMkLst>
            <pc:docMk/>
            <pc:sldMk cId="2973492331" sldId="257"/>
            <ac:spMk id="10" creationId="{2024FDC1-EE26-494C-9FD3-B2DC17F2F876}"/>
          </ac:spMkLst>
        </pc:spChg>
        <pc:spChg chg="add mod ord">
          <ac:chgData name="Arthur DE GRAAUW" userId="50bdfb513eb44029" providerId="LiveId" clId="{E7007181-2CCE-4712-8C80-1CEBC8FCBD28}" dt="2020-03-18T12:48:33.624" v="275" actId="166"/>
          <ac:spMkLst>
            <pc:docMk/>
            <pc:sldMk cId="2973492331" sldId="257"/>
            <ac:spMk id="11" creationId="{3DE321AC-00D0-4257-926A-98F9D4DE3C9B}"/>
          </ac:spMkLst>
        </pc:spChg>
        <pc:spChg chg="add mod">
          <ac:chgData name="Arthur DE GRAAUW" userId="50bdfb513eb44029" providerId="LiveId" clId="{E7007181-2CCE-4712-8C80-1CEBC8FCBD28}" dt="2020-03-18T12:44:01.369" v="226" actId="1076"/>
          <ac:spMkLst>
            <pc:docMk/>
            <pc:sldMk cId="2973492331" sldId="257"/>
            <ac:spMk id="12" creationId="{156FF9CA-EAF9-476E-9AD6-143B9E13ED34}"/>
          </ac:spMkLst>
        </pc:spChg>
        <pc:grpChg chg="add mod ord topLvl">
          <ac:chgData name="Arthur DE GRAAUW" userId="50bdfb513eb44029" providerId="LiveId" clId="{E7007181-2CCE-4712-8C80-1CEBC8FCBD28}" dt="2020-03-18T12:49:42.341" v="285" actId="164"/>
          <ac:grpSpMkLst>
            <pc:docMk/>
            <pc:sldMk cId="2973492331" sldId="257"/>
            <ac:grpSpMk id="13" creationId="{A9B3F832-8317-49A1-A436-D0D7C9E105B9}"/>
          </ac:grpSpMkLst>
        </pc:grpChg>
        <pc:grpChg chg="add mod">
          <ac:chgData name="Arthur DE GRAAUW" userId="50bdfb513eb44029" providerId="LiveId" clId="{E7007181-2CCE-4712-8C80-1CEBC8FCBD28}" dt="2020-03-18T12:49:42.341" v="285" actId="164"/>
          <ac:grpSpMkLst>
            <pc:docMk/>
            <pc:sldMk cId="2973492331" sldId="257"/>
            <ac:grpSpMk id="14" creationId="{A955C300-134E-4592-AB93-13E62D5C7115}"/>
          </ac:grpSpMkLst>
        </pc:grpChg>
        <pc:grpChg chg="add mod">
          <ac:chgData name="Arthur DE GRAAUW" userId="50bdfb513eb44029" providerId="LiveId" clId="{E7007181-2CCE-4712-8C80-1CEBC8FCBD28}" dt="2020-03-18T12:40:30.027" v="202" actId="164"/>
          <ac:grpSpMkLst>
            <pc:docMk/>
            <pc:sldMk cId="2973492331" sldId="257"/>
            <ac:grpSpMk id="18" creationId="{DD175455-E0C4-4FBA-A989-B0F4C8345607}"/>
          </ac:grpSpMkLst>
        </pc:grpChg>
        <pc:grpChg chg="add mod">
          <ac:chgData name="Arthur DE GRAAUW" userId="50bdfb513eb44029" providerId="LiveId" clId="{E7007181-2CCE-4712-8C80-1CEBC8FCBD28}" dt="2020-03-18T12:41:48.894" v="214" actId="164"/>
          <ac:grpSpMkLst>
            <pc:docMk/>
            <pc:sldMk cId="2973492331" sldId="257"/>
            <ac:grpSpMk id="19" creationId="{3A900825-0C4D-4BE4-A6B2-33C8D56D8200}"/>
          </ac:grpSpMkLst>
        </pc:grpChg>
        <pc:grpChg chg="add mod">
          <ac:chgData name="Arthur DE GRAAUW" userId="50bdfb513eb44029" providerId="LiveId" clId="{E7007181-2CCE-4712-8C80-1CEBC8FCBD28}" dt="2020-03-18T12:41:46.830" v="212" actId="164"/>
          <ac:grpSpMkLst>
            <pc:docMk/>
            <pc:sldMk cId="2973492331" sldId="257"/>
            <ac:grpSpMk id="20" creationId="{1916630B-CCC4-4452-8ADB-5CE37C505D9A}"/>
          </ac:grpSpMkLst>
        </pc:grpChg>
        <pc:grpChg chg="add mod ord topLvl">
          <ac:chgData name="Arthur DE GRAAUW" userId="50bdfb513eb44029" providerId="LiveId" clId="{E7007181-2CCE-4712-8C80-1CEBC8FCBD28}" dt="2020-03-18T12:49:42.341" v="285" actId="164"/>
          <ac:grpSpMkLst>
            <pc:docMk/>
            <pc:sldMk cId="2973492331" sldId="257"/>
            <ac:grpSpMk id="21" creationId="{ABDE860B-A4A4-4F6C-B2D6-A6722EEEE336}"/>
          </ac:grpSpMkLst>
        </pc:grpChg>
        <pc:grpChg chg="add del mod">
          <ac:chgData name="Arthur DE GRAAUW" userId="50bdfb513eb44029" providerId="LiveId" clId="{E7007181-2CCE-4712-8C80-1CEBC8FCBD28}" dt="2020-03-18T12:44:53.249" v="230" actId="165"/>
          <ac:grpSpMkLst>
            <pc:docMk/>
            <pc:sldMk cId="2973492331" sldId="257"/>
            <ac:grpSpMk id="22" creationId="{6EEB82E0-5588-48B6-B40A-0A5F22D1C9BD}"/>
          </ac:grpSpMkLst>
        </pc:grpChg>
        <pc:grpChg chg="add mod">
          <ac:chgData name="Arthur DE GRAAUW" userId="50bdfb513eb44029" providerId="LiveId" clId="{E7007181-2CCE-4712-8C80-1CEBC8FCBD28}" dt="2020-03-18T12:49:42.341" v="285" actId="164"/>
          <ac:grpSpMkLst>
            <pc:docMk/>
            <pc:sldMk cId="2973492331" sldId="257"/>
            <ac:grpSpMk id="23" creationId="{7C6E37B6-AD9E-4ABD-9FCD-8B96364D8FAD}"/>
          </ac:grpSpMkLst>
        </pc:grpChg>
        <pc:grpChg chg="add del mod">
          <ac:chgData name="Arthur DE GRAAUW" userId="50bdfb513eb44029" providerId="LiveId" clId="{E7007181-2CCE-4712-8C80-1CEBC8FCBD28}" dt="2020-03-18T12:47:58.496" v="271" actId="165"/>
          <ac:grpSpMkLst>
            <pc:docMk/>
            <pc:sldMk cId="2973492331" sldId="257"/>
            <ac:grpSpMk id="24" creationId="{D0D74E82-3234-4E11-BF63-F8C5547EA598}"/>
          </ac:grpSpMkLst>
        </pc:grpChg>
        <pc:grpChg chg="add mod">
          <ac:chgData name="Arthur DE GRAAUW" userId="50bdfb513eb44029" providerId="LiveId" clId="{E7007181-2CCE-4712-8C80-1CEBC8FCBD28}" dt="2020-03-18T12:49:42.341" v="285" actId="164"/>
          <ac:grpSpMkLst>
            <pc:docMk/>
            <pc:sldMk cId="2973492331" sldId="257"/>
            <ac:grpSpMk id="28" creationId="{DF253498-96BF-45B8-A1F4-1C29214742BF}"/>
          </ac:grpSpMkLst>
        </pc:grpChg>
        <pc:picChg chg="add mod">
          <ac:chgData name="Arthur DE GRAAUW" userId="50bdfb513eb44029" providerId="LiveId" clId="{E7007181-2CCE-4712-8C80-1CEBC8FCBD28}" dt="2020-03-18T12:42:09.288" v="216" actId="164"/>
          <ac:picMkLst>
            <pc:docMk/>
            <pc:sldMk cId="2973492331" sldId="257"/>
            <ac:picMk id="5" creationId="{205C3DC1-6017-4F86-B019-CB2D86FA5A59}"/>
          </ac:picMkLst>
        </pc:picChg>
        <pc:picChg chg="add mod">
          <ac:chgData name="Arthur DE GRAAUW" userId="50bdfb513eb44029" providerId="LiveId" clId="{E7007181-2CCE-4712-8C80-1CEBC8FCBD28}" dt="2020-03-18T12:43:14.034" v="220" actId="164"/>
          <ac:picMkLst>
            <pc:docMk/>
            <pc:sldMk cId="2973492331" sldId="257"/>
            <ac:picMk id="6" creationId="{8061A531-3A46-4EC3-B9A1-886446C66175}"/>
          </ac:picMkLst>
        </pc:picChg>
        <pc:cxnChg chg="add mod ord topLvl">
          <ac:chgData name="Arthur DE GRAAUW" userId="50bdfb513eb44029" providerId="LiveId" clId="{E7007181-2CCE-4712-8C80-1CEBC8FCBD28}" dt="2020-03-18T12:49:42.341" v="285" actId="164"/>
          <ac:cxnSpMkLst>
            <pc:docMk/>
            <pc:sldMk cId="2973492331" sldId="257"/>
            <ac:cxnSpMk id="16" creationId="{BF55B269-F109-43E8-8E7D-219A3C57A7A8}"/>
          </ac:cxnSpMkLst>
        </pc:cxnChg>
        <pc:cxnChg chg="add del mod">
          <ac:chgData name="Arthur DE GRAAUW" userId="50bdfb513eb44029" providerId="LiveId" clId="{E7007181-2CCE-4712-8C80-1CEBC8FCBD28}" dt="2020-03-18T12:49:16.920" v="284" actId="478"/>
          <ac:cxnSpMkLst>
            <pc:docMk/>
            <pc:sldMk cId="2973492331" sldId="257"/>
            <ac:cxnSpMk id="26" creationId="{BDF7E21F-7DD3-4C2A-877B-9B076F639849}"/>
          </ac:cxnSpMkLst>
        </pc:cxnChg>
      </pc:sldChg>
      <pc:sldChg chg="addSp modSp add del mod">
        <pc:chgData name="Arthur DE GRAAUW" userId="50bdfb513eb44029" providerId="LiveId" clId="{E7007181-2CCE-4712-8C80-1CEBC8FCBD28}" dt="2020-03-18T12:51:03.130" v="286" actId="47"/>
        <pc:sldMkLst>
          <pc:docMk/>
          <pc:sldMk cId="4201460308" sldId="258"/>
        </pc:sldMkLst>
        <pc:picChg chg="add mod">
          <ac:chgData name="Arthur DE GRAAUW" userId="50bdfb513eb44029" providerId="LiveId" clId="{E7007181-2CCE-4712-8C80-1CEBC8FCBD28}" dt="2020-03-18T12:31:06.304" v="85" actId="14100"/>
          <ac:picMkLst>
            <pc:docMk/>
            <pc:sldMk cId="4201460308" sldId="258"/>
            <ac:picMk id="3" creationId="{D59F9AF0-454E-46FC-A782-A9F74F2EABDF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D473E-ED6B-4944-B89E-A66B6BAAF880}" type="datetimeFigureOut">
              <a:rPr lang="fr-FR" smtClean="0"/>
              <a:t>18/03/2020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39557-E2F1-4F0F-9E45-6A2D110C5B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4609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D473E-ED6B-4944-B89E-A66B6BAAF880}" type="datetimeFigureOut">
              <a:rPr lang="fr-FR" smtClean="0"/>
              <a:t>18/03/2020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39557-E2F1-4F0F-9E45-6A2D110C5B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0139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D473E-ED6B-4944-B89E-A66B6BAAF880}" type="datetimeFigureOut">
              <a:rPr lang="fr-FR" smtClean="0"/>
              <a:t>18/03/2020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39557-E2F1-4F0F-9E45-6A2D110C5B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1786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D473E-ED6B-4944-B89E-A66B6BAAF880}" type="datetimeFigureOut">
              <a:rPr lang="fr-FR" smtClean="0"/>
              <a:t>18/03/2020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39557-E2F1-4F0F-9E45-6A2D110C5B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584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D473E-ED6B-4944-B89E-A66B6BAAF880}" type="datetimeFigureOut">
              <a:rPr lang="fr-FR" smtClean="0"/>
              <a:t>18/03/2020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39557-E2F1-4F0F-9E45-6A2D110C5B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4135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D473E-ED6B-4944-B89E-A66B6BAAF880}" type="datetimeFigureOut">
              <a:rPr lang="fr-FR" smtClean="0"/>
              <a:t>18/03/2020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39557-E2F1-4F0F-9E45-6A2D110C5B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118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D473E-ED6B-4944-B89E-A66B6BAAF880}" type="datetimeFigureOut">
              <a:rPr lang="fr-FR" smtClean="0"/>
              <a:t>18/03/2020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39557-E2F1-4F0F-9E45-6A2D110C5B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2770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D473E-ED6B-4944-B89E-A66B6BAAF880}" type="datetimeFigureOut">
              <a:rPr lang="fr-FR" smtClean="0"/>
              <a:t>18/03/2020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39557-E2F1-4F0F-9E45-6A2D110C5B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8666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D473E-ED6B-4944-B89E-A66B6BAAF880}" type="datetimeFigureOut">
              <a:rPr lang="fr-FR" smtClean="0"/>
              <a:t>18/03/2020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39557-E2F1-4F0F-9E45-6A2D110C5B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7942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D473E-ED6B-4944-B89E-A66B6BAAF880}" type="datetimeFigureOut">
              <a:rPr lang="fr-FR" smtClean="0"/>
              <a:t>18/03/2020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39557-E2F1-4F0F-9E45-6A2D110C5B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3453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D473E-ED6B-4944-B89E-A66B6BAAF880}" type="datetimeFigureOut">
              <a:rPr lang="fr-FR" smtClean="0"/>
              <a:t>18/03/2020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39557-E2F1-4F0F-9E45-6A2D110C5B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4804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4D473E-ED6B-4944-B89E-A66B6BAAF880}" type="datetimeFigureOut">
              <a:rPr lang="fr-FR" smtClean="0"/>
              <a:t>18/03/2020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D39557-E2F1-4F0F-9E45-6A2D110C5B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6436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e 40">
            <a:extLst>
              <a:ext uri="{FF2B5EF4-FFF2-40B4-BE49-F238E27FC236}">
                <a16:creationId xmlns:a16="http://schemas.microsoft.com/office/drawing/2014/main" id="{3D22087B-047A-4B64-96FE-2A9791E3E3B1}"/>
              </a:ext>
            </a:extLst>
          </p:cNvPr>
          <p:cNvGrpSpPr/>
          <p:nvPr/>
        </p:nvGrpSpPr>
        <p:grpSpPr>
          <a:xfrm>
            <a:off x="1886274" y="8087"/>
            <a:ext cx="6990043" cy="6858000"/>
            <a:chOff x="1886274" y="8087"/>
            <a:chExt cx="6990043" cy="6858000"/>
          </a:xfrm>
        </p:grpSpPr>
        <p:pic>
          <p:nvPicPr>
            <p:cNvPr id="21" name="Image 20">
              <a:extLst>
                <a:ext uri="{FF2B5EF4-FFF2-40B4-BE49-F238E27FC236}">
                  <a16:creationId xmlns:a16="http://schemas.microsoft.com/office/drawing/2014/main" id="{9488AC36-6415-490F-973F-E0C80B32F17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6274" y="8087"/>
              <a:ext cx="6990043" cy="6858000"/>
            </a:xfrm>
            <a:prstGeom prst="rect">
              <a:avLst/>
            </a:prstGeom>
          </p:spPr>
        </p:pic>
        <p:sp>
          <p:nvSpPr>
            <p:cNvPr id="8" name="Flèche : bas 7">
              <a:extLst>
                <a:ext uri="{FF2B5EF4-FFF2-40B4-BE49-F238E27FC236}">
                  <a16:creationId xmlns:a16="http://schemas.microsoft.com/office/drawing/2014/main" id="{56AD612F-F031-49FF-A4A6-5DC488C40AFD}"/>
                </a:ext>
              </a:extLst>
            </p:cNvPr>
            <p:cNvSpPr/>
            <p:nvPr/>
          </p:nvSpPr>
          <p:spPr>
            <a:xfrm>
              <a:off x="5658767" y="1036839"/>
              <a:ext cx="484632" cy="978408"/>
            </a:xfrm>
            <a:prstGeom prst="down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" name="ZoneTexte 8">
              <a:extLst>
                <a:ext uri="{FF2B5EF4-FFF2-40B4-BE49-F238E27FC236}">
                  <a16:creationId xmlns:a16="http://schemas.microsoft.com/office/drawing/2014/main" id="{73D6A52B-F204-4CC0-BCC9-36823D3BCDB3}"/>
                </a:ext>
              </a:extLst>
            </p:cNvPr>
            <p:cNvSpPr txBox="1"/>
            <p:nvPr/>
          </p:nvSpPr>
          <p:spPr>
            <a:xfrm>
              <a:off x="6236837" y="940645"/>
              <a:ext cx="1044068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err="1"/>
                <a:t>True</a:t>
              </a:r>
              <a:br>
                <a:rPr lang="fr-FR" dirty="0"/>
              </a:br>
              <a:r>
                <a:rPr lang="fr-FR" dirty="0"/>
                <a:t>Wind </a:t>
              </a:r>
              <a:br>
                <a:rPr lang="fr-FR" dirty="0"/>
              </a:br>
              <a:r>
                <a:rPr lang="fr-FR" dirty="0"/>
                <a:t>Direction</a:t>
              </a:r>
            </a:p>
          </p:txBody>
        </p:sp>
        <p:sp>
          <p:nvSpPr>
            <p:cNvPr id="10" name="ZoneTexte 9">
              <a:extLst>
                <a:ext uri="{FF2B5EF4-FFF2-40B4-BE49-F238E27FC236}">
                  <a16:creationId xmlns:a16="http://schemas.microsoft.com/office/drawing/2014/main" id="{47DDDD5A-3FDD-4A05-8718-5F17E7150D5A}"/>
                </a:ext>
              </a:extLst>
            </p:cNvPr>
            <p:cNvSpPr txBox="1"/>
            <p:nvPr/>
          </p:nvSpPr>
          <p:spPr>
            <a:xfrm>
              <a:off x="5550247" y="5457303"/>
              <a:ext cx="2079480" cy="64633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fr-FR" dirty="0" err="1"/>
                <a:t>Sailing</a:t>
              </a:r>
              <a:r>
                <a:rPr lang="fr-FR" dirty="0"/>
                <a:t> to </a:t>
              </a:r>
              <a:r>
                <a:rPr lang="fr-FR" dirty="0" err="1"/>
                <a:t>windward</a:t>
              </a:r>
              <a:r>
                <a:rPr lang="fr-FR" dirty="0"/>
                <a:t> </a:t>
              </a:r>
              <a:br>
                <a:rPr lang="fr-FR" dirty="0"/>
              </a:br>
              <a:r>
                <a:rPr lang="fr-FR" dirty="0" err="1"/>
                <a:t>from</a:t>
              </a:r>
              <a:r>
                <a:rPr lang="fr-FR" dirty="0"/>
                <a:t> A to B</a:t>
              </a:r>
            </a:p>
          </p:txBody>
        </p:sp>
        <p:cxnSp>
          <p:nvCxnSpPr>
            <p:cNvPr id="14" name="Connecteur droit avec flèche 13">
              <a:extLst>
                <a:ext uri="{FF2B5EF4-FFF2-40B4-BE49-F238E27FC236}">
                  <a16:creationId xmlns:a16="http://schemas.microsoft.com/office/drawing/2014/main" id="{FF28EA28-5F61-4627-BE17-8637D33D8E1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552497" y="2104609"/>
              <a:ext cx="0" cy="665936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ZoneTexte 17">
              <a:extLst>
                <a:ext uri="{FF2B5EF4-FFF2-40B4-BE49-F238E27FC236}">
                  <a16:creationId xmlns:a16="http://schemas.microsoft.com/office/drawing/2014/main" id="{A16AA1F3-2D54-4113-A7AF-4D171783C1F5}"/>
                </a:ext>
              </a:extLst>
            </p:cNvPr>
            <p:cNvSpPr txBox="1"/>
            <p:nvPr/>
          </p:nvSpPr>
          <p:spPr>
            <a:xfrm>
              <a:off x="2864594" y="2919453"/>
              <a:ext cx="6038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err="1"/>
                <a:t>Vmg</a:t>
              </a:r>
              <a:endParaRPr lang="fr-FR" dirty="0"/>
            </a:p>
          </p:txBody>
        </p:sp>
        <p:sp>
          <p:nvSpPr>
            <p:cNvPr id="19" name="ZoneTexte 18">
              <a:extLst>
                <a:ext uri="{FF2B5EF4-FFF2-40B4-BE49-F238E27FC236}">
                  <a16:creationId xmlns:a16="http://schemas.microsoft.com/office/drawing/2014/main" id="{B89A57EF-5650-4E47-AA3A-909489143626}"/>
                </a:ext>
              </a:extLst>
            </p:cNvPr>
            <p:cNvSpPr txBox="1"/>
            <p:nvPr/>
          </p:nvSpPr>
          <p:spPr>
            <a:xfrm>
              <a:off x="2864594" y="2252911"/>
              <a:ext cx="6038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err="1"/>
                <a:t>Vmg</a:t>
              </a:r>
              <a:endParaRPr lang="fr-FR" dirty="0"/>
            </a:p>
          </p:txBody>
        </p:sp>
        <p:cxnSp>
          <p:nvCxnSpPr>
            <p:cNvPr id="28" name="Connecteur droit avec flèche 27">
              <a:extLst>
                <a:ext uri="{FF2B5EF4-FFF2-40B4-BE49-F238E27FC236}">
                  <a16:creationId xmlns:a16="http://schemas.microsoft.com/office/drawing/2014/main" id="{4E8593F9-2332-4C68-B406-AE1F78787A7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552497" y="2771151"/>
              <a:ext cx="0" cy="665936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necteur droit avec flèche 29">
              <a:extLst>
                <a:ext uri="{FF2B5EF4-FFF2-40B4-BE49-F238E27FC236}">
                  <a16:creationId xmlns:a16="http://schemas.microsoft.com/office/drawing/2014/main" id="{8CDA8646-5939-4912-BCFF-D8DA586B025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319753" y="3541162"/>
              <a:ext cx="2937973" cy="2037600"/>
            </a:xfrm>
            <a:prstGeom prst="straightConnector1">
              <a:avLst/>
            </a:prstGeom>
            <a:ln w="38100">
              <a:solidFill>
                <a:srgbClr val="7030A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onnecteur droit avec flèche 35">
              <a:extLst>
                <a:ext uri="{FF2B5EF4-FFF2-40B4-BE49-F238E27FC236}">
                  <a16:creationId xmlns:a16="http://schemas.microsoft.com/office/drawing/2014/main" id="{B87F570D-F3D0-4354-A6FC-A04CF13DDA08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319754" y="1402310"/>
              <a:ext cx="2850849" cy="2138852"/>
            </a:xfrm>
            <a:prstGeom prst="straightConnector1">
              <a:avLst/>
            </a:prstGeom>
            <a:ln w="38100">
              <a:solidFill>
                <a:srgbClr val="7030A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ZoneTexte 39">
              <a:extLst>
                <a:ext uri="{FF2B5EF4-FFF2-40B4-BE49-F238E27FC236}">
                  <a16:creationId xmlns:a16="http://schemas.microsoft.com/office/drawing/2014/main" id="{E238FF81-3262-4310-80BD-70C40B714B61}"/>
                </a:ext>
              </a:extLst>
            </p:cNvPr>
            <p:cNvSpPr txBox="1"/>
            <p:nvPr/>
          </p:nvSpPr>
          <p:spPr>
            <a:xfrm>
              <a:off x="6758871" y="2945800"/>
              <a:ext cx="49885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000" dirty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00822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e 27">
            <a:extLst>
              <a:ext uri="{FF2B5EF4-FFF2-40B4-BE49-F238E27FC236}">
                <a16:creationId xmlns:a16="http://schemas.microsoft.com/office/drawing/2014/main" id="{DF253498-96BF-45B8-A1F4-1C29214742BF}"/>
              </a:ext>
            </a:extLst>
          </p:cNvPr>
          <p:cNvGrpSpPr/>
          <p:nvPr/>
        </p:nvGrpSpPr>
        <p:grpSpPr>
          <a:xfrm>
            <a:off x="0" y="723899"/>
            <a:ext cx="9017877" cy="5410200"/>
            <a:chOff x="0" y="723899"/>
            <a:chExt cx="9017877" cy="5410200"/>
          </a:xfrm>
        </p:grpSpPr>
        <p:grpSp>
          <p:nvGrpSpPr>
            <p:cNvPr id="23" name="Groupe 22">
              <a:extLst>
                <a:ext uri="{FF2B5EF4-FFF2-40B4-BE49-F238E27FC236}">
                  <a16:creationId xmlns:a16="http://schemas.microsoft.com/office/drawing/2014/main" id="{7C6E37B6-AD9E-4ABD-9FCD-8B96364D8FAD}"/>
                </a:ext>
              </a:extLst>
            </p:cNvPr>
            <p:cNvGrpSpPr/>
            <p:nvPr/>
          </p:nvGrpSpPr>
          <p:grpSpPr>
            <a:xfrm>
              <a:off x="4361793" y="869716"/>
              <a:ext cx="4656084" cy="5118567"/>
              <a:chOff x="4361793" y="869716"/>
              <a:chExt cx="4656084" cy="5118567"/>
            </a:xfrm>
          </p:grpSpPr>
          <p:pic>
            <p:nvPicPr>
              <p:cNvPr id="6" name="Image 5">
                <a:extLst>
                  <a:ext uri="{FF2B5EF4-FFF2-40B4-BE49-F238E27FC236}">
                    <a16:creationId xmlns:a16="http://schemas.microsoft.com/office/drawing/2014/main" id="{8061A531-3A46-4EC3-B9A1-886446C6617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361793" y="869716"/>
                <a:ext cx="4656084" cy="5118567"/>
              </a:xfrm>
              <a:prstGeom prst="rect">
                <a:avLst/>
              </a:prstGeom>
            </p:spPr>
          </p:pic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AB3BE7FF-FA11-4780-918C-F0A2F272C001}"/>
                  </a:ext>
                </a:extLst>
              </p:cNvPr>
              <p:cNvSpPr/>
              <p:nvPr/>
            </p:nvSpPr>
            <p:spPr>
              <a:xfrm>
                <a:off x="7598979" y="1093076"/>
                <a:ext cx="1219200" cy="620110"/>
              </a:xfrm>
              <a:prstGeom prst="rect">
                <a:avLst/>
              </a:prstGeom>
              <a:solidFill>
                <a:srgbClr val="F9F9F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14" name="Groupe 13">
              <a:extLst>
                <a:ext uri="{FF2B5EF4-FFF2-40B4-BE49-F238E27FC236}">
                  <a16:creationId xmlns:a16="http://schemas.microsoft.com/office/drawing/2014/main" id="{A955C300-134E-4592-AB93-13E62D5C7115}"/>
                </a:ext>
              </a:extLst>
            </p:cNvPr>
            <p:cNvGrpSpPr/>
            <p:nvPr/>
          </p:nvGrpSpPr>
          <p:grpSpPr>
            <a:xfrm>
              <a:off x="6941085" y="1035924"/>
              <a:ext cx="1516400" cy="978408"/>
              <a:chOff x="6943549" y="1018189"/>
              <a:chExt cx="1516400" cy="978408"/>
            </a:xfrm>
          </p:grpSpPr>
          <p:sp>
            <p:nvSpPr>
              <p:cNvPr id="7" name="Flèche : bas 6">
                <a:extLst>
                  <a:ext uri="{FF2B5EF4-FFF2-40B4-BE49-F238E27FC236}">
                    <a16:creationId xmlns:a16="http://schemas.microsoft.com/office/drawing/2014/main" id="{AB8E100C-D78B-425C-A860-E80C72185E4A}"/>
                  </a:ext>
                </a:extLst>
              </p:cNvPr>
              <p:cNvSpPr/>
              <p:nvPr/>
            </p:nvSpPr>
            <p:spPr>
              <a:xfrm>
                <a:off x="7975317" y="1018189"/>
                <a:ext cx="484632" cy="978408"/>
              </a:xfrm>
              <a:prstGeom prst="downArrow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081DA2FE-A4C8-4966-AAF9-C25F034C1E9F}"/>
                  </a:ext>
                </a:extLst>
              </p:cNvPr>
              <p:cNvSpPr txBox="1"/>
              <p:nvPr/>
            </p:nvSpPr>
            <p:spPr>
              <a:xfrm>
                <a:off x="6943549" y="1018189"/>
                <a:ext cx="1044068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fr-FR" dirty="0" err="1"/>
                  <a:t>True</a:t>
                </a:r>
                <a:br>
                  <a:rPr lang="fr-FR" dirty="0"/>
                </a:br>
                <a:r>
                  <a:rPr lang="fr-FR" dirty="0"/>
                  <a:t>Wind </a:t>
                </a:r>
                <a:br>
                  <a:rPr lang="fr-FR" dirty="0"/>
                </a:br>
                <a:r>
                  <a:rPr lang="fr-FR" dirty="0"/>
                  <a:t>Direction</a:t>
                </a:r>
              </a:p>
            </p:txBody>
          </p:sp>
        </p:grpSp>
        <p:grpSp>
          <p:nvGrpSpPr>
            <p:cNvPr id="21" name="Groupe 20">
              <a:extLst>
                <a:ext uri="{FF2B5EF4-FFF2-40B4-BE49-F238E27FC236}">
                  <a16:creationId xmlns:a16="http://schemas.microsoft.com/office/drawing/2014/main" id="{ABDE860B-A4A4-4F6C-B2D6-A6722EEEE336}"/>
                </a:ext>
              </a:extLst>
            </p:cNvPr>
            <p:cNvGrpSpPr/>
            <p:nvPr/>
          </p:nvGrpSpPr>
          <p:grpSpPr>
            <a:xfrm>
              <a:off x="0" y="723899"/>
              <a:ext cx="3952875" cy="5410200"/>
              <a:chOff x="0" y="723900"/>
              <a:chExt cx="3952875" cy="5410200"/>
            </a:xfrm>
          </p:grpSpPr>
          <p:pic>
            <p:nvPicPr>
              <p:cNvPr id="5" name="Image 4">
                <a:extLst>
                  <a:ext uri="{FF2B5EF4-FFF2-40B4-BE49-F238E27FC236}">
                    <a16:creationId xmlns:a16="http://schemas.microsoft.com/office/drawing/2014/main" id="{205C3DC1-6017-4F86-B019-CB2D86FA5A5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0" y="723900"/>
                <a:ext cx="3952875" cy="5410200"/>
              </a:xfrm>
              <a:prstGeom prst="rect">
                <a:avLst/>
              </a:prstGeom>
            </p:spPr>
          </p:pic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2024FDC1-EE26-494C-9FD3-B2DC17F2F876}"/>
                  </a:ext>
                </a:extLst>
              </p:cNvPr>
              <p:cNvSpPr/>
              <p:nvPr/>
            </p:nvSpPr>
            <p:spPr>
              <a:xfrm>
                <a:off x="325821" y="798786"/>
                <a:ext cx="1177158" cy="1692166"/>
              </a:xfrm>
              <a:prstGeom prst="rect">
                <a:avLst/>
              </a:prstGeom>
              <a:solidFill>
                <a:srgbClr val="F7F7F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13" name="Groupe 12">
              <a:extLst>
                <a:ext uri="{FF2B5EF4-FFF2-40B4-BE49-F238E27FC236}">
                  <a16:creationId xmlns:a16="http://schemas.microsoft.com/office/drawing/2014/main" id="{A9B3F832-8317-49A1-A436-D0D7C9E105B9}"/>
                </a:ext>
              </a:extLst>
            </p:cNvPr>
            <p:cNvGrpSpPr/>
            <p:nvPr/>
          </p:nvGrpSpPr>
          <p:grpSpPr>
            <a:xfrm>
              <a:off x="633325" y="1019816"/>
              <a:ext cx="1527548" cy="1001032"/>
              <a:chOff x="646322" y="1128166"/>
              <a:chExt cx="1527548" cy="1001032"/>
            </a:xfrm>
          </p:grpSpPr>
          <p:sp>
            <p:nvSpPr>
              <p:cNvPr id="12" name="ZoneTexte 11">
                <a:extLst>
                  <a:ext uri="{FF2B5EF4-FFF2-40B4-BE49-F238E27FC236}">
                    <a16:creationId xmlns:a16="http://schemas.microsoft.com/office/drawing/2014/main" id="{156FF9CA-EAF9-476E-9AD6-143B9E13ED34}"/>
                  </a:ext>
                </a:extLst>
              </p:cNvPr>
              <p:cNvSpPr txBox="1"/>
              <p:nvPr/>
            </p:nvSpPr>
            <p:spPr>
              <a:xfrm>
                <a:off x="1129802" y="1128166"/>
                <a:ext cx="1044068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 err="1"/>
                  <a:t>True</a:t>
                </a:r>
                <a:br>
                  <a:rPr lang="fr-FR" dirty="0"/>
                </a:br>
                <a:r>
                  <a:rPr lang="fr-FR" dirty="0"/>
                  <a:t>Wind </a:t>
                </a:r>
                <a:br>
                  <a:rPr lang="fr-FR" dirty="0"/>
                </a:br>
                <a:r>
                  <a:rPr lang="fr-FR" dirty="0"/>
                  <a:t>Direction</a:t>
                </a:r>
              </a:p>
            </p:txBody>
          </p:sp>
          <p:sp>
            <p:nvSpPr>
              <p:cNvPr id="11" name="Flèche : bas 10">
                <a:extLst>
                  <a:ext uri="{FF2B5EF4-FFF2-40B4-BE49-F238E27FC236}">
                    <a16:creationId xmlns:a16="http://schemas.microsoft.com/office/drawing/2014/main" id="{3DE321AC-00D0-4257-926A-98F9D4DE3C9B}"/>
                  </a:ext>
                </a:extLst>
              </p:cNvPr>
              <p:cNvSpPr/>
              <p:nvPr/>
            </p:nvSpPr>
            <p:spPr>
              <a:xfrm>
                <a:off x="646322" y="1150790"/>
                <a:ext cx="484632" cy="978408"/>
              </a:xfrm>
              <a:prstGeom prst="downArrow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cxnSp>
          <p:nvCxnSpPr>
            <p:cNvPr id="16" name="Connecteur droit 15">
              <a:extLst>
                <a:ext uri="{FF2B5EF4-FFF2-40B4-BE49-F238E27FC236}">
                  <a16:creationId xmlns:a16="http://schemas.microsoft.com/office/drawing/2014/main" id="{BF55B269-F109-43E8-8E7D-219A3C57A7A8}"/>
                </a:ext>
              </a:extLst>
            </p:cNvPr>
            <p:cNvCxnSpPr>
              <a:cxnSpLocks/>
            </p:cNvCxnSpPr>
            <p:nvPr/>
          </p:nvCxnSpPr>
          <p:spPr>
            <a:xfrm>
              <a:off x="885824" y="1984383"/>
              <a:ext cx="0" cy="612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7349233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90</TotalTime>
  <Words>26</Words>
  <Application>Microsoft Office PowerPoint</Application>
  <PresentationFormat>Affichage à l'écran (4:3)</PresentationFormat>
  <Paragraphs>7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Arthur DE GRAAUW</dc:creator>
  <cp:lastModifiedBy>Arthur DE GRAAUW</cp:lastModifiedBy>
  <cp:revision>6</cp:revision>
  <dcterms:created xsi:type="dcterms:W3CDTF">2020-03-18T11:13:17Z</dcterms:created>
  <dcterms:modified xsi:type="dcterms:W3CDTF">2020-03-18T12:51:07Z</dcterms:modified>
</cp:coreProperties>
</file>