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906000" cy="6858000" type="A4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8" y="33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hur DE GRAAUW" userId="50bdfb513eb44029" providerId="LiveId" clId="{0A9FEC93-C7C7-4CCE-8CC0-8CC826A6BD59}"/>
    <pc:docChg chg="undo custSel addSld modSld">
      <pc:chgData name="Arthur DE GRAAUW" userId="50bdfb513eb44029" providerId="LiveId" clId="{0A9FEC93-C7C7-4CCE-8CC0-8CC826A6BD59}" dt="2017-10-13T14:07:16.949" v="213"/>
      <pc:docMkLst>
        <pc:docMk/>
      </pc:docMkLst>
      <pc:sldChg chg="delSp modSp">
        <pc:chgData name="Arthur DE GRAAUW" userId="50bdfb513eb44029" providerId="LiveId" clId="{0A9FEC93-C7C7-4CCE-8CC0-8CC826A6BD59}" dt="2017-10-12T17:24:50.322" v="6"/>
        <pc:sldMkLst>
          <pc:docMk/>
          <pc:sldMk cId="1569696983" sldId="258"/>
        </pc:sldMkLst>
        <pc:spChg chg="mod topLvl">
          <ac:chgData name="Arthur DE GRAAUW" userId="50bdfb513eb44029" providerId="LiveId" clId="{0A9FEC93-C7C7-4CCE-8CC0-8CC826A6BD59}" dt="2017-10-12T17:24:41.684" v="5"/>
          <ac:spMkLst>
            <pc:docMk/>
            <pc:sldMk cId="1569696983" sldId="258"/>
            <ac:spMk id="2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53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56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57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58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59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60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61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62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63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64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65" creationId="{00000000-0000-0000-0000-000000000000}"/>
          </ac:spMkLst>
        </pc:spChg>
        <pc:spChg chg="mod topLvl">
          <ac:chgData name="Arthur DE GRAAUW" userId="50bdfb513eb44029" providerId="LiveId" clId="{0A9FEC93-C7C7-4CCE-8CC0-8CC826A6BD59}" dt="2017-10-12T17:24:50.322" v="6"/>
          <ac:spMkLst>
            <pc:docMk/>
            <pc:sldMk cId="1569696983" sldId="258"/>
            <ac:spMk id="2066" creationId="{00000000-0000-0000-0000-000000000000}"/>
          </ac:spMkLst>
        </pc:spChg>
        <pc:grpChg chg="del">
          <ac:chgData name="Arthur DE GRAAUW" userId="50bdfb513eb44029" providerId="LiveId" clId="{0A9FEC93-C7C7-4CCE-8CC0-8CC826A6BD59}" dt="2017-10-12T17:24:41.684" v="5"/>
          <ac:grpSpMkLst>
            <pc:docMk/>
            <pc:sldMk cId="1569696983" sldId="258"/>
            <ac:grpSpMk id="3" creationId="{00000000-0000-0000-0000-000000000000}"/>
          </ac:grpSpMkLst>
        </pc:grpChg>
        <pc:grpChg chg="del mod topLvl">
          <ac:chgData name="Arthur DE GRAAUW" userId="50bdfb513eb44029" providerId="LiveId" clId="{0A9FEC93-C7C7-4CCE-8CC0-8CC826A6BD59}" dt="2017-10-12T17:24:50.322" v="6"/>
          <ac:grpSpMkLst>
            <pc:docMk/>
            <pc:sldMk cId="1569696983" sldId="258"/>
            <ac:grpSpMk id="2050" creationId="{00000000-0000-0000-0000-000000000000}"/>
          </ac:grpSpMkLst>
        </pc:grpChg>
        <pc:picChg chg="mod topLvl">
          <ac:chgData name="Arthur DE GRAAUW" userId="50bdfb513eb44029" providerId="LiveId" clId="{0A9FEC93-C7C7-4CCE-8CC0-8CC826A6BD59}" dt="2017-10-12T17:24:50.322" v="6"/>
          <ac:picMkLst>
            <pc:docMk/>
            <pc:sldMk cId="1569696983" sldId="258"/>
            <ac:picMk id="2051" creationId="{00000000-0000-0000-0000-000000000000}"/>
          </ac:picMkLst>
        </pc:picChg>
        <pc:picChg chg="mod topLvl">
          <ac:chgData name="Arthur DE GRAAUW" userId="50bdfb513eb44029" providerId="LiveId" clId="{0A9FEC93-C7C7-4CCE-8CC0-8CC826A6BD59}" dt="2017-10-12T17:24:50.322" v="6"/>
          <ac:picMkLst>
            <pc:docMk/>
            <pc:sldMk cId="1569696983" sldId="258"/>
            <ac:picMk id="2052" creationId="{00000000-0000-0000-0000-000000000000}"/>
          </ac:picMkLst>
        </pc:picChg>
        <pc:cxnChg chg="mod topLvl">
          <ac:chgData name="Arthur DE GRAAUW" userId="50bdfb513eb44029" providerId="LiveId" clId="{0A9FEC93-C7C7-4CCE-8CC0-8CC826A6BD59}" dt="2017-10-12T17:24:50.322" v="6"/>
          <ac:cxnSpMkLst>
            <pc:docMk/>
            <pc:sldMk cId="1569696983" sldId="258"/>
            <ac:cxnSpMk id="2054" creationId="{00000000-0000-0000-0000-000000000000}"/>
          </ac:cxnSpMkLst>
        </pc:cxnChg>
        <pc:cxnChg chg="mod topLvl">
          <ac:chgData name="Arthur DE GRAAUW" userId="50bdfb513eb44029" providerId="LiveId" clId="{0A9FEC93-C7C7-4CCE-8CC0-8CC826A6BD59}" dt="2017-10-12T17:24:50.322" v="6"/>
          <ac:cxnSpMkLst>
            <pc:docMk/>
            <pc:sldMk cId="1569696983" sldId="258"/>
            <ac:cxnSpMk id="2055" creationId="{00000000-0000-0000-0000-000000000000}"/>
          </ac:cxnSpMkLst>
        </pc:cxnChg>
      </pc:sldChg>
      <pc:sldChg chg="modSp add">
        <pc:chgData name="Arthur DE GRAAUW" userId="50bdfb513eb44029" providerId="LiveId" clId="{0A9FEC93-C7C7-4CCE-8CC0-8CC826A6BD59}" dt="2017-10-12T17:21:22.067" v="4" actId="1076"/>
        <pc:sldMkLst>
          <pc:docMk/>
          <pc:sldMk cId="3933053784" sldId="259"/>
        </pc:sldMkLst>
        <pc:spChg chg="mod ord">
          <ac:chgData name="Arthur DE GRAAUW" userId="50bdfb513eb44029" providerId="LiveId" clId="{0A9FEC93-C7C7-4CCE-8CC0-8CC826A6BD59}" dt="2017-10-12T17:21:22.067" v="4" actId="1076"/>
          <ac:spMkLst>
            <pc:docMk/>
            <pc:sldMk cId="3933053784" sldId="259"/>
            <ac:spMk id="5" creationId="{C3E11A85-21C3-422E-96DD-BF277BE278FD}"/>
          </ac:spMkLst>
        </pc:spChg>
      </pc:sldChg>
      <pc:sldChg chg="addSp delSp modSp add">
        <pc:chgData name="Arthur DE GRAAUW" userId="50bdfb513eb44029" providerId="LiveId" clId="{0A9FEC93-C7C7-4CCE-8CC0-8CC826A6BD59}" dt="2017-10-13T14:07:16.949" v="213"/>
        <pc:sldMkLst>
          <pc:docMk/>
          <pc:sldMk cId="1457002220" sldId="260"/>
        </pc:sldMkLst>
        <pc:spChg chg="del">
          <ac:chgData name="Arthur DE GRAAUW" userId="50bdfb513eb44029" providerId="LiveId" clId="{0A9FEC93-C7C7-4CCE-8CC0-8CC826A6BD59}" dt="2017-10-12T17:36:18.424" v="8" actId="478"/>
          <ac:spMkLst>
            <pc:docMk/>
            <pc:sldMk cId="1457002220" sldId="260"/>
            <ac:spMk id="2" creationId="{C0FE41A7-660C-4BA6-9D95-E545D283F092}"/>
          </ac:spMkLst>
        </pc:spChg>
        <pc:spChg chg="add mod">
          <ac:chgData name="Arthur DE GRAAUW" userId="50bdfb513eb44029" providerId="LiveId" clId="{0A9FEC93-C7C7-4CCE-8CC0-8CC826A6BD59}" dt="2017-10-13T14:07:16.949" v="213"/>
          <ac:spMkLst>
            <pc:docMk/>
            <pc:sldMk cId="1457002220" sldId="260"/>
            <ac:spMk id="2" creationId="{E24C8613-3CB2-4052-9E9F-1BFE6D5DE888}"/>
          </ac:spMkLst>
        </pc:spChg>
        <pc:spChg chg="del">
          <ac:chgData name="Arthur DE GRAAUW" userId="50bdfb513eb44029" providerId="LiveId" clId="{0A9FEC93-C7C7-4CCE-8CC0-8CC826A6BD59}" dt="2017-10-12T17:36:18.424" v="8" actId="478"/>
          <ac:spMkLst>
            <pc:docMk/>
            <pc:sldMk cId="1457002220" sldId="260"/>
            <ac:spMk id="3" creationId="{F42BEE72-B405-4890-913C-8D77DE83EB4D}"/>
          </ac:spMkLst>
        </pc:spChg>
        <pc:spChg chg="add mod topLvl">
          <ac:chgData name="Arthur DE GRAAUW" userId="50bdfb513eb44029" providerId="LiveId" clId="{0A9FEC93-C7C7-4CCE-8CC0-8CC826A6BD59}" dt="2017-10-13T14:07:16.949" v="213"/>
          <ac:spMkLst>
            <pc:docMk/>
            <pc:sldMk cId="1457002220" sldId="260"/>
            <ac:spMk id="6" creationId="{F4982FDE-B3AD-4126-83A7-9CA4A4712C99}"/>
          </ac:spMkLst>
        </pc:spChg>
        <pc:spChg chg="add del">
          <ac:chgData name="Arthur DE GRAAUW" userId="50bdfb513eb44029" providerId="LiveId" clId="{0A9FEC93-C7C7-4CCE-8CC0-8CC826A6BD59}" dt="2017-10-12T17:39:30.329" v="66" actId="478"/>
          <ac:spMkLst>
            <pc:docMk/>
            <pc:sldMk cId="1457002220" sldId="260"/>
            <ac:spMk id="7" creationId="{EA83B344-B5AA-4874-A9DC-A26E24134F9F}"/>
          </ac:spMkLst>
        </pc:spChg>
        <pc:spChg chg="add mod topLvl">
          <ac:chgData name="Arthur DE GRAAUW" userId="50bdfb513eb44029" providerId="LiveId" clId="{0A9FEC93-C7C7-4CCE-8CC0-8CC826A6BD59}" dt="2017-10-13T14:07:16.949" v="213"/>
          <ac:spMkLst>
            <pc:docMk/>
            <pc:sldMk cId="1457002220" sldId="260"/>
            <ac:spMk id="8" creationId="{4574CAD6-A44F-4CE0-8123-138A9F5383F9}"/>
          </ac:spMkLst>
        </pc:spChg>
        <pc:spChg chg="add mod topLvl">
          <ac:chgData name="Arthur DE GRAAUW" userId="50bdfb513eb44029" providerId="LiveId" clId="{0A9FEC93-C7C7-4CCE-8CC0-8CC826A6BD59}" dt="2017-10-13T14:07:16.949" v="213"/>
          <ac:spMkLst>
            <pc:docMk/>
            <pc:sldMk cId="1457002220" sldId="260"/>
            <ac:spMk id="9" creationId="{FD89787D-D98B-4694-9CB2-0E9D74814230}"/>
          </ac:spMkLst>
        </pc:spChg>
        <pc:spChg chg="add mod topLvl">
          <ac:chgData name="Arthur DE GRAAUW" userId="50bdfb513eb44029" providerId="LiveId" clId="{0A9FEC93-C7C7-4CCE-8CC0-8CC826A6BD59}" dt="2017-10-13T14:07:16.949" v="213"/>
          <ac:spMkLst>
            <pc:docMk/>
            <pc:sldMk cId="1457002220" sldId="260"/>
            <ac:spMk id="10" creationId="{BD311219-CEA9-42FF-8AA6-FBA03EEDE01F}"/>
          </ac:spMkLst>
        </pc:spChg>
        <pc:spChg chg="add mod topLvl">
          <ac:chgData name="Arthur DE GRAAUW" userId="50bdfb513eb44029" providerId="LiveId" clId="{0A9FEC93-C7C7-4CCE-8CC0-8CC826A6BD59}" dt="2017-10-13T14:07:16.949" v="213"/>
          <ac:spMkLst>
            <pc:docMk/>
            <pc:sldMk cId="1457002220" sldId="260"/>
            <ac:spMk id="12" creationId="{9F933443-A8C7-417D-A043-149766D5C778}"/>
          </ac:spMkLst>
        </pc:spChg>
        <pc:grpChg chg="add mod">
          <ac:chgData name="Arthur DE GRAAUW" userId="50bdfb513eb44029" providerId="LiveId" clId="{0A9FEC93-C7C7-4CCE-8CC0-8CC826A6BD59}" dt="2017-10-13T14:07:16.949" v="213"/>
          <ac:grpSpMkLst>
            <pc:docMk/>
            <pc:sldMk cId="1457002220" sldId="260"/>
            <ac:grpSpMk id="3" creationId="{9EB17F18-AB38-49E7-9CA7-2DD80B584D80}"/>
          </ac:grpSpMkLst>
        </pc:grpChg>
        <pc:grpChg chg="add mod">
          <ac:chgData name="Arthur DE GRAAUW" userId="50bdfb513eb44029" providerId="LiveId" clId="{0A9FEC93-C7C7-4CCE-8CC0-8CC826A6BD59}" dt="2017-10-12T17:40:40.661" v="73"/>
          <ac:grpSpMkLst>
            <pc:docMk/>
            <pc:sldMk cId="1457002220" sldId="260"/>
            <ac:grpSpMk id="11" creationId="{3B216C4F-A864-4725-8497-2542054A22CE}"/>
          </ac:grpSpMkLst>
        </pc:grpChg>
        <pc:grpChg chg="add del mod">
          <ac:chgData name="Arthur DE GRAAUW" userId="50bdfb513eb44029" providerId="LiveId" clId="{0A9FEC93-C7C7-4CCE-8CC0-8CC826A6BD59}" dt="2017-10-13T14:07:05.965" v="212"/>
          <ac:grpSpMkLst>
            <pc:docMk/>
            <pc:sldMk cId="1457002220" sldId="260"/>
            <ac:grpSpMk id="13" creationId="{7E7D00AF-5331-40B6-8EBF-21711DC0BA5C}"/>
          </ac:grpSpMkLst>
        </pc:grpChg>
        <pc:picChg chg="add mod topLvl">
          <ac:chgData name="Arthur DE GRAAUW" userId="50bdfb513eb44029" providerId="LiveId" clId="{0A9FEC93-C7C7-4CCE-8CC0-8CC826A6BD59}" dt="2017-10-13T14:07:16.949" v="213"/>
          <ac:picMkLst>
            <pc:docMk/>
            <pc:sldMk cId="1457002220" sldId="260"/>
            <ac:picMk id="5" creationId="{D8CE3893-7345-4ABD-9504-C75D5B22C8D2}"/>
          </ac:picMkLst>
        </pc:picChg>
      </pc:sldChg>
      <pc:sldChg chg="addSp modSp add">
        <pc:chgData name="Arthur DE GRAAUW" userId="50bdfb513eb44029" providerId="LiveId" clId="{0A9FEC93-C7C7-4CCE-8CC0-8CC826A6BD59}" dt="2017-10-12T17:51:23.829" v="172" actId="1076"/>
        <pc:sldMkLst>
          <pc:docMk/>
          <pc:sldMk cId="1289929146" sldId="261"/>
        </pc:sldMkLst>
        <pc:spChg chg="add mod">
          <ac:chgData name="Arthur DE GRAAUW" userId="50bdfb513eb44029" providerId="LiveId" clId="{0A9FEC93-C7C7-4CCE-8CC0-8CC826A6BD59}" dt="2017-10-12T17:51:23.829" v="172" actId="1076"/>
          <ac:spMkLst>
            <pc:docMk/>
            <pc:sldMk cId="1289929146" sldId="261"/>
            <ac:spMk id="4" creationId="{FA107A23-67A3-4EC5-AE04-BDF44B69B685}"/>
          </ac:spMkLst>
        </pc:spChg>
        <pc:spChg chg="add mod">
          <ac:chgData name="Arthur DE GRAAUW" userId="50bdfb513eb44029" providerId="LiveId" clId="{0A9FEC93-C7C7-4CCE-8CC0-8CC826A6BD59}" dt="2017-10-12T17:50:15.212" v="167" actId="1037"/>
          <ac:spMkLst>
            <pc:docMk/>
            <pc:sldMk cId="1289929146" sldId="261"/>
            <ac:spMk id="5" creationId="{C8DFE7BB-D6E7-4D97-8FCC-58C4845C4E99}"/>
          </ac:spMkLst>
        </pc:spChg>
        <pc:spChg chg="add mod">
          <ac:chgData name="Arthur DE GRAAUW" userId="50bdfb513eb44029" providerId="LiveId" clId="{0A9FEC93-C7C7-4CCE-8CC0-8CC826A6BD59}" dt="2017-10-12T17:49:11.351" v="160" actId="1076"/>
          <ac:spMkLst>
            <pc:docMk/>
            <pc:sldMk cId="1289929146" sldId="261"/>
            <ac:spMk id="6" creationId="{B96D0198-35FA-4A63-9486-DCD57B24CA4E}"/>
          </ac:spMkLst>
        </pc:spChg>
        <pc:spChg chg="add mod">
          <ac:chgData name="Arthur DE GRAAUW" userId="50bdfb513eb44029" providerId="LiveId" clId="{0A9FEC93-C7C7-4CCE-8CC0-8CC826A6BD59}" dt="2017-10-12T17:50:56.448" v="168" actId="1076"/>
          <ac:spMkLst>
            <pc:docMk/>
            <pc:sldMk cId="1289929146" sldId="261"/>
            <ac:spMk id="7" creationId="{CB6CF508-FEC8-4A3B-BB42-3574B938C55F}"/>
          </ac:spMkLst>
        </pc:spChg>
        <pc:spChg chg="add mod">
          <ac:chgData name="Arthur DE GRAAUW" userId="50bdfb513eb44029" providerId="LiveId" clId="{0A9FEC93-C7C7-4CCE-8CC0-8CC826A6BD59}" dt="2017-10-12T17:49:11.351" v="160" actId="1076"/>
          <ac:spMkLst>
            <pc:docMk/>
            <pc:sldMk cId="1289929146" sldId="261"/>
            <ac:spMk id="8" creationId="{2D44A1AF-3F55-425A-8750-936605545D27}"/>
          </ac:spMkLst>
        </pc:spChg>
        <pc:grpChg chg="add mod">
          <ac:chgData name="Arthur DE GRAAUW" userId="50bdfb513eb44029" providerId="LiveId" clId="{0A9FEC93-C7C7-4CCE-8CC0-8CC826A6BD59}" dt="2017-10-12T17:49:59.854" v="162" actId="14100"/>
          <ac:grpSpMkLst>
            <pc:docMk/>
            <pc:sldMk cId="1289929146" sldId="261"/>
            <ac:grpSpMk id="9" creationId="{140A548C-79A3-4AEF-99F7-5617B2910F91}"/>
          </ac:grpSpMkLst>
        </pc:grpChg>
        <pc:picChg chg="add mod">
          <ac:chgData name="Arthur DE GRAAUW" userId="50bdfb513eb44029" providerId="LiveId" clId="{0A9FEC93-C7C7-4CCE-8CC0-8CC826A6BD59}" dt="2017-10-12T17:49:11.351" v="160" actId="1076"/>
          <ac:picMkLst>
            <pc:docMk/>
            <pc:sldMk cId="1289929146" sldId="261"/>
            <ac:picMk id="3" creationId="{D290367D-CD2E-4EFD-AB23-6B62D6E2BC90}"/>
          </ac:picMkLst>
        </pc:picChg>
      </pc:sldChg>
      <pc:sldChg chg="addSp delSp modSp add">
        <pc:chgData name="Arthur DE GRAAUW" userId="50bdfb513eb44029" providerId="LiveId" clId="{0A9FEC93-C7C7-4CCE-8CC0-8CC826A6BD59}" dt="2017-10-12T17:53:42.418" v="177"/>
        <pc:sldMkLst>
          <pc:docMk/>
          <pc:sldMk cId="1175218038" sldId="262"/>
        </pc:sldMkLst>
        <pc:spChg chg="del">
          <ac:chgData name="Arthur DE GRAAUW" userId="50bdfb513eb44029" providerId="LiveId" clId="{0A9FEC93-C7C7-4CCE-8CC0-8CC826A6BD59}" dt="2017-10-12T17:52:23.698" v="174" actId="478"/>
          <ac:spMkLst>
            <pc:docMk/>
            <pc:sldMk cId="1175218038" sldId="262"/>
            <ac:spMk id="2" creationId="{D95BC8AA-AAC3-4500-A51E-58339E7C510B}"/>
          </ac:spMkLst>
        </pc:spChg>
        <pc:spChg chg="del">
          <ac:chgData name="Arthur DE GRAAUW" userId="50bdfb513eb44029" providerId="LiveId" clId="{0A9FEC93-C7C7-4CCE-8CC0-8CC826A6BD59}" dt="2017-10-12T17:52:23.698" v="174" actId="478"/>
          <ac:spMkLst>
            <pc:docMk/>
            <pc:sldMk cId="1175218038" sldId="262"/>
            <ac:spMk id="3" creationId="{B8E82338-A443-4B6C-8FB9-1E1D9E3D5D17}"/>
          </ac:spMkLst>
        </pc:spChg>
        <pc:picChg chg="add del mod">
          <ac:chgData name="Arthur DE GRAAUW" userId="50bdfb513eb44029" providerId="LiveId" clId="{0A9FEC93-C7C7-4CCE-8CC0-8CC826A6BD59}" dt="2017-10-12T17:53:01.586" v="176" actId="478"/>
          <ac:picMkLst>
            <pc:docMk/>
            <pc:sldMk cId="1175218038" sldId="262"/>
            <ac:picMk id="5" creationId="{88FFD910-ACB3-481E-8AD2-10286D87D0FA}"/>
          </ac:picMkLst>
        </pc:picChg>
        <pc:picChg chg="add mod">
          <ac:chgData name="Arthur DE GRAAUW" userId="50bdfb513eb44029" providerId="LiveId" clId="{0A9FEC93-C7C7-4CCE-8CC0-8CC826A6BD59}" dt="2017-10-12T17:53:42.418" v="177"/>
          <ac:picMkLst>
            <pc:docMk/>
            <pc:sldMk cId="1175218038" sldId="262"/>
            <ac:picMk id="7" creationId="{ABBFB4FD-9DF6-4A03-B021-F690CFD60F8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04AC5-281D-4654-A964-D65BDBD639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19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7579D-B338-4B74-91FD-85EFE3961A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22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EEEFC-7771-4926-BA17-DC6E30D9DE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43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02D6B-B7AE-4B39-9A52-BCF78502A0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4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CC0EF-231B-4EBC-8804-29FC47E9C8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94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66010-2339-4DB3-B080-BA0B6485B2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19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8C1A1-9216-4797-B3FE-4A8E2348A4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01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837F1-A97A-4E9A-AC8F-EE7DDA03D9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34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C49F5-D938-46AA-A521-AAC436C868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50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D7F6-6EDC-449A-A5EB-A04868F200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05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23D3E-294B-4A96-92AD-F8F88B9DFDA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45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E42DAEC-C1FB-476D-A622-F77959891C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269875"/>
            <a:ext cx="3797300" cy="914400"/>
          </a:xfrm>
        </p:spPr>
        <p:txBody>
          <a:bodyPr/>
          <a:lstStyle/>
          <a:p>
            <a:r>
              <a:rPr lang="fr-FR" sz="3200" b="1"/>
              <a:t>LEPTIS MAGNA </a:t>
            </a:r>
            <a:br>
              <a:rPr lang="fr-FR" sz="3200" b="1"/>
            </a:br>
            <a:r>
              <a:rPr lang="fr-FR" sz="3200" b="1"/>
              <a:t>Côte Nord</a:t>
            </a:r>
          </a:p>
        </p:txBody>
      </p:sp>
      <p:sp>
        <p:nvSpPr>
          <p:cNvPr id="2051" name="Text Box 85"/>
          <p:cNvSpPr txBox="1">
            <a:spLocks noChangeArrowheads="1"/>
          </p:cNvSpPr>
          <p:nvPr/>
        </p:nvSpPr>
        <p:spPr bwMode="auto">
          <a:xfrm>
            <a:off x="1311275" y="7000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fr-FR" b="1"/>
          </a:p>
        </p:txBody>
      </p:sp>
      <p:sp>
        <p:nvSpPr>
          <p:cNvPr id="2052" name="Line 87"/>
          <p:cNvSpPr>
            <a:spLocks noChangeShapeType="1"/>
          </p:cNvSpPr>
          <p:nvPr/>
        </p:nvSpPr>
        <p:spPr bwMode="auto">
          <a:xfrm>
            <a:off x="1509713" y="202247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3" name="Rectangle 91"/>
          <p:cNvSpPr>
            <a:spLocks noChangeArrowheads="1"/>
          </p:cNvSpPr>
          <p:nvPr/>
        </p:nvSpPr>
        <p:spPr bwMode="auto">
          <a:xfrm>
            <a:off x="1433513" y="1870075"/>
            <a:ext cx="1600200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054" name="Groupe 1"/>
          <p:cNvGrpSpPr>
            <a:grpSpLocks/>
          </p:cNvGrpSpPr>
          <p:nvPr/>
        </p:nvGrpSpPr>
        <p:grpSpPr bwMode="auto">
          <a:xfrm>
            <a:off x="87313" y="304800"/>
            <a:ext cx="9818687" cy="6464300"/>
            <a:chOff x="-35756" y="332656"/>
            <a:chExt cx="9928225" cy="6464303"/>
          </a:xfrm>
        </p:grpSpPr>
        <p:pic>
          <p:nvPicPr>
            <p:cNvPr id="2056" name="Picture 4" descr="C:\Donnees\Perso\Leptis\PlanCoul24bits scan.jpg"/>
            <p:cNvPicPr>
              <a:picLocks noChangeAspect="1" noChangeArrowheads="1"/>
            </p:cNvPicPr>
            <p:nvPr/>
          </p:nvPicPr>
          <p:blipFill>
            <a:blip r:embed="rId2" cstate="print">
              <a:lum bright="6000" contras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756" y="332656"/>
              <a:ext cx="9890125" cy="6464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57" name="Line 5"/>
            <p:cNvSpPr>
              <a:spLocks noChangeShapeType="1"/>
            </p:cNvSpPr>
            <p:nvPr/>
          </p:nvSpPr>
          <p:spPr bwMode="auto">
            <a:xfrm flipH="1">
              <a:off x="3744082" y="3848069"/>
              <a:ext cx="50800" cy="23495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8" name="Line 6"/>
            <p:cNvSpPr>
              <a:spLocks noChangeShapeType="1"/>
            </p:cNvSpPr>
            <p:nvPr/>
          </p:nvSpPr>
          <p:spPr bwMode="auto">
            <a:xfrm flipH="1">
              <a:off x="4809294" y="4411631"/>
              <a:ext cx="152400" cy="1889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9" name="Line 7"/>
            <p:cNvSpPr>
              <a:spLocks noChangeShapeType="1"/>
            </p:cNvSpPr>
            <p:nvPr/>
          </p:nvSpPr>
          <p:spPr bwMode="auto">
            <a:xfrm>
              <a:off x="5672894" y="4881532"/>
              <a:ext cx="50800" cy="23495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0" name="Line 8"/>
            <p:cNvSpPr>
              <a:spLocks noChangeShapeType="1"/>
            </p:cNvSpPr>
            <p:nvPr/>
          </p:nvSpPr>
          <p:spPr bwMode="auto">
            <a:xfrm>
              <a:off x="6788907" y="4411631"/>
              <a:ext cx="50800" cy="28257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1" name="Line 9"/>
            <p:cNvSpPr>
              <a:spLocks noChangeShapeType="1"/>
            </p:cNvSpPr>
            <p:nvPr/>
          </p:nvSpPr>
          <p:spPr bwMode="auto">
            <a:xfrm>
              <a:off x="7957307" y="4224306"/>
              <a:ext cx="101600" cy="3286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2" name="Line 10"/>
            <p:cNvSpPr>
              <a:spLocks noChangeShapeType="1"/>
            </p:cNvSpPr>
            <p:nvPr/>
          </p:nvSpPr>
          <p:spPr bwMode="auto">
            <a:xfrm>
              <a:off x="9276519" y="3989356"/>
              <a:ext cx="0" cy="28098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3" name="Line 11"/>
            <p:cNvSpPr>
              <a:spLocks noChangeShapeType="1"/>
            </p:cNvSpPr>
            <p:nvPr/>
          </p:nvSpPr>
          <p:spPr bwMode="auto">
            <a:xfrm>
              <a:off x="8211307" y="1450943"/>
              <a:ext cx="152400" cy="37623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4" name="Line 12"/>
            <p:cNvSpPr>
              <a:spLocks noChangeShapeType="1"/>
            </p:cNvSpPr>
            <p:nvPr/>
          </p:nvSpPr>
          <p:spPr bwMode="auto">
            <a:xfrm>
              <a:off x="7144507" y="1874805"/>
              <a:ext cx="101600" cy="37623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5" name="Line 13"/>
            <p:cNvSpPr>
              <a:spLocks noChangeShapeType="1"/>
            </p:cNvSpPr>
            <p:nvPr/>
          </p:nvSpPr>
          <p:spPr bwMode="auto">
            <a:xfrm>
              <a:off x="6180894" y="2203418"/>
              <a:ext cx="0" cy="3286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6" name="Line 14"/>
            <p:cNvSpPr>
              <a:spLocks noChangeShapeType="1"/>
            </p:cNvSpPr>
            <p:nvPr/>
          </p:nvSpPr>
          <p:spPr bwMode="auto">
            <a:xfrm>
              <a:off x="5063294" y="1920843"/>
              <a:ext cx="0" cy="3302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7" name="Text Box 15"/>
            <p:cNvSpPr txBox="1">
              <a:spLocks noChangeArrowheads="1"/>
            </p:cNvSpPr>
            <p:nvPr/>
          </p:nvSpPr>
          <p:spPr bwMode="auto">
            <a:xfrm>
              <a:off x="5052182" y="1836705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700 m</a:t>
              </a:r>
            </a:p>
          </p:txBody>
        </p:sp>
        <p:sp>
          <p:nvSpPr>
            <p:cNvPr id="2068" name="Rectangle 16"/>
            <p:cNvSpPr>
              <a:spLocks noChangeArrowheads="1"/>
            </p:cNvSpPr>
            <p:nvPr/>
          </p:nvSpPr>
          <p:spPr bwMode="auto">
            <a:xfrm>
              <a:off x="6180894" y="2157380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chemeClr val="accent2"/>
                  </a:solidFill>
                </a:rPr>
                <a:t>800 m</a:t>
              </a:r>
            </a:p>
          </p:txBody>
        </p:sp>
        <p:sp>
          <p:nvSpPr>
            <p:cNvPr id="2069" name="Rectangle 17"/>
            <p:cNvSpPr>
              <a:spLocks noChangeArrowheads="1"/>
            </p:cNvSpPr>
            <p:nvPr/>
          </p:nvSpPr>
          <p:spPr bwMode="auto">
            <a:xfrm>
              <a:off x="7146094" y="1782730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chemeClr val="accent2"/>
                  </a:solidFill>
                </a:rPr>
                <a:t>900 m</a:t>
              </a:r>
            </a:p>
          </p:txBody>
        </p:sp>
        <p:sp>
          <p:nvSpPr>
            <p:cNvPr id="2070" name="Rectangle 18"/>
            <p:cNvSpPr>
              <a:spLocks noChangeArrowheads="1"/>
            </p:cNvSpPr>
            <p:nvPr/>
          </p:nvSpPr>
          <p:spPr bwMode="auto">
            <a:xfrm>
              <a:off x="8211307" y="1408080"/>
              <a:ext cx="5683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chemeClr val="accent2"/>
                  </a:solidFill>
                </a:rPr>
                <a:t>1000 m</a:t>
              </a:r>
            </a:p>
          </p:txBody>
        </p:sp>
        <p:sp>
          <p:nvSpPr>
            <p:cNvPr id="2071" name="Text Box 19"/>
            <p:cNvSpPr txBox="1">
              <a:spLocks noChangeArrowheads="1"/>
            </p:cNvSpPr>
            <p:nvPr/>
          </p:nvSpPr>
          <p:spPr bwMode="auto">
            <a:xfrm>
              <a:off x="4909307" y="4275106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300 m</a:t>
              </a:r>
            </a:p>
          </p:txBody>
        </p:sp>
        <p:sp>
          <p:nvSpPr>
            <p:cNvPr id="2072" name="Text Box 20"/>
            <p:cNvSpPr txBox="1">
              <a:spLocks noChangeArrowheads="1"/>
            </p:cNvSpPr>
            <p:nvPr/>
          </p:nvSpPr>
          <p:spPr bwMode="auto">
            <a:xfrm>
              <a:off x="3782182" y="3763931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200 m</a:t>
              </a:r>
            </a:p>
          </p:txBody>
        </p:sp>
        <p:sp>
          <p:nvSpPr>
            <p:cNvPr id="2073" name="Text Box 21"/>
            <p:cNvSpPr txBox="1">
              <a:spLocks noChangeArrowheads="1"/>
            </p:cNvSpPr>
            <p:nvPr/>
          </p:nvSpPr>
          <p:spPr bwMode="auto">
            <a:xfrm>
              <a:off x="6676194" y="4279869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500 m</a:t>
              </a:r>
            </a:p>
          </p:txBody>
        </p:sp>
        <p:sp>
          <p:nvSpPr>
            <p:cNvPr id="2074" name="Text Box 22"/>
            <p:cNvSpPr txBox="1">
              <a:spLocks noChangeArrowheads="1"/>
            </p:cNvSpPr>
            <p:nvPr/>
          </p:nvSpPr>
          <p:spPr bwMode="auto">
            <a:xfrm>
              <a:off x="5560182" y="4751357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400 m</a:t>
              </a:r>
            </a:p>
          </p:txBody>
        </p:sp>
        <p:sp>
          <p:nvSpPr>
            <p:cNvPr id="2075" name="Text Box 23"/>
            <p:cNvSpPr txBox="1">
              <a:spLocks noChangeArrowheads="1"/>
            </p:cNvSpPr>
            <p:nvPr/>
          </p:nvSpPr>
          <p:spPr bwMode="auto">
            <a:xfrm>
              <a:off x="7958894" y="3990944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600 m</a:t>
              </a:r>
            </a:p>
          </p:txBody>
        </p:sp>
        <p:sp>
          <p:nvSpPr>
            <p:cNvPr id="2076" name="Text Box 24"/>
            <p:cNvSpPr txBox="1">
              <a:spLocks noChangeArrowheads="1"/>
            </p:cNvSpPr>
            <p:nvPr/>
          </p:nvSpPr>
          <p:spPr bwMode="auto">
            <a:xfrm>
              <a:off x="9165394" y="3856006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700 m</a:t>
              </a:r>
            </a:p>
          </p:txBody>
        </p:sp>
        <p:sp>
          <p:nvSpPr>
            <p:cNvPr id="2077" name="Text Box 36"/>
            <p:cNvSpPr txBox="1">
              <a:spLocks noChangeArrowheads="1"/>
            </p:cNvSpPr>
            <p:nvPr/>
          </p:nvSpPr>
          <p:spPr bwMode="auto">
            <a:xfrm>
              <a:off x="6539669" y="5375244"/>
              <a:ext cx="976313" cy="473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Mur</a:t>
              </a:r>
              <a:r>
                <a:rPr lang="fr-FR" sz="1400"/>
                <a:t> </a:t>
              </a:r>
              <a:r>
                <a:rPr lang="fr-FR" sz="1100"/>
                <a:t>en</a:t>
              </a:r>
              <a:r>
                <a:rPr lang="fr-FR" sz="1400"/>
                <a:t> </a:t>
              </a:r>
              <a:r>
                <a:rPr lang="fr-FR" sz="1100"/>
                <a:t>boutisse</a:t>
              </a:r>
              <a:endParaRPr lang="fr-FR" sz="1400"/>
            </a:p>
          </p:txBody>
        </p:sp>
        <p:sp>
          <p:nvSpPr>
            <p:cNvPr id="2078" name="Text Box 37"/>
            <p:cNvSpPr txBox="1">
              <a:spLocks noChangeArrowheads="1"/>
            </p:cNvSpPr>
            <p:nvPr/>
          </p:nvSpPr>
          <p:spPr bwMode="auto">
            <a:xfrm>
              <a:off x="5549069" y="5375244"/>
              <a:ext cx="649288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Citerne</a:t>
              </a:r>
              <a:endParaRPr lang="fr-FR" sz="1400"/>
            </a:p>
          </p:txBody>
        </p:sp>
        <p:sp>
          <p:nvSpPr>
            <p:cNvPr id="2079" name="Text Box 38"/>
            <p:cNvSpPr txBox="1">
              <a:spLocks noChangeArrowheads="1"/>
            </p:cNvSpPr>
            <p:nvPr/>
          </p:nvSpPr>
          <p:spPr bwMode="auto">
            <a:xfrm>
              <a:off x="7606469" y="5756245"/>
              <a:ext cx="620713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Canal</a:t>
              </a:r>
              <a:endParaRPr lang="fr-FR" sz="1400"/>
            </a:p>
          </p:txBody>
        </p:sp>
        <p:sp>
          <p:nvSpPr>
            <p:cNvPr id="2080" name="Text Box 39"/>
            <p:cNvSpPr txBox="1">
              <a:spLocks noChangeArrowheads="1"/>
            </p:cNvSpPr>
            <p:nvPr/>
          </p:nvSpPr>
          <p:spPr bwMode="auto">
            <a:xfrm>
              <a:off x="6996869" y="4841844"/>
              <a:ext cx="509588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Canal</a:t>
              </a:r>
              <a:endParaRPr lang="fr-FR" sz="1400"/>
            </a:p>
          </p:txBody>
        </p:sp>
        <p:sp>
          <p:nvSpPr>
            <p:cNvPr id="2081" name="Text Box 40"/>
            <p:cNvSpPr txBox="1">
              <a:spLocks noChangeArrowheads="1"/>
            </p:cNvSpPr>
            <p:nvPr/>
          </p:nvSpPr>
          <p:spPr bwMode="auto">
            <a:xfrm>
              <a:off x="8962194" y="5029169"/>
              <a:ext cx="930275" cy="42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Muraille</a:t>
              </a:r>
              <a:r>
                <a:rPr lang="fr-FR" sz="1400"/>
                <a:t> </a:t>
              </a:r>
              <a:r>
                <a:rPr lang="fr-FR" sz="1100"/>
                <a:t>écroulée</a:t>
              </a:r>
            </a:p>
          </p:txBody>
        </p:sp>
        <p:sp>
          <p:nvSpPr>
            <p:cNvPr id="2082" name="Text Box 41"/>
            <p:cNvSpPr txBox="1">
              <a:spLocks noChangeArrowheads="1"/>
            </p:cNvSpPr>
            <p:nvPr/>
          </p:nvSpPr>
          <p:spPr bwMode="auto">
            <a:xfrm>
              <a:off x="6011032" y="5050225"/>
              <a:ext cx="62547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/>
                <a:t>Trottoir</a:t>
              </a:r>
              <a:endParaRPr lang="fr-FR" sz="1400"/>
            </a:p>
          </p:txBody>
        </p:sp>
        <p:sp>
          <p:nvSpPr>
            <p:cNvPr id="2083" name="Text Box 42"/>
            <p:cNvSpPr txBox="1">
              <a:spLocks noChangeArrowheads="1"/>
            </p:cNvSpPr>
            <p:nvPr/>
          </p:nvSpPr>
          <p:spPr bwMode="auto">
            <a:xfrm>
              <a:off x="6082469" y="4689444"/>
              <a:ext cx="65087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/>
                <a:t>-2 à -3 m</a:t>
              </a:r>
              <a:endParaRPr lang="fr-FR" sz="1400"/>
            </a:p>
          </p:txBody>
        </p:sp>
        <p:sp>
          <p:nvSpPr>
            <p:cNvPr id="2084" name="Rectangle 43"/>
            <p:cNvSpPr>
              <a:spLocks noChangeArrowheads="1"/>
            </p:cNvSpPr>
            <p:nvPr/>
          </p:nvSpPr>
          <p:spPr bwMode="auto">
            <a:xfrm>
              <a:off x="6130094" y="4765644"/>
              <a:ext cx="506413" cy="152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5" name="Text Box 44"/>
            <p:cNvSpPr txBox="1">
              <a:spLocks noChangeArrowheads="1"/>
            </p:cNvSpPr>
            <p:nvPr/>
          </p:nvSpPr>
          <p:spPr bwMode="auto">
            <a:xfrm>
              <a:off x="4342569" y="5734019"/>
              <a:ext cx="941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Vieux</a:t>
              </a:r>
              <a:r>
                <a:rPr lang="fr-FR" sz="1400"/>
                <a:t> </a:t>
              </a:r>
              <a:r>
                <a:rPr lang="fr-FR" sz="1100"/>
                <a:t>Forum</a:t>
              </a:r>
              <a:endParaRPr lang="fr-FR" sz="1400"/>
            </a:p>
          </p:txBody>
        </p:sp>
        <p:sp>
          <p:nvSpPr>
            <p:cNvPr id="2086" name="Text Box 45"/>
            <p:cNvSpPr txBox="1">
              <a:spLocks noChangeArrowheads="1"/>
            </p:cNvSpPr>
            <p:nvPr/>
          </p:nvSpPr>
          <p:spPr bwMode="auto">
            <a:xfrm>
              <a:off x="4444169" y="5165694"/>
              <a:ext cx="647700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Pilastre</a:t>
              </a:r>
              <a:endParaRPr lang="fr-FR" sz="1400"/>
            </a:p>
          </p:txBody>
        </p:sp>
        <p:sp>
          <p:nvSpPr>
            <p:cNvPr id="2087" name="Text Box 46"/>
            <p:cNvSpPr txBox="1">
              <a:spLocks noChangeArrowheads="1"/>
            </p:cNvSpPr>
            <p:nvPr/>
          </p:nvSpPr>
          <p:spPr bwMode="auto">
            <a:xfrm>
              <a:off x="3644069" y="4232244"/>
              <a:ext cx="615950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Trottoir</a:t>
              </a:r>
              <a:endParaRPr lang="fr-FR" sz="1400"/>
            </a:p>
          </p:txBody>
        </p:sp>
        <p:sp>
          <p:nvSpPr>
            <p:cNvPr id="2088" name="Text Box 47"/>
            <p:cNvSpPr txBox="1">
              <a:spLocks noChangeArrowheads="1"/>
            </p:cNvSpPr>
            <p:nvPr/>
          </p:nvSpPr>
          <p:spPr bwMode="auto">
            <a:xfrm>
              <a:off x="3720269" y="3940144"/>
              <a:ext cx="7429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/>
                <a:t>-1.5 à -2 m</a:t>
              </a:r>
              <a:endParaRPr lang="fr-FR" sz="1400"/>
            </a:p>
          </p:txBody>
        </p:sp>
        <p:sp>
          <p:nvSpPr>
            <p:cNvPr id="2089" name="Rectangle 48"/>
            <p:cNvSpPr>
              <a:spLocks noChangeArrowheads="1"/>
            </p:cNvSpPr>
            <p:nvPr/>
          </p:nvSpPr>
          <p:spPr bwMode="auto">
            <a:xfrm>
              <a:off x="3796469" y="4003644"/>
              <a:ext cx="608013" cy="141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90" name="Text Box 49"/>
            <p:cNvSpPr txBox="1">
              <a:spLocks noChangeArrowheads="1"/>
            </p:cNvSpPr>
            <p:nvPr/>
          </p:nvSpPr>
          <p:spPr bwMode="auto">
            <a:xfrm>
              <a:off x="3644069" y="4613244"/>
              <a:ext cx="558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/>
                <a:t>Quai</a:t>
              </a:r>
              <a:endParaRPr lang="fr-FR" sz="1400"/>
            </a:p>
          </p:txBody>
        </p:sp>
        <p:sp>
          <p:nvSpPr>
            <p:cNvPr id="2091" name="Text Box 50"/>
            <p:cNvSpPr txBox="1">
              <a:spLocks noChangeArrowheads="1"/>
            </p:cNvSpPr>
            <p:nvPr/>
          </p:nvSpPr>
          <p:spPr bwMode="auto">
            <a:xfrm>
              <a:off x="837369" y="3938556"/>
              <a:ext cx="493713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Plage</a:t>
              </a:r>
              <a:endParaRPr lang="fr-FR" sz="1400"/>
            </a:p>
          </p:txBody>
        </p:sp>
        <p:sp>
          <p:nvSpPr>
            <p:cNvPr id="2092" name="Line 51"/>
            <p:cNvSpPr>
              <a:spLocks noChangeShapeType="1"/>
            </p:cNvSpPr>
            <p:nvPr/>
          </p:nvSpPr>
          <p:spPr bwMode="auto">
            <a:xfrm>
              <a:off x="1281869" y="3698844"/>
              <a:ext cx="23813" cy="33655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93" name="Line 52"/>
            <p:cNvSpPr>
              <a:spLocks noChangeShapeType="1"/>
            </p:cNvSpPr>
            <p:nvPr/>
          </p:nvSpPr>
          <p:spPr bwMode="auto">
            <a:xfrm>
              <a:off x="2524882" y="3848069"/>
              <a:ext cx="0" cy="3286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94" name="Text Box 53"/>
            <p:cNvSpPr txBox="1">
              <a:spLocks noChangeArrowheads="1"/>
            </p:cNvSpPr>
            <p:nvPr/>
          </p:nvSpPr>
          <p:spPr bwMode="auto">
            <a:xfrm>
              <a:off x="2524882" y="3802031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100 m</a:t>
              </a:r>
            </a:p>
          </p:txBody>
        </p:sp>
        <p:sp>
          <p:nvSpPr>
            <p:cNvPr id="2095" name="Text Box 54"/>
            <p:cNvSpPr txBox="1">
              <a:spLocks noChangeArrowheads="1"/>
            </p:cNvSpPr>
            <p:nvPr/>
          </p:nvSpPr>
          <p:spPr bwMode="auto">
            <a:xfrm>
              <a:off x="1281869" y="3698844"/>
              <a:ext cx="377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0 m</a:t>
              </a:r>
              <a:endParaRPr lang="fr-FR" sz="1400">
                <a:solidFill>
                  <a:schemeClr val="accent2"/>
                </a:solidFill>
              </a:endParaRPr>
            </a:p>
          </p:txBody>
        </p:sp>
        <p:sp>
          <p:nvSpPr>
            <p:cNvPr id="2096" name="Line 55"/>
            <p:cNvSpPr>
              <a:spLocks noChangeShapeType="1"/>
            </p:cNvSpPr>
            <p:nvPr/>
          </p:nvSpPr>
          <p:spPr bwMode="auto">
            <a:xfrm flipH="1" flipV="1">
              <a:off x="3693282" y="1874805"/>
              <a:ext cx="303213" cy="10810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/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fr-FR"/>
            </a:p>
          </p:txBody>
        </p:sp>
        <p:sp>
          <p:nvSpPr>
            <p:cNvPr id="2097" name="Text Box 56"/>
            <p:cNvSpPr txBox="1">
              <a:spLocks noChangeArrowheads="1"/>
            </p:cNvSpPr>
            <p:nvPr/>
          </p:nvSpPr>
          <p:spPr bwMode="auto">
            <a:xfrm>
              <a:off x="3593269" y="2746343"/>
              <a:ext cx="3032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b="1"/>
                <a:t>N</a:t>
              </a:r>
              <a:endParaRPr lang="fr-FR"/>
            </a:p>
          </p:txBody>
        </p:sp>
        <p:sp>
          <p:nvSpPr>
            <p:cNvPr id="2098" name="Text Box 57"/>
            <p:cNvSpPr txBox="1">
              <a:spLocks noChangeArrowheads="1"/>
            </p:cNvSpPr>
            <p:nvPr/>
          </p:nvSpPr>
          <p:spPr bwMode="auto">
            <a:xfrm>
              <a:off x="1967669" y="2234273"/>
              <a:ext cx="1231902" cy="86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fr-FR" sz="1100" dirty="0"/>
                <a:t>Blocs appareillés</a:t>
              </a:r>
            </a:p>
            <a:p>
              <a:r>
                <a:rPr lang="fr-FR" sz="1100" dirty="0"/>
                <a:t>Blocs en vrac</a:t>
              </a:r>
            </a:p>
            <a:p>
              <a:pPr>
                <a:lnSpc>
                  <a:spcPct val="85000"/>
                </a:lnSpc>
              </a:pPr>
              <a:r>
                <a:rPr lang="fr-FR" sz="1100" dirty="0"/>
                <a:t>Enrochements</a:t>
              </a:r>
            </a:p>
            <a:p>
              <a:pPr>
                <a:lnSpc>
                  <a:spcPct val="70000"/>
                </a:lnSpc>
              </a:pPr>
              <a:r>
                <a:rPr lang="fr-FR" sz="1100" dirty="0"/>
                <a:t>Dalle en béton</a:t>
              </a:r>
            </a:p>
            <a:p>
              <a:pPr>
                <a:lnSpc>
                  <a:spcPct val="80000"/>
                </a:lnSpc>
              </a:pPr>
              <a:r>
                <a:rPr lang="fr-FR" sz="1100" dirty="0"/>
                <a:t>Plage de sable</a:t>
              </a:r>
              <a:endParaRPr lang="fr-FR" sz="1400" dirty="0"/>
            </a:p>
          </p:txBody>
        </p:sp>
        <p:sp>
          <p:nvSpPr>
            <p:cNvPr id="2099" name="Text Box 82"/>
            <p:cNvSpPr txBox="1">
              <a:spLocks noChangeArrowheads="1"/>
            </p:cNvSpPr>
            <p:nvPr/>
          </p:nvSpPr>
          <p:spPr bwMode="auto">
            <a:xfrm>
              <a:off x="8209719" y="1928780"/>
              <a:ext cx="1225550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Dalle sous-marine</a:t>
              </a:r>
              <a:endParaRPr lang="fr-FR" sz="1400"/>
            </a:p>
          </p:txBody>
        </p:sp>
        <p:sp>
          <p:nvSpPr>
            <p:cNvPr id="2100" name="Text Box 83"/>
            <p:cNvSpPr txBox="1">
              <a:spLocks noChangeArrowheads="1"/>
            </p:cNvSpPr>
            <p:nvPr/>
          </p:nvSpPr>
          <p:spPr bwMode="auto">
            <a:xfrm>
              <a:off x="8454194" y="2673318"/>
              <a:ext cx="82867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lnSpc>
                  <a:spcPct val="75000"/>
                </a:lnSpc>
              </a:pPr>
              <a:r>
                <a:rPr lang="fr-FR" sz="1100"/>
                <a:t>Gros blocs en vrac</a:t>
              </a:r>
            </a:p>
          </p:txBody>
        </p:sp>
        <p:sp>
          <p:nvSpPr>
            <p:cNvPr id="2101" name="Text Box 84"/>
            <p:cNvSpPr txBox="1">
              <a:spLocks noChangeArrowheads="1"/>
            </p:cNvSpPr>
            <p:nvPr/>
          </p:nvSpPr>
          <p:spPr bwMode="auto">
            <a:xfrm>
              <a:off x="7754107" y="2062130"/>
              <a:ext cx="7667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600" b="1"/>
                <a:t>Phare</a:t>
              </a:r>
              <a:endParaRPr lang="fr-FR" sz="1400" b="1"/>
            </a:p>
          </p:txBody>
        </p:sp>
        <p:sp>
          <p:nvSpPr>
            <p:cNvPr id="2102" name="Text Box 93"/>
            <p:cNvSpPr txBox="1">
              <a:spLocks noChangeArrowheads="1"/>
            </p:cNvSpPr>
            <p:nvPr/>
          </p:nvSpPr>
          <p:spPr bwMode="auto">
            <a:xfrm>
              <a:off x="1434269" y="1793843"/>
              <a:ext cx="164147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/>
                <a:t>0	       100 m</a:t>
              </a:r>
            </a:p>
          </p:txBody>
        </p:sp>
      </p:grpSp>
      <p:sp>
        <p:nvSpPr>
          <p:cNvPr id="2055" name="Rectangle 2"/>
          <p:cNvSpPr txBox="1">
            <a:spLocks noChangeArrowheads="1"/>
          </p:cNvSpPr>
          <p:nvPr/>
        </p:nvSpPr>
        <p:spPr bwMode="auto">
          <a:xfrm>
            <a:off x="495300" y="304800"/>
            <a:ext cx="3797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fr-FR" sz="3200" b="1">
                <a:solidFill>
                  <a:schemeClr val="tx2"/>
                </a:solidFill>
              </a:rPr>
              <a:t>LEPTIS MAGNA </a:t>
            </a:r>
            <a:br>
              <a:rPr lang="fr-FR" sz="3200" b="1">
                <a:solidFill>
                  <a:schemeClr val="tx2"/>
                </a:solidFill>
              </a:rPr>
            </a:br>
            <a:r>
              <a:rPr lang="fr-FR" sz="3200" b="1">
                <a:solidFill>
                  <a:schemeClr val="tx2"/>
                </a:solidFill>
              </a:rPr>
              <a:t>Côte Nord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3797300" cy="914400"/>
          </a:xfrm>
        </p:spPr>
        <p:txBody>
          <a:bodyPr/>
          <a:lstStyle/>
          <a:p>
            <a:r>
              <a:rPr lang="fr-FR" sz="3200" b="1"/>
              <a:t>LEPTIS MAGNA </a:t>
            </a:r>
            <a:br>
              <a:rPr lang="fr-FR" sz="3200" b="1"/>
            </a:br>
            <a:r>
              <a:rPr lang="fr-FR" sz="3200" b="1"/>
              <a:t>Côte Nord</a:t>
            </a:r>
          </a:p>
        </p:txBody>
      </p:sp>
      <p:sp>
        <p:nvSpPr>
          <p:cNvPr id="3075" name="Text Box 85"/>
          <p:cNvSpPr txBox="1">
            <a:spLocks noChangeArrowheads="1"/>
          </p:cNvSpPr>
          <p:nvPr/>
        </p:nvSpPr>
        <p:spPr bwMode="auto">
          <a:xfrm>
            <a:off x="1325563" y="7350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fr-FR" b="1">
              <a:solidFill>
                <a:srgbClr val="000000"/>
              </a:solidFill>
            </a:endParaRPr>
          </a:p>
        </p:txBody>
      </p:sp>
      <p:sp>
        <p:nvSpPr>
          <p:cNvPr id="3076" name="Line 87"/>
          <p:cNvSpPr>
            <a:spLocks noChangeShapeType="1"/>
          </p:cNvSpPr>
          <p:nvPr/>
        </p:nvSpPr>
        <p:spPr bwMode="auto">
          <a:xfrm>
            <a:off x="1524000" y="2057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7" name="Rectangle 91"/>
          <p:cNvSpPr>
            <a:spLocks noChangeArrowheads="1"/>
          </p:cNvSpPr>
          <p:nvPr/>
        </p:nvSpPr>
        <p:spPr bwMode="auto">
          <a:xfrm>
            <a:off x="1447800" y="1905000"/>
            <a:ext cx="1600200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grpSp>
        <p:nvGrpSpPr>
          <p:cNvPr id="3078" name="Group 96"/>
          <p:cNvGrpSpPr>
            <a:grpSpLocks/>
          </p:cNvGrpSpPr>
          <p:nvPr/>
        </p:nvGrpSpPr>
        <p:grpSpPr bwMode="auto">
          <a:xfrm>
            <a:off x="0" y="260350"/>
            <a:ext cx="9906000" cy="6464300"/>
            <a:chOff x="0" y="248"/>
            <a:chExt cx="6240" cy="4072"/>
          </a:xfrm>
        </p:grpSpPr>
        <p:pic>
          <p:nvPicPr>
            <p:cNvPr id="3080" name="Picture 4" descr="C:\Donnees\Perso\Leptis\PlanCoul24bits scan.jpg"/>
            <p:cNvPicPr>
              <a:picLocks noChangeAspect="1" noChangeArrowheads="1"/>
            </p:cNvPicPr>
            <p:nvPr/>
          </p:nvPicPr>
          <p:blipFill>
            <a:blip r:embed="rId2" cstate="print">
              <a:lum bright="6000" contras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8"/>
              <a:ext cx="6230" cy="4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81" name="Line 5"/>
            <p:cNvSpPr>
              <a:spLocks noChangeShapeType="1"/>
            </p:cNvSpPr>
            <p:nvPr/>
          </p:nvSpPr>
          <p:spPr bwMode="auto">
            <a:xfrm flipH="1">
              <a:off x="2367" y="2446"/>
              <a:ext cx="32" cy="1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2" name="Line 6"/>
            <p:cNvSpPr>
              <a:spLocks noChangeShapeType="1"/>
            </p:cNvSpPr>
            <p:nvPr/>
          </p:nvSpPr>
          <p:spPr bwMode="auto">
            <a:xfrm flipH="1">
              <a:off x="3038" y="2801"/>
              <a:ext cx="96" cy="11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3" name="Line 7"/>
            <p:cNvSpPr>
              <a:spLocks noChangeShapeType="1"/>
            </p:cNvSpPr>
            <p:nvPr/>
          </p:nvSpPr>
          <p:spPr bwMode="auto">
            <a:xfrm>
              <a:off x="3582" y="3097"/>
              <a:ext cx="32" cy="1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4" name="Line 8"/>
            <p:cNvSpPr>
              <a:spLocks noChangeShapeType="1"/>
            </p:cNvSpPr>
            <p:nvPr/>
          </p:nvSpPr>
          <p:spPr bwMode="auto">
            <a:xfrm>
              <a:off x="4285" y="2801"/>
              <a:ext cx="32" cy="17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5" name="Line 9"/>
            <p:cNvSpPr>
              <a:spLocks noChangeShapeType="1"/>
            </p:cNvSpPr>
            <p:nvPr/>
          </p:nvSpPr>
          <p:spPr bwMode="auto">
            <a:xfrm>
              <a:off x="5021" y="2683"/>
              <a:ext cx="64" cy="20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6" name="Line 10"/>
            <p:cNvSpPr>
              <a:spLocks noChangeShapeType="1"/>
            </p:cNvSpPr>
            <p:nvPr/>
          </p:nvSpPr>
          <p:spPr bwMode="auto">
            <a:xfrm>
              <a:off x="5852" y="2535"/>
              <a:ext cx="0" cy="17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7" name="Line 11"/>
            <p:cNvSpPr>
              <a:spLocks noChangeShapeType="1"/>
            </p:cNvSpPr>
            <p:nvPr/>
          </p:nvSpPr>
          <p:spPr bwMode="auto">
            <a:xfrm>
              <a:off x="5181" y="936"/>
              <a:ext cx="96" cy="23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8" name="Line 12"/>
            <p:cNvSpPr>
              <a:spLocks noChangeShapeType="1"/>
            </p:cNvSpPr>
            <p:nvPr/>
          </p:nvSpPr>
          <p:spPr bwMode="auto">
            <a:xfrm>
              <a:off x="4509" y="1203"/>
              <a:ext cx="64" cy="23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9" name="Line 13"/>
            <p:cNvSpPr>
              <a:spLocks noChangeShapeType="1"/>
            </p:cNvSpPr>
            <p:nvPr/>
          </p:nvSpPr>
          <p:spPr bwMode="auto">
            <a:xfrm>
              <a:off x="3902" y="1410"/>
              <a:ext cx="0" cy="20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90" name="Line 14"/>
            <p:cNvSpPr>
              <a:spLocks noChangeShapeType="1"/>
            </p:cNvSpPr>
            <p:nvPr/>
          </p:nvSpPr>
          <p:spPr bwMode="auto">
            <a:xfrm>
              <a:off x="3198" y="1232"/>
              <a:ext cx="0" cy="2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91" name="Text Box 15"/>
            <p:cNvSpPr txBox="1">
              <a:spLocks noChangeArrowheads="1"/>
            </p:cNvSpPr>
            <p:nvPr/>
          </p:nvSpPr>
          <p:spPr bwMode="auto">
            <a:xfrm>
              <a:off x="3191" y="1179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700 m</a:t>
              </a:r>
            </a:p>
          </p:txBody>
        </p:sp>
        <p:sp>
          <p:nvSpPr>
            <p:cNvPr id="3092" name="Rectangle 16"/>
            <p:cNvSpPr>
              <a:spLocks noChangeArrowheads="1"/>
            </p:cNvSpPr>
            <p:nvPr/>
          </p:nvSpPr>
          <p:spPr bwMode="auto">
            <a:xfrm>
              <a:off x="3902" y="1381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rgbClr val="3333CC"/>
                  </a:solidFill>
                </a:rPr>
                <a:t>800 m</a:t>
              </a:r>
            </a:p>
          </p:txBody>
        </p:sp>
        <p:sp>
          <p:nvSpPr>
            <p:cNvPr id="3093" name="Rectangle 17"/>
            <p:cNvSpPr>
              <a:spLocks noChangeArrowheads="1"/>
            </p:cNvSpPr>
            <p:nvPr/>
          </p:nvSpPr>
          <p:spPr bwMode="auto">
            <a:xfrm>
              <a:off x="4510" y="1145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rgbClr val="3333CC"/>
                  </a:solidFill>
                </a:rPr>
                <a:t>900 m</a:t>
              </a:r>
            </a:p>
          </p:txBody>
        </p:sp>
        <p:sp>
          <p:nvSpPr>
            <p:cNvPr id="3094" name="Rectangle 18"/>
            <p:cNvSpPr>
              <a:spLocks noChangeArrowheads="1"/>
            </p:cNvSpPr>
            <p:nvPr/>
          </p:nvSpPr>
          <p:spPr bwMode="auto">
            <a:xfrm>
              <a:off x="5181" y="909"/>
              <a:ext cx="35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rgbClr val="3333CC"/>
                  </a:solidFill>
                </a:rPr>
                <a:t>1000 m</a:t>
              </a:r>
            </a:p>
          </p:txBody>
        </p:sp>
        <p:sp>
          <p:nvSpPr>
            <p:cNvPr id="3095" name="Text Box 19"/>
            <p:cNvSpPr txBox="1">
              <a:spLocks noChangeArrowheads="1"/>
            </p:cNvSpPr>
            <p:nvPr/>
          </p:nvSpPr>
          <p:spPr bwMode="auto">
            <a:xfrm>
              <a:off x="3101" y="2715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300 m</a:t>
              </a:r>
            </a:p>
          </p:txBody>
        </p:sp>
        <p:sp>
          <p:nvSpPr>
            <p:cNvPr id="3096" name="Text Box 20"/>
            <p:cNvSpPr txBox="1">
              <a:spLocks noChangeArrowheads="1"/>
            </p:cNvSpPr>
            <p:nvPr/>
          </p:nvSpPr>
          <p:spPr bwMode="auto">
            <a:xfrm>
              <a:off x="2391" y="2393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200 m</a:t>
              </a:r>
            </a:p>
          </p:txBody>
        </p:sp>
        <p:sp>
          <p:nvSpPr>
            <p:cNvPr id="3097" name="Text Box 21"/>
            <p:cNvSpPr txBox="1">
              <a:spLocks noChangeArrowheads="1"/>
            </p:cNvSpPr>
            <p:nvPr/>
          </p:nvSpPr>
          <p:spPr bwMode="auto">
            <a:xfrm>
              <a:off x="4214" y="2718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500 m</a:t>
              </a:r>
            </a:p>
          </p:txBody>
        </p:sp>
        <p:sp>
          <p:nvSpPr>
            <p:cNvPr id="3098" name="Text Box 22"/>
            <p:cNvSpPr txBox="1">
              <a:spLocks noChangeArrowheads="1"/>
            </p:cNvSpPr>
            <p:nvPr/>
          </p:nvSpPr>
          <p:spPr bwMode="auto">
            <a:xfrm>
              <a:off x="3511" y="3015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400 m</a:t>
              </a:r>
            </a:p>
          </p:txBody>
        </p:sp>
        <p:sp>
          <p:nvSpPr>
            <p:cNvPr id="3099" name="Text Box 23"/>
            <p:cNvSpPr txBox="1">
              <a:spLocks noChangeArrowheads="1"/>
            </p:cNvSpPr>
            <p:nvPr/>
          </p:nvSpPr>
          <p:spPr bwMode="auto">
            <a:xfrm>
              <a:off x="5022" y="2536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600 m</a:t>
              </a:r>
            </a:p>
          </p:txBody>
        </p:sp>
        <p:sp>
          <p:nvSpPr>
            <p:cNvPr id="3100" name="Text Box 24"/>
            <p:cNvSpPr txBox="1">
              <a:spLocks noChangeArrowheads="1"/>
            </p:cNvSpPr>
            <p:nvPr/>
          </p:nvSpPr>
          <p:spPr bwMode="auto">
            <a:xfrm>
              <a:off x="5782" y="2451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700 m</a:t>
              </a:r>
            </a:p>
          </p:txBody>
        </p:sp>
        <p:sp>
          <p:nvSpPr>
            <p:cNvPr id="3101" name="Line 25"/>
            <p:cNvSpPr>
              <a:spLocks noChangeShapeType="1"/>
            </p:cNvSpPr>
            <p:nvPr/>
          </p:nvSpPr>
          <p:spPr bwMode="auto">
            <a:xfrm>
              <a:off x="4413" y="3216"/>
              <a:ext cx="64" cy="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2" name="Text Box 26"/>
            <p:cNvSpPr txBox="1">
              <a:spLocks noChangeArrowheads="1"/>
            </p:cNvSpPr>
            <p:nvPr/>
          </p:nvSpPr>
          <p:spPr bwMode="auto">
            <a:xfrm>
              <a:off x="4320" y="3072"/>
              <a:ext cx="1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7</a:t>
              </a:r>
              <a:endParaRPr lang="fr-FR" sz="1400">
                <a:solidFill>
                  <a:srgbClr val="FF0000"/>
                </a:solidFill>
              </a:endParaRPr>
            </a:p>
          </p:txBody>
        </p:sp>
        <p:sp>
          <p:nvSpPr>
            <p:cNvPr id="3103" name="Line 27"/>
            <p:cNvSpPr>
              <a:spLocks noChangeShapeType="1"/>
            </p:cNvSpPr>
            <p:nvPr/>
          </p:nvSpPr>
          <p:spPr bwMode="auto">
            <a:xfrm flipH="1">
              <a:off x="4061" y="3245"/>
              <a:ext cx="64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4" name="Text Box 28"/>
            <p:cNvSpPr txBox="1">
              <a:spLocks noChangeArrowheads="1"/>
            </p:cNvSpPr>
            <p:nvPr/>
          </p:nvSpPr>
          <p:spPr bwMode="auto">
            <a:xfrm>
              <a:off x="4080" y="3120"/>
              <a:ext cx="1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4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05" name="Line 29"/>
            <p:cNvSpPr>
              <a:spLocks noChangeShapeType="1"/>
            </p:cNvSpPr>
            <p:nvPr/>
          </p:nvSpPr>
          <p:spPr bwMode="auto">
            <a:xfrm flipH="1">
              <a:off x="3774" y="3334"/>
              <a:ext cx="64" cy="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6" name="Text Box 30"/>
            <p:cNvSpPr txBox="1">
              <a:spLocks noChangeArrowheads="1"/>
            </p:cNvSpPr>
            <p:nvPr/>
          </p:nvSpPr>
          <p:spPr bwMode="auto">
            <a:xfrm>
              <a:off x="3744" y="3312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3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07" name="Line 31"/>
            <p:cNvSpPr>
              <a:spLocks noChangeShapeType="1"/>
            </p:cNvSpPr>
            <p:nvPr/>
          </p:nvSpPr>
          <p:spPr bwMode="auto">
            <a:xfrm flipH="1">
              <a:off x="4381" y="333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8" name="Text Box 32"/>
            <p:cNvSpPr txBox="1">
              <a:spLocks noChangeArrowheads="1"/>
            </p:cNvSpPr>
            <p:nvPr/>
          </p:nvSpPr>
          <p:spPr bwMode="auto">
            <a:xfrm>
              <a:off x="4445" y="3276"/>
              <a:ext cx="16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5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09" name="Line 33"/>
            <p:cNvSpPr>
              <a:spLocks noChangeShapeType="1"/>
            </p:cNvSpPr>
            <p:nvPr/>
          </p:nvSpPr>
          <p:spPr bwMode="auto">
            <a:xfrm flipH="1" flipV="1">
              <a:off x="4829" y="3541"/>
              <a:ext cx="96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10" name="Text Box 34"/>
            <p:cNvSpPr txBox="1">
              <a:spLocks noChangeArrowheads="1"/>
            </p:cNvSpPr>
            <p:nvPr/>
          </p:nvSpPr>
          <p:spPr bwMode="auto">
            <a:xfrm>
              <a:off x="4669" y="3515"/>
              <a:ext cx="5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1" name="Text Box 35"/>
            <p:cNvSpPr txBox="1">
              <a:spLocks noChangeArrowheads="1"/>
            </p:cNvSpPr>
            <p:nvPr/>
          </p:nvSpPr>
          <p:spPr bwMode="auto">
            <a:xfrm>
              <a:off x="4848" y="3504"/>
              <a:ext cx="1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6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2" name="Text Box 36"/>
            <p:cNvSpPr txBox="1">
              <a:spLocks noChangeArrowheads="1"/>
            </p:cNvSpPr>
            <p:nvPr/>
          </p:nvSpPr>
          <p:spPr bwMode="auto">
            <a:xfrm>
              <a:off x="4128" y="3408"/>
              <a:ext cx="615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Mur</a:t>
              </a:r>
              <a:r>
                <a:rPr lang="fr-FR" sz="1400">
                  <a:solidFill>
                    <a:srgbClr val="000000"/>
                  </a:solidFill>
                </a:rPr>
                <a:t> </a:t>
              </a:r>
              <a:r>
                <a:rPr lang="fr-FR" sz="1100">
                  <a:solidFill>
                    <a:srgbClr val="000000"/>
                  </a:solidFill>
                </a:rPr>
                <a:t>en</a:t>
              </a:r>
              <a:r>
                <a:rPr lang="fr-FR" sz="1400">
                  <a:solidFill>
                    <a:srgbClr val="000000"/>
                  </a:solidFill>
                </a:rPr>
                <a:t> </a:t>
              </a:r>
              <a:r>
                <a:rPr lang="fr-FR" sz="1100">
                  <a:solidFill>
                    <a:srgbClr val="000000"/>
                  </a:solidFill>
                </a:rPr>
                <a:t>boutisse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3" name="Text Box 37"/>
            <p:cNvSpPr txBox="1">
              <a:spLocks noChangeArrowheads="1"/>
            </p:cNvSpPr>
            <p:nvPr/>
          </p:nvSpPr>
          <p:spPr bwMode="auto">
            <a:xfrm>
              <a:off x="3504" y="3408"/>
              <a:ext cx="409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Citerne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4" name="Text Box 38"/>
            <p:cNvSpPr txBox="1">
              <a:spLocks noChangeArrowheads="1"/>
            </p:cNvSpPr>
            <p:nvPr/>
          </p:nvSpPr>
          <p:spPr bwMode="auto">
            <a:xfrm>
              <a:off x="4800" y="3648"/>
              <a:ext cx="39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Canal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5" name="Text Box 39"/>
            <p:cNvSpPr txBox="1">
              <a:spLocks noChangeArrowheads="1"/>
            </p:cNvSpPr>
            <p:nvPr/>
          </p:nvSpPr>
          <p:spPr bwMode="auto">
            <a:xfrm>
              <a:off x="4416" y="3072"/>
              <a:ext cx="32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Canal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6" name="Text Box 40"/>
            <p:cNvSpPr txBox="1">
              <a:spLocks noChangeArrowheads="1"/>
            </p:cNvSpPr>
            <p:nvPr/>
          </p:nvSpPr>
          <p:spPr bwMode="auto">
            <a:xfrm>
              <a:off x="5654" y="3190"/>
              <a:ext cx="586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Muraille</a:t>
              </a:r>
              <a:r>
                <a:rPr lang="fr-FR" sz="1400">
                  <a:solidFill>
                    <a:srgbClr val="000000"/>
                  </a:solidFill>
                </a:rPr>
                <a:t> </a:t>
              </a:r>
              <a:r>
                <a:rPr lang="fr-FR" sz="1100">
                  <a:solidFill>
                    <a:srgbClr val="000000"/>
                  </a:solidFill>
                </a:rPr>
                <a:t>écroulée</a:t>
              </a:r>
            </a:p>
          </p:txBody>
        </p:sp>
        <p:sp>
          <p:nvSpPr>
            <p:cNvPr id="3117" name="Text Box 41"/>
            <p:cNvSpPr txBox="1">
              <a:spLocks noChangeArrowheads="1"/>
            </p:cNvSpPr>
            <p:nvPr/>
          </p:nvSpPr>
          <p:spPr bwMode="auto">
            <a:xfrm>
              <a:off x="3792" y="3216"/>
              <a:ext cx="3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000000"/>
                  </a:solidFill>
                </a:rPr>
                <a:t>Trottoir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8" name="Text Box 42"/>
            <p:cNvSpPr txBox="1">
              <a:spLocks noChangeArrowheads="1"/>
            </p:cNvSpPr>
            <p:nvPr/>
          </p:nvSpPr>
          <p:spPr bwMode="auto">
            <a:xfrm>
              <a:off x="3840" y="2976"/>
              <a:ext cx="41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000000"/>
                  </a:solidFill>
                </a:rPr>
                <a:t>-2 à -3 m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9" name="Rectangle 43"/>
            <p:cNvSpPr>
              <a:spLocks noChangeArrowheads="1"/>
            </p:cNvSpPr>
            <p:nvPr/>
          </p:nvSpPr>
          <p:spPr bwMode="auto">
            <a:xfrm>
              <a:off x="3870" y="3024"/>
              <a:ext cx="319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3120" name="Text Box 44"/>
            <p:cNvSpPr txBox="1">
              <a:spLocks noChangeArrowheads="1"/>
            </p:cNvSpPr>
            <p:nvPr/>
          </p:nvSpPr>
          <p:spPr bwMode="auto">
            <a:xfrm>
              <a:off x="2744" y="3634"/>
              <a:ext cx="59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Vieux</a:t>
              </a:r>
              <a:r>
                <a:rPr lang="fr-FR" sz="1400">
                  <a:solidFill>
                    <a:srgbClr val="000000"/>
                  </a:solidFill>
                </a:rPr>
                <a:t> </a:t>
              </a:r>
              <a:r>
                <a:rPr lang="fr-FR" sz="1100">
                  <a:solidFill>
                    <a:srgbClr val="000000"/>
                  </a:solidFill>
                </a:rPr>
                <a:t>Forum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1" name="Text Box 45"/>
            <p:cNvSpPr txBox="1">
              <a:spLocks noChangeArrowheads="1"/>
            </p:cNvSpPr>
            <p:nvPr/>
          </p:nvSpPr>
          <p:spPr bwMode="auto">
            <a:xfrm>
              <a:off x="2808" y="3276"/>
              <a:ext cx="40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Pilastre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2" name="Text Box 46"/>
            <p:cNvSpPr txBox="1">
              <a:spLocks noChangeArrowheads="1"/>
            </p:cNvSpPr>
            <p:nvPr/>
          </p:nvSpPr>
          <p:spPr bwMode="auto">
            <a:xfrm>
              <a:off x="2304" y="2688"/>
              <a:ext cx="38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Trottoir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3" name="Text Box 47"/>
            <p:cNvSpPr txBox="1">
              <a:spLocks noChangeArrowheads="1"/>
            </p:cNvSpPr>
            <p:nvPr/>
          </p:nvSpPr>
          <p:spPr bwMode="auto">
            <a:xfrm>
              <a:off x="2352" y="2504"/>
              <a:ext cx="4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000000"/>
                  </a:solidFill>
                </a:rPr>
                <a:t>-1.5 à -2 m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4" name="Rectangle 48"/>
            <p:cNvSpPr>
              <a:spLocks noChangeArrowheads="1"/>
            </p:cNvSpPr>
            <p:nvPr/>
          </p:nvSpPr>
          <p:spPr bwMode="auto">
            <a:xfrm>
              <a:off x="2400" y="2544"/>
              <a:ext cx="383" cy="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3125" name="Text Box 49"/>
            <p:cNvSpPr txBox="1">
              <a:spLocks noChangeArrowheads="1"/>
            </p:cNvSpPr>
            <p:nvPr/>
          </p:nvSpPr>
          <p:spPr bwMode="auto">
            <a:xfrm>
              <a:off x="2304" y="2928"/>
              <a:ext cx="3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000000"/>
                  </a:solidFill>
                </a:rPr>
                <a:t>Quai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6" name="Text Box 50"/>
            <p:cNvSpPr txBox="1">
              <a:spLocks noChangeArrowheads="1"/>
            </p:cNvSpPr>
            <p:nvPr/>
          </p:nvSpPr>
          <p:spPr bwMode="auto">
            <a:xfrm>
              <a:off x="536" y="2503"/>
              <a:ext cx="31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Plage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7" name="Line 51"/>
            <p:cNvSpPr>
              <a:spLocks noChangeShapeType="1"/>
            </p:cNvSpPr>
            <p:nvPr/>
          </p:nvSpPr>
          <p:spPr bwMode="auto">
            <a:xfrm>
              <a:off x="816" y="2352"/>
              <a:ext cx="15" cy="2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28" name="Line 52"/>
            <p:cNvSpPr>
              <a:spLocks noChangeShapeType="1"/>
            </p:cNvSpPr>
            <p:nvPr/>
          </p:nvSpPr>
          <p:spPr bwMode="auto">
            <a:xfrm>
              <a:off x="1599" y="2446"/>
              <a:ext cx="0" cy="20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29" name="Text Box 53"/>
            <p:cNvSpPr txBox="1">
              <a:spLocks noChangeArrowheads="1"/>
            </p:cNvSpPr>
            <p:nvPr/>
          </p:nvSpPr>
          <p:spPr bwMode="auto">
            <a:xfrm>
              <a:off x="1599" y="2417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100 m</a:t>
              </a:r>
            </a:p>
          </p:txBody>
        </p:sp>
        <p:sp>
          <p:nvSpPr>
            <p:cNvPr id="3130" name="Text Box 54"/>
            <p:cNvSpPr txBox="1">
              <a:spLocks noChangeArrowheads="1"/>
            </p:cNvSpPr>
            <p:nvPr/>
          </p:nvSpPr>
          <p:spPr bwMode="auto">
            <a:xfrm>
              <a:off x="816" y="2352"/>
              <a:ext cx="23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0 m</a:t>
              </a:r>
              <a:endParaRPr lang="fr-FR" sz="1400">
                <a:solidFill>
                  <a:srgbClr val="3333CC"/>
                </a:solidFill>
              </a:endParaRPr>
            </a:p>
          </p:txBody>
        </p:sp>
        <p:sp>
          <p:nvSpPr>
            <p:cNvPr id="3131" name="Line 55"/>
            <p:cNvSpPr>
              <a:spLocks noChangeShapeType="1"/>
            </p:cNvSpPr>
            <p:nvPr/>
          </p:nvSpPr>
          <p:spPr bwMode="auto">
            <a:xfrm flipH="1" flipV="1">
              <a:off x="2335" y="1203"/>
              <a:ext cx="191" cy="6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/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fr-FR"/>
            </a:p>
          </p:txBody>
        </p:sp>
        <p:sp>
          <p:nvSpPr>
            <p:cNvPr id="3132" name="Text Box 56"/>
            <p:cNvSpPr txBox="1">
              <a:spLocks noChangeArrowheads="1"/>
            </p:cNvSpPr>
            <p:nvPr/>
          </p:nvSpPr>
          <p:spPr bwMode="auto">
            <a:xfrm>
              <a:off x="2272" y="1752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b="1">
                  <a:solidFill>
                    <a:srgbClr val="000000"/>
                  </a:solidFill>
                </a:rPr>
                <a:t>N</a:t>
              </a: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3133" name="Text Box 57"/>
            <p:cNvSpPr txBox="1">
              <a:spLocks noChangeArrowheads="1"/>
            </p:cNvSpPr>
            <p:nvPr/>
          </p:nvSpPr>
          <p:spPr bwMode="auto">
            <a:xfrm>
              <a:off x="1248" y="1440"/>
              <a:ext cx="717" cy="5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Blocs appareillés</a:t>
              </a:r>
            </a:p>
            <a:p>
              <a:r>
                <a:rPr lang="fr-FR" sz="1100">
                  <a:solidFill>
                    <a:srgbClr val="000000"/>
                  </a:solidFill>
                </a:rPr>
                <a:t>Blocs en vrac</a:t>
              </a:r>
            </a:p>
            <a:p>
              <a:pPr>
                <a:lnSpc>
                  <a:spcPct val="85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Enrochements</a:t>
              </a:r>
            </a:p>
            <a:p>
              <a:pPr>
                <a:lnSpc>
                  <a:spcPct val="70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Dalle en béton</a:t>
              </a:r>
            </a:p>
            <a:p>
              <a:pPr>
                <a:lnSpc>
                  <a:spcPct val="80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Plage de sable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34" name="Line 62"/>
            <p:cNvSpPr>
              <a:spLocks noChangeShapeType="1"/>
            </p:cNvSpPr>
            <p:nvPr/>
          </p:nvSpPr>
          <p:spPr bwMode="auto">
            <a:xfrm flipH="1">
              <a:off x="2367" y="2832"/>
              <a:ext cx="129" cy="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35" name="Text Box 63"/>
            <p:cNvSpPr txBox="1">
              <a:spLocks noChangeArrowheads="1"/>
            </p:cNvSpPr>
            <p:nvPr/>
          </p:nvSpPr>
          <p:spPr bwMode="auto">
            <a:xfrm>
              <a:off x="2448" y="2736"/>
              <a:ext cx="1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36" name="Line 64"/>
            <p:cNvSpPr>
              <a:spLocks noChangeShapeType="1"/>
            </p:cNvSpPr>
            <p:nvPr/>
          </p:nvSpPr>
          <p:spPr bwMode="auto">
            <a:xfrm flipH="1">
              <a:off x="2750" y="2880"/>
              <a:ext cx="82" cy="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37" name="Text Box 65"/>
            <p:cNvSpPr txBox="1">
              <a:spLocks noChangeArrowheads="1"/>
            </p:cNvSpPr>
            <p:nvPr/>
          </p:nvSpPr>
          <p:spPr bwMode="auto">
            <a:xfrm>
              <a:off x="2832" y="2784"/>
              <a:ext cx="1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2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38" name="Line 66"/>
            <p:cNvSpPr>
              <a:spLocks noChangeShapeType="1"/>
            </p:cNvSpPr>
            <p:nvPr/>
          </p:nvSpPr>
          <p:spPr bwMode="auto">
            <a:xfrm flipH="1">
              <a:off x="2878" y="1795"/>
              <a:ext cx="96" cy="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39" name="Line 67"/>
            <p:cNvSpPr>
              <a:spLocks noChangeShapeType="1"/>
            </p:cNvSpPr>
            <p:nvPr/>
          </p:nvSpPr>
          <p:spPr bwMode="auto">
            <a:xfrm>
              <a:off x="3038" y="1706"/>
              <a:ext cx="160" cy="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0" name="Line 68"/>
            <p:cNvSpPr>
              <a:spLocks noChangeShapeType="1"/>
            </p:cNvSpPr>
            <p:nvPr/>
          </p:nvSpPr>
          <p:spPr bwMode="auto">
            <a:xfrm flipH="1" flipV="1">
              <a:off x="3070" y="1795"/>
              <a:ext cx="32" cy="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1" name="Line 69"/>
            <p:cNvSpPr>
              <a:spLocks noChangeShapeType="1"/>
            </p:cNvSpPr>
            <p:nvPr/>
          </p:nvSpPr>
          <p:spPr bwMode="auto">
            <a:xfrm>
              <a:off x="3518" y="1765"/>
              <a:ext cx="160" cy="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2" name="Line 70"/>
            <p:cNvSpPr>
              <a:spLocks noChangeShapeType="1"/>
            </p:cNvSpPr>
            <p:nvPr/>
          </p:nvSpPr>
          <p:spPr bwMode="auto">
            <a:xfrm>
              <a:off x="3806" y="1854"/>
              <a:ext cx="1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3" name="Line 71"/>
            <p:cNvSpPr>
              <a:spLocks noChangeShapeType="1"/>
            </p:cNvSpPr>
            <p:nvPr/>
          </p:nvSpPr>
          <p:spPr bwMode="auto">
            <a:xfrm flipH="1" flipV="1">
              <a:off x="3838" y="1913"/>
              <a:ext cx="160" cy="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4" name="Line 72"/>
            <p:cNvSpPr>
              <a:spLocks noChangeShapeType="1"/>
            </p:cNvSpPr>
            <p:nvPr/>
          </p:nvSpPr>
          <p:spPr bwMode="auto">
            <a:xfrm flipV="1">
              <a:off x="4893" y="1676"/>
              <a:ext cx="128" cy="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5" name="Line 73"/>
            <p:cNvSpPr>
              <a:spLocks noChangeShapeType="1"/>
            </p:cNvSpPr>
            <p:nvPr/>
          </p:nvSpPr>
          <p:spPr bwMode="auto">
            <a:xfrm>
              <a:off x="5136" y="1920"/>
              <a:ext cx="13" cy="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6" name="Text Box 74"/>
            <p:cNvSpPr txBox="1">
              <a:spLocks noChangeArrowheads="1"/>
            </p:cNvSpPr>
            <p:nvPr/>
          </p:nvSpPr>
          <p:spPr bwMode="auto">
            <a:xfrm>
              <a:off x="2928" y="1728"/>
              <a:ext cx="14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8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47" name="Text Box 75"/>
            <p:cNvSpPr txBox="1">
              <a:spLocks noChangeArrowheads="1"/>
            </p:cNvSpPr>
            <p:nvPr/>
          </p:nvSpPr>
          <p:spPr bwMode="auto">
            <a:xfrm>
              <a:off x="3024" y="1872"/>
              <a:ext cx="1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9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48" name="Text Box 76"/>
            <p:cNvSpPr txBox="1">
              <a:spLocks noChangeArrowheads="1"/>
            </p:cNvSpPr>
            <p:nvPr/>
          </p:nvSpPr>
          <p:spPr bwMode="auto">
            <a:xfrm>
              <a:off x="2832" y="1617"/>
              <a:ext cx="26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10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49" name="Text Box 77"/>
            <p:cNvSpPr txBox="1">
              <a:spLocks noChangeArrowheads="1"/>
            </p:cNvSpPr>
            <p:nvPr/>
          </p:nvSpPr>
          <p:spPr bwMode="auto">
            <a:xfrm>
              <a:off x="3936" y="1920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11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50" name="Text Box 78"/>
            <p:cNvSpPr txBox="1">
              <a:spLocks noChangeArrowheads="1"/>
            </p:cNvSpPr>
            <p:nvPr/>
          </p:nvSpPr>
          <p:spPr bwMode="auto">
            <a:xfrm>
              <a:off x="3486" y="1588"/>
              <a:ext cx="3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12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51" name="Text Box 79"/>
            <p:cNvSpPr txBox="1">
              <a:spLocks noChangeArrowheads="1"/>
            </p:cNvSpPr>
            <p:nvPr/>
          </p:nvSpPr>
          <p:spPr bwMode="auto">
            <a:xfrm>
              <a:off x="3735" y="1646"/>
              <a:ext cx="24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3152" name="Text Box 80"/>
            <p:cNvSpPr txBox="1">
              <a:spLocks noChangeArrowheads="1"/>
            </p:cNvSpPr>
            <p:nvPr/>
          </p:nvSpPr>
          <p:spPr bwMode="auto">
            <a:xfrm>
              <a:off x="4752" y="1728"/>
              <a:ext cx="25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14</a:t>
              </a:r>
            </a:p>
          </p:txBody>
        </p:sp>
        <p:sp>
          <p:nvSpPr>
            <p:cNvPr id="3153" name="Text Box 81"/>
            <p:cNvSpPr txBox="1">
              <a:spLocks noChangeArrowheads="1"/>
            </p:cNvSpPr>
            <p:nvPr/>
          </p:nvSpPr>
          <p:spPr bwMode="auto">
            <a:xfrm>
              <a:off x="4992" y="1776"/>
              <a:ext cx="3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15</a:t>
              </a:r>
            </a:p>
          </p:txBody>
        </p:sp>
        <p:sp>
          <p:nvSpPr>
            <p:cNvPr id="3154" name="Text Box 82"/>
            <p:cNvSpPr txBox="1">
              <a:spLocks noChangeArrowheads="1"/>
            </p:cNvSpPr>
            <p:nvPr/>
          </p:nvSpPr>
          <p:spPr bwMode="auto">
            <a:xfrm>
              <a:off x="5180" y="1237"/>
              <a:ext cx="772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Dalle sous-marine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55" name="Text Box 83"/>
            <p:cNvSpPr txBox="1">
              <a:spLocks noChangeArrowheads="1"/>
            </p:cNvSpPr>
            <p:nvPr/>
          </p:nvSpPr>
          <p:spPr bwMode="auto">
            <a:xfrm>
              <a:off x="5334" y="1706"/>
              <a:ext cx="52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lnSpc>
                  <a:spcPct val="75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Gros blocs en vrac</a:t>
              </a:r>
            </a:p>
          </p:txBody>
        </p:sp>
        <p:sp>
          <p:nvSpPr>
            <p:cNvPr id="3156" name="Text Box 84"/>
            <p:cNvSpPr txBox="1">
              <a:spLocks noChangeArrowheads="1"/>
            </p:cNvSpPr>
            <p:nvPr/>
          </p:nvSpPr>
          <p:spPr bwMode="auto">
            <a:xfrm>
              <a:off x="4893" y="1321"/>
              <a:ext cx="48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600" b="1">
                  <a:solidFill>
                    <a:srgbClr val="000000"/>
                  </a:solidFill>
                </a:rPr>
                <a:t>Phare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57" name="Text Box 93"/>
            <p:cNvSpPr txBox="1">
              <a:spLocks noChangeArrowheads="1"/>
            </p:cNvSpPr>
            <p:nvPr/>
          </p:nvSpPr>
          <p:spPr bwMode="auto">
            <a:xfrm>
              <a:off x="912" y="1152"/>
              <a:ext cx="103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000000"/>
                  </a:solidFill>
                </a:rPr>
                <a:t>0	       100 m</a:t>
              </a:r>
            </a:p>
          </p:txBody>
        </p:sp>
      </p:grpSp>
      <p:sp>
        <p:nvSpPr>
          <p:cNvPr id="3079" name="Rectangle 2"/>
          <p:cNvSpPr txBox="1">
            <a:spLocks noChangeArrowheads="1"/>
          </p:cNvSpPr>
          <p:nvPr/>
        </p:nvSpPr>
        <p:spPr bwMode="auto">
          <a:xfrm>
            <a:off x="606425" y="260350"/>
            <a:ext cx="3797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fr-FR" sz="3200" b="1">
                <a:solidFill>
                  <a:schemeClr val="tx2"/>
                </a:solidFill>
              </a:rPr>
              <a:t>LEPTIS MAGNA </a:t>
            </a:r>
            <a:br>
              <a:rPr lang="fr-FR" sz="3200" b="1">
                <a:solidFill>
                  <a:schemeClr val="tx2"/>
                </a:solidFill>
              </a:rPr>
            </a:br>
            <a:r>
              <a:rPr lang="fr-FR" sz="3200" b="1">
                <a:solidFill>
                  <a:schemeClr val="tx2"/>
                </a:solidFill>
              </a:rPr>
              <a:t>Côte Nord </a:t>
            </a:r>
            <a:r>
              <a:rPr lang="fr-FR" sz="1400" b="1">
                <a:solidFill>
                  <a:schemeClr val="tx2"/>
                </a:solidFill>
              </a:rPr>
              <a:t>(avec photos)</a:t>
            </a:r>
            <a:endParaRPr lang="fr-FR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051" name="Picture 6" descr="C:\Donnees\Perso\Leptis\Quai Nord cou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1" y="1905001"/>
            <a:ext cx="7099300" cy="4606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C:\Donnees\Perso\Leptis\Quai Nord annea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1" y="1524001"/>
            <a:ext cx="4117181" cy="1587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577851" y="381001"/>
            <a:ext cx="3467100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b="1" dirty="0"/>
              <a:t>LEPTIS MAGNA Quai de la côte Nord</a:t>
            </a:r>
          </a:p>
        </p:txBody>
      </p:sp>
      <p:cxnSp>
        <p:nvCxnSpPr>
          <p:cNvPr id="2054" name="AutoShape 9"/>
          <p:cNvCxnSpPr>
            <a:cxnSpLocks noChangeShapeType="1"/>
          </p:cNvCxnSpPr>
          <p:nvPr/>
        </p:nvCxnSpPr>
        <p:spPr bwMode="auto">
          <a:xfrm rot="5400000" flipH="1">
            <a:off x="3703638" y="3059114"/>
            <a:ext cx="1219200" cy="1196975"/>
          </a:xfrm>
          <a:prstGeom prst="curvedConnector2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" name="AutoShape 10"/>
          <p:cNvCxnSpPr>
            <a:cxnSpLocks noChangeShapeType="1"/>
          </p:cNvCxnSpPr>
          <p:nvPr/>
        </p:nvCxnSpPr>
        <p:spPr bwMode="auto">
          <a:xfrm rot="16200000">
            <a:off x="4470996" y="183555"/>
            <a:ext cx="381000" cy="3214291"/>
          </a:xfrm>
          <a:prstGeom prst="curvedConnector3">
            <a:avLst>
              <a:gd name="adj1" fmla="val 160000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6604001" y="3124201"/>
            <a:ext cx="1906291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1400"/>
              <a:t>Anneau de pierre taillée</a:t>
            </a:r>
            <a:endParaRPr lang="fr-FR" sz="1200"/>
          </a:p>
        </p:txBody>
      </p:sp>
      <p:sp>
        <p:nvSpPr>
          <p:cNvPr id="2057" name="AutoShape 12"/>
          <p:cNvSpPr>
            <a:spLocks noChangeArrowheads="1"/>
          </p:cNvSpPr>
          <p:nvPr/>
        </p:nvSpPr>
        <p:spPr bwMode="auto">
          <a:xfrm>
            <a:off x="1320801" y="5486401"/>
            <a:ext cx="577850" cy="152400"/>
          </a:xfrm>
          <a:prstGeom prst="downArrowCallout">
            <a:avLst>
              <a:gd name="adj1" fmla="val 179181"/>
              <a:gd name="adj2" fmla="val 105729"/>
              <a:gd name="adj3" fmla="val 30208"/>
              <a:gd name="adj4" fmla="val 6979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700"/>
              <a:t>-1.5 à -2.0</a:t>
            </a:r>
            <a:endParaRPr lang="fr-FR" sz="900"/>
          </a:p>
        </p:txBody>
      </p:sp>
      <p:sp>
        <p:nvSpPr>
          <p:cNvPr id="2058" name="AutoShape 13"/>
          <p:cNvSpPr>
            <a:spLocks noChangeArrowheads="1"/>
          </p:cNvSpPr>
          <p:nvPr/>
        </p:nvSpPr>
        <p:spPr bwMode="auto">
          <a:xfrm>
            <a:off x="4127501" y="5029201"/>
            <a:ext cx="330200" cy="152400"/>
          </a:xfrm>
          <a:prstGeom prst="downArrowCallout">
            <a:avLst>
              <a:gd name="adj1" fmla="val 120833"/>
              <a:gd name="adj2" fmla="val 60417"/>
              <a:gd name="adj3" fmla="val 27083"/>
              <a:gd name="adj4" fmla="val 6979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700"/>
              <a:t>+0.85</a:t>
            </a:r>
            <a:endParaRPr lang="fr-FR" sz="800"/>
          </a:p>
        </p:txBody>
      </p:sp>
      <p:sp>
        <p:nvSpPr>
          <p:cNvPr id="2059" name="AutoShape 14"/>
          <p:cNvSpPr>
            <a:spLocks noChangeArrowheads="1"/>
          </p:cNvSpPr>
          <p:nvPr/>
        </p:nvSpPr>
        <p:spPr bwMode="auto">
          <a:xfrm>
            <a:off x="4705351" y="4876801"/>
            <a:ext cx="330200" cy="152400"/>
          </a:xfrm>
          <a:prstGeom prst="downArrowCallout">
            <a:avLst>
              <a:gd name="adj1" fmla="val 120833"/>
              <a:gd name="adj2" fmla="val 60417"/>
              <a:gd name="adj3" fmla="val 22917"/>
              <a:gd name="adj4" fmla="val 6979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700"/>
              <a:t>+1.30</a:t>
            </a:r>
            <a:endParaRPr lang="fr-FR" sz="800"/>
          </a:p>
        </p:txBody>
      </p:sp>
      <p:sp>
        <p:nvSpPr>
          <p:cNvPr id="2060" name="AutoShape 15"/>
          <p:cNvSpPr>
            <a:spLocks noChangeArrowheads="1"/>
          </p:cNvSpPr>
          <p:nvPr/>
        </p:nvSpPr>
        <p:spPr bwMode="auto">
          <a:xfrm>
            <a:off x="6108701" y="4724401"/>
            <a:ext cx="330200" cy="152400"/>
          </a:xfrm>
          <a:prstGeom prst="downArrowCallout">
            <a:avLst>
              <a:gd name="adj1" fmla="val 120833"/>
              <a:gd name="adj2" fmla="val 60417"/>
              <a:gd name="adj3" fmla="val 30208"/>
              <a:gd name="adj4" fmla="val 6979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700"/>
              <a:t>+2.35</a:t>
            </a:r>
            <a:endParaRPr lang="fr-FR" sz="800"/>
          </a:p>
        </p:txBody>
      </p:sp>
      <p:sp>
        <p:nvSpPr>
          <p:cNvPr id="2061" name="Rectangle 16"/>
          <p:cNvSpPr>
            <a:spLocks noChangeArrowheads="1"/>
          </p:cNvSpPr>
          <p:nvPr/>
        </p:nvSpPr>
        <p:spPr bwMode="auto">
          <a:xfrm>
            <a:off x="3879851" y="2590801"/>
            <a:ext cx="14859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sz="900"/>
              <a:t>Marche en pierre taillée</a:t>
            </a:r>
            <a:endParaRPr lang="fr-FR" sz="800"/>
          </a:p>
        </p:txBody>
      </p:sp>
      <p:sp>
        <p:nvSpPr>
          <p:cNvPr id="2062" name="Rectangle 18"/>
          <p:cNvSpPr>
            <a:spLocks noChangeArrowheads="1"/>
          </p:cNvSpPr>
          <p:nvPr/>
        </p:nvSpPr>
        <p:spPr bwMode="auto">
          <a:xfrm>
            <a:off x="1155701" y="3646489"/>
            <a:ext cx="1374093" cy="2308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900"/>
              <a:t>Blocs 2t en soubassement</a:t>
            </a:r>
            <a:endParaRPr lang="fr-FR" sz="800"/>
          </a:p>
        </p:txBody>
      </p:sp>
      <p:sp>
        <p:nvSpPr>
          <p:cNvPr id="2063" name="Rectangle 19"/>
          <p:cNvSpPr>
            <a:spLocks noChangeArrowheads="1"/>
          </p:cNvSpPr>
          <p:nvPr/>
        </p:nvSpPr>
        <p:spPr bwMode="auto">
          <a:xfrm>
            <a:off x="2806701" y="2351089"/>
            <a:ext cx="460382" cy="2308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900"/>
              <a:t>Béton</a:t>
            </a:r>
            <a:endParaRPr lang="fr-FR" sz="800"/>
          </a:p>
        </p:txBody>
      </p:sp>
      <p:sp>
        <p:nvSpPr>
          <p:cNvPr id="2064" name="Rectangle 20"/>
          <p:cNvSpPr>
            <a:spLocks noChangeArrowheads="1"/>
          </p:cNvSpPr>
          <p:nvPr/>
        </p:nvSpPr>
        <p:spPr bwMode="auto">
          <a:xfrm>
            <a:off x="3962401" y="2122489"/>
            <a:ext cx="543739" cy="2308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900" dirty="0"/>
              <a:t>Dallage</a:t>
            </a:r>
            <a:endParaRPr lang="fr-FR" sz="800" dirty="0"/>
          </a:p>
        </p:txBody>
      </p:sp>
      <p:sp>
        <p:nvSpPr>
          <p:cNvPr id="2065" name="Rectangle 21"/>
          <p:cNvSpPr>
            <a:spLocks noChangeArrowheads="1"/>
          </p:cNvSpPr>
          <p:nvPr/>
        </p:nvSpPr>
        <p:spPr bwMode="auto">
          <a:xfrm>
            <a:off x="5448301" y="3733801"/>
            <a:ext cx="73951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sz="2800"/>
              <a:t> </a:t>
            </a:r>
            <a:r>
              <a:rPr lang="fr-FR" sz="900"/>
              <a:t>Colonnes</a:t>
            </a:r>
            <a:r>
              <a:rPr lang="fr-FR" sz="1400"/>
              <a:t> </a:t>
            </a:r>
          </a:p>
        </p:txBody>
      </p:sp>
      <p:sp>
        <p:nvSpPr>
          <p:cNvPr id="2066" name="Rectangle 22"/>
          <p:cNvSpPr>
            <a:spLocks noChangeArrowheads="1"/>
          </p:cNvSpPr>
          <p:nvPr/>
        </p:nvSpPr>
        <p:spPr bwMode="auto">
          <a:xfrm>
            <a:off x="6356351" y="4038601"/>
            <a:ext cx="9080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sz="900"/>
              <a:t>Mur en blocs</a:t>
            </a:r>
          </a:p>
          <a:p>
            <a:r>
              <a:rPr lang="fr-FR" sz="900"/>
              <a:t>appareillés</a:t>
            </a:r>
            <a:endParaRPr lang="fr-FR" sz="800"/>
          </a:p>
        </p:txBody>
      </p:sp>
    </p:spTree>
    <p:extLst>
      <p:ext uri="{BB962C8B-B14F-4D97-AF65-F5344CB8AC3E}">
        <p14:creationId xmlns:p14="http://schemas.microsoft.com/office/powerpoint/2010/main" val="156969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e 6">
            <a:extLst>
              <a:ext uri="{FF2B5EF4-FFF2-40B4-BE49-F238E27FC236}">
                <a16:creationId xmlns:a16="http://schemas.microsoft.com/office/drawing/2014/main" id="{56917AA9-3952-4494-9FAF-C49EE4751A85}"/>
              </a:ext>
            </a:extLst>
          </p:cNvPr>
          <p:cNvGrpSpPr>
            <a:grpSpLocks/>
          </p:cNvGrpSpPr>
          <p:nvPr/>
        </p:nvGrpSpPr>
        <p:grpSpPr bwMode="auto">
          <a:xfrm>
            <a:off x="957264" y="0"/>
            <a:ext cx="7812087" cy="6858000"/>
            <a:chOff x="576263" y="0"/>
            <a:chExt cx="7812087" cy="6858000"/>
          </a:xfrm>
        </p:grpSpPr>
        <p:pic>
          <p:nvPicPr>
            <p:cNvPr id="2051" name="Image 3" descr="Image1.jpg">
              <a:extLst>
                <a:ext uri="{FF2B5EF4-FFF2-40B4-BE49-F238E27FC236}">
                  <a16:creationId xmlns:a16="http://schemas.microsoft.com/office/drawing/2014/main" id="{C9ED69E2-EDDF-4E19-8815-E2962E30BE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contras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263" y="0"/>
              <a:ext cx="7812087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3" name="ZoneTexte 5">
              <a:extLst>
                <a:ext uri="{FF2B5EF4-FFF2-40B4-BE49-F238E27FC236}">
                  <a16:creationId xmlns:a16="http://schemas.microsoft.com/office/drawing/2014/main" id="{F8759A27-3A6E-494A-BC8F-8C6F813113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1880" y="1115452"/>
              <a:ext cx="47722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b="1">
                  <a:solidFill>
                    <a:srgbClr val="002060"/>
                  </a:solidFill>
                  <a:latin typeface="Calibri" panose="020F0502020204030204" pitchFamily="34" charset="0"/>
                </a:rPr>
                <a:t>Anneau d’amarrage en pierre taillée</a:t>
              </a:r>
            </a:p>
          </p:txBody>
        </p:sp>
        <p:pic>
          <p:nvPicPr>
            <p:cNvPr id="2054" name="Image 5" descr="Quai Nord anneau scan.jpg">
              <a:extLst>
                <a:ext uri="{FF2B5EF4-FFF2-40B4-BE49-F238E27FC236}">
                  <a16:creationId xmlns:a16="http://schemas.microsoft.com/office/drawing/2014/main" id="{19AA244A-A7C4-4B02-B128-5E5281C2AA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1440160"/>
              <a:ext cx="3562880" cy="1340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Flèche vers le bas 4">
              <a:extLst>
                <a:ext uri="{FF2B5EF4-FFF2-40B4-BE49-F238E27FC236}">
                  <a16:creationId xmlns:a16="http://schemas.microsoft.com/office/drawing/2014/main" id="{C3E11A85-21C3-422E-96DD-BF277BE278FD}"/>
                </a:ext>
              </a:extLst>
            </p:cNvPr>
            <p:cNvSpPr/>
            <p:nvPr/>
          </p:nvSpPr>
          <p:spPr bwMode="auto">
            <a:xfrm rot="1773551">
              <a:off x="4782091" y="2654574"/>
              <a:ext cx="484187" cy="979488"/>
            </a:xfrm>
            <a:prstGeom prst="downArrow">
              <a:avLst/>
            </a:prstGeom>
            <a:solidFill>
              <a:srgbClr val="FFC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93305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9EB17F18-AB38-49E7-9CA7-2DD80B584D80}"/>
              </a:ext>
            </a:extLst>
          </p:cNvPr>
          <p:cNvGrpSpPr/>
          <p:nvPr/>
        </p:nvGrpSpPr>
        <p:grpSpPr>
          <a:xfrm>
            <a:off x="515438" y="1609471"/>
            <a:ext cx="8872068" cy="3639058"/>
            <a:chOff x="515438" y="1609471"/>
            <a:chExt cx="8872068" cy="3639058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D8CE3893-7345-4ABD-9504-C75D5B22C8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493" y="1609471"/>
              <a:ext cx="8869013" cy="3639058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4982FDE-B3AD-4126-83A7-9CA4A4712C99}"/>
                </a:ext>
              </a:extLst>
            </p:cNvPr>
            <p:cNvSpPr txBox="1"/>
            <p:nvPr/>
          </p:nvSpPr>
          <p:spPr>
            <a:xfrm>
              <a:off x="515438" y="4005064"/>
              <a:ext cx="147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800" b="1" dirty="0"/>
                <a:t>-1.5 to -2.0 m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4574CAD6-A44F-4CE0-8123-138A9F5383F9}"/>
                </a:ext>
              </a:extLst>
            </p:cNvPr>
            <p:cNvSpPr txBox="1"/>
            <p:nvPr/>
          </p:nvSpPr>
          <p:spPr>
            <a:xfrm>
              <a:off x="6753200" y="2541614"/>
              <a:ext cx="97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800" b="1"/>
              </a:lvl1pPr>
            </a:lstStyle>
            <a:p>
              <a:r>
                <a:rPr lang="fr-FR" dirty="0"/>
                <a:t>+1.30 m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FD89787D-D98B-4694-9CB2-0E9D74814230}"/>
                </a:ext>
              </a:extLst>
            </p:cNvPr>
            <p:cNvSpPr txBox="1"/>
            <p:nvPr/>
          </p:nvSpPr>
          <p:spPr>
            <a:xfrm>
              <a:off x="4954744" y="2924944"/>
              <a:ext cx="97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800" b="1"/>
              </a:lvl1pPr>
            </a:lstStyle>
            <a:p>
              <a:r>
                <a:rPr lang="fr-FR" dirty="0"/>
                <a:t>+0.85 m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BD311219-CEA9-42FF-8AA6-FBA03EEDE01F}"/>
                </a:ext>
              </a:extLst>
            </p:cNvPr>
            <p:cNvSpPr txBox="1"/>
            <p:nvPr/>
          </p:nvSpPr>
          <p:spPr>
            <a:xfrm>
              <a:off x="7977336" y="2401673"/>
              <a:ext cx="97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800" b="1"/>
              </a:lvl1pPr>
            </a:lstStyle>
            <a:p>
              <a:r>
                <a:rPr lang="fr-FR" dirty="0"/>
                <a:t>+2.35 m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9F933443-A8C7-417D-A043-149766D5C778}"/>
                </a:ext>
              </a:extLst>
            </p:cNvPr>
            <p:cNvSpPr txBox="1"/>
            <p:nvPr/>
          </p:nvSpPr>
          <p:spPr>
            <a:xfrm>
              <a:off x="654973" y="309730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800" b="1"/>
              </a:lvl1pPr>
            </a:lstStyle>
            <a:p>
              <a:r>
                <a:rPr lang="fr-FR" dirty="0"/>
                <a:t>SWL</a:t>
              </a: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E24C8613-3CB2-4052-9E9F-1BFE6D5DE888}"/>
                </a:ext>
              </a:extLst>
            </p:cNvPr>
            <p:cNvSpPr txBox="1"/>
            <p:nvPr/>
          </p:nvSpPr>
          <p:spPr>
            <a:xfrm>
              <a:off x="3008784" y="3635732"/>
              <a:ext cx="1248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800" b="1" dirty="0"/>
                <a:t>’’Trottoir’’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7002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40A548C-79A3-4AEF-99F7-5617B2910F91}"/>
              </a:ext>
            </a:extLst>
          </p:cNvPr>
          <p:cNvGrpSpPr/>
          <p:nvPr/>
        </p:nvGrpSpPr>
        <p:grpSpPr>
          <a:xfrm>
            <a:off x="1571153" y="1871445"/>
            <a:ext cx="6763694" cy="3115110"/>
            <a:chOff x="1571153" y="1871445"/>
            <a:chExt cx="6763694" cy="3115110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290367D-CD2E-4EFD-AB23-6B62D6E2BC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153" y="1871445"/>
              <a:ext cx="6763694" cy="3115110"/>
            </a:xfrm>
            <a:prstGeom prst="rect">
              <a:avLst/>
            </a:prstGeom>
          </p:spPr>
        </p:pic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FA107A23-67A3-4EC5-AE04-BDF44B69B685}"/>
                </a:ext>
              </a:extLst>
            </p:cNvPr>
            <p:cNvSpPr txBox="1"/>
            <p:nvPr/>
          </p:nvSpPr>
          <p:spPr>
            <a:xfrm>
              <a:off x="1984592" y="4501807"/>
              <a:ext cx="31662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err="1"/>
                <a:t>Foundation</a:t>
              </a:r>
              <a:r>
                <a:rPr lang="fr-FR" dirty="0"/>
                <a:t> on 2t blocks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C8DFE7BB-D6E7-4D97-8FCC-58C4845C4E99}"/>
                </a:ext>
              </a:extLst>
            </p:cNvPr>
            <p:cNvSpPr txBox="1"/>
            <p:nvPr/>
          </p:nvSpPr>
          <p:spPr>
            <a:xfrm>
              <a:off x="2936776" y="1892731"/>
              <a:ext cx="12618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err="1"/>
                <a:t>Mooring</a:t>
              </a:r>
              <a:br>
                <a:rPr lang="fr-FR" dirty="0"/>
              </a:br>
              <a:r>
                <a:rPr lang="fr-FR" dirty="0"/>
                <a:t>ring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B96D0198-35FA-4A63-9486-DCD57B24CA4E}"/>
                </a:ext>
              </a:extLst>
            </p:cNvPr>
            <p:cNvSpPr txBox="1"/>
            <p:nvPr/>
          </p:nvSpPr>
          <p:spPr>
            <a:xfrm>
              <a:off x="5097016" y="2492896"/>
              <a:ext cx="1293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err="1"/>
                <a:t>Concrete</a:t>
              </a:r>
              <a:endParaRPr lang="fr-FR" dirty="0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B6CF508-FEC8-4A3B-BB42-3574B938C55F}"/>
                </a:ext>
              </a:extLst>
            </p:cNvPr>
            <p:cNvSpPr txBox="1"/>
            <p:nvPr/>
          </p:nvSpPr>
          <p:spPr>
            <a:xfrm>
              <a:off x="6864348" y="2077396"/>
              <a:ext cx="13965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/>
                <a:t>Pavement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2D44A1AF-3F55-425A-8750-936605545D27}"/>
                </a:ext>
              </a:extLst>
            </p:cNvPr>
            <p:cNvSpPr txBox="1"/>
            <p:nvPr/>
          </p:nvSpPr>
          <p:spPr>
            <a:xfrm>
              <a:off x="5097016" y="3370060"/>
              <a:ext cx="17315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/>
                <a:t>Quay blocks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9929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BBFB4FD-9DF6-4A03-B021-F690CFD60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5" y="2195512"/>
            <a:ext cx="6419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2180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238</Words>
  <Application>Microsoft Office PowerPoint</Application>
  <PresentationFormat>Format A4 (210 x 297 mm)</PresentationFormat>
  <Paragraphs>114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Calibri</vt:lpstr>
      <vt:lpstr>Times New Roman</vt:lpstr>
      <vt:lpstr>Thème Office</vt:lpstr>
      <vt:lpstr>LEPTIS MAGNA  Côte Nord</vt:lpstr>
      <vt:lpstr>LEPTIS MAGNA  Côte Nord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SOCIETE SOGREAH INGENIERIE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LEPTIS MAGNA  Côte Nord</dc:title>
  <dc:creator>SOCIETE SOGREAH INGENIERIE</dc:creator>
  <cp:lastModifiedBy>Arthur DE GRAAUW</cp:lastModifiedBy>
  <cp:revision>5</cp:revision>
  <cp:lastPrinted>2000-11-19T22:35:42Z</cp:lastPrinted>
  <dcterms:created xsi:type="dcterms:W3CDTF">2000-11-19T21:23:38Z</dcterms:created>
  <dcterms:modified xsi:type="dcterms:W3CDTF">2017-10-13T14:07:29Z</dcterms:modified>
</cp:coreProperties>
</file>