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9" r:id="rId5"/>
    <p:sldId id="258" r:id="rId6"/>
    <p:sldId id="275" r:id="rId7"/>
    <p:sldId id="274" r:id="rId8"/>
    <p:sldId id="276" r:id="rId9"/>
    <p:sldId id="277" r:id="rId10"/>
    <p:sldId id="278" r:id="rId11"/>
    <p:sldId id="279" r:id="rId12"/>
    <p:sldId id="269" r:id="rId13"/>
    <p:sldId id="268" r:id="rId14"/>
    <p:sldId id="267" r:id="rId15"/>
    <p:sldId id="263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0"/>
    <a:srgbClr val="FCC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F4D7101E-BBFC-4666-9D14-D50C0A7A4D5E}"/>
    <pc:docChg chg="undo redo custSel addSld delSld modSld sldOrd">
      <pc:chgData name="Arthur DE GRAAUW" userId="50bdfb513eb44029" providerId="LiveId" clId="{F4D7101E-BBFC-4666-9D14-D50C0A7A4D5E}" dt="2017-10-13T08:59:44.002" v="1308"/>
      <pc:docMkLst>
        <pc:docMk/>
      </pc:docMkLst>
      <pc:sldChg chg="addSp delSp modSp ord">
        <pc:chgData name="Arthur DE GRAAUW" userId="50bdfb513eb44029" providerId="LiveId" clId="{F4D7101E-BBFC-4666-9D14-D50C0A7A4D5E}" dt="2017-10-13T08:59:29.176" v="1305"/>
        <pc:sldMkLst>
          <pc:docMk/>
          <pc:sldMk cId="1973334484" sldId="258"/>
        </pc:sldMkLst>
        <pc:grpChg chg="del mod">
          <ac:chgData name="Arthur DE GRAAUW" userId="50bdfb513eb44029" providerId="LiveId" clId="{F4D7101E-BBFC-4666-9D14-D50C0A7A4D5E}" dt="2017-10-12T12:58:12.899" v="356" actId="478"/>
          <ac:grpSpMkLst>
            <pc:docMk/>
            <pc:sldMk cId="1973334484" sldId="258"/>
            <ac:grpSpMk id="2" creationId="{00000000-0000-0000-0000-000000000000}"/>
          </ac:grpSpMkLst>
        </pc:grpChg>
        <pc:picChg chg="mod topLvl">
          <ac:chgData name="Arthur DE GRAAUW" userId="50bdfb513eb44029" providerId="LiveId" clId="{F4D7101E-BBFC-4666-9D14-D50C0A7A4D5E}" dt="2017-10-12T12:58:12.899" v="356" actId="478"/>
          <ac:picMkLst>
            <pc:docMk/>
            <pc:sldMk cId="1973334484" sldId="258"/>
            <ac:picMk id="3" creationId="{00000000-0000-0000-0000-000000000000}"/>
          </ac:picMkLst>
        </pc:picChg>
        <pc:picChg chg="add del mod topLvl">
          <ac:chgData name="Arthur DE GRAAUW" userId="50bdfb513eb44029" providerId="LiveId" clId="{F4D7101E-BBFC-4666-9D14-D50C0A7A4D5E}" dt="2017-10-12T13:00:41.881" v="358" actId="478"/>
          <ac:picMkLst>
            <pc:docMk/>
            <pc:sldMk cId="1973334484" sldId="258"/>
            <ac:picMk id="5" creationId="{00000000-0000-0000-0000-000000000000}"/>
          </ac:picMkLst>
        </pc:picChg>
      </pc:sldChg>
      <pc:sldChg chg="ord">
        <pc:chgData name="Arthur DE GRAAUW" userId="50bdfb513eb44029" providerId="LiveId" clId="{F4D7101E-BBFC-4666-9D14-D50C0A7A4D5E}" dt="2017-10-13T08:59:12.832" v="1304"/>
        <pc:sldMkLst>
          <pc:docMk/>
          <pc:sldMk cId="2814385063" sldId="259"/>
        </pc:sldMkLst>
      </pc:sldChg>
      <pc:sldChg chg="addSp delSp modSp">
        <pc:chgData name="Arthur DE GRAAUW" userId="50bdfb513eb44029" providerId="LiveId" clId="{F4D7101E-BBFC-4666-9D14-D50C0A7A4D5E}" dt="2017-10-13T08:18:14.194" v="1279"/>
        <pc:sldMkLst>
          <pc:docMk/>
          <pc:sldMk cId="3211106766" sldId="260"/>
        </pc:sldMkLst>
        <pc:grpChg chg="del">
          <ac:chgData name="Arthur DE GRAAUW" userId="50bdfb513eb44029" providerId="LiveId" clId="{F4D7101E-BBFC-4666-9D14-D50C0A7A4D5E}" dt="2017-10-13T08:18:14.194" v="1279"/>
          <ac:grpSpMkLst>
            <pc:docMk/>
            <pc:sldMk cId="3211106766" sldId="260"/>
            <ac:grpSpMk id="2" creationId="{00000000-0000-0000-0000-000000000000}"/>
          </ac:grpSpMkLst>
        </pc:grpChg>
        <pc:picChg chg="mod topLvl">
          <ac:chgData name="Arthur DE GRAAUW" userId="50bdfb513eb44029" providerId="LiveId" clId="{F4D7101E-BBFC-4666-9D14-D50C0A7A4D5E}" dt="2017-10-13T08:18:14.194" v="1279"/>
          <ac:picMkLst>
            <pc:docMk/>
            <pc:sldMk cId="3211106766" sldId="260"/>
            <ac:picMk id="3" creationId="{00000000-0000-0000-0000-000000000000}"/>
          </ac:picMkLst>
        </pc:picChg>
        <pc:picChg chg="mod topLvl">
          <ac:chgData name="Arthur DE GRAAUW" userId="50bdfb513eb44029" providerId="LiveId" clId="{F4D7101E-BBFC-4666-9D14-D50C0A7A4D5E}" dt="2017-10-13T08:18:14.194" v="1279"/>
          <ac:picMkLst>
            <pc:docMk/>
            <pc:sldMk cId="3211106766" sldId="260"/>
            <ac:picMk id="5" creationId="{00000000-0000-0000-0000-000000000000}"/>
          </ac:picMkLst>
        </pc:picChg>
        <pc:picChg chg="add del">
          <ac:chgData name="Arthur DE GRAAUW" userId="50bdfb513eb44029" providerId="LiveId" clId="{F4D7101E-BBFC-4666-9D14-D50C0A7A4D5E}" dt="2017-10-12T16:00:34.228" v="965" actId="1076"/>
          <ac:picMkLst>
            <pc:docMk/>
            <pc:sldMk cId="3211106766" sldId="260"/>
            <ac:picMk id="8" creationId="{50602553-EB73-4327-A51E-0C3B1CC453CE}"/>
          </ac:picMkLst>
        </pc:picChg>
      </pc:sldChg>
      <pc:sldChg chg="addSp delSp modSp add del ord">
        <pc:chgData name="Arthur DE GRAAUW" userId="50bdfb513eb44029" providerId="LiveId" clId="{F4D7101E-BBFC-4666-9D14-D50C0A7A4D5E}" dt="2017-10-12T16:04:34.935" v="1069" actId="2696"/>
        <pc:sldMkLst>
          <pc:docMk/>
          <pc:sldMk cId="2367380299" sldId="270"/>
        </pc:sldMkLst>
        <pc:grpChg chg="del">
          <ac:chgData name="Arthur DE GRAAUW" userId="50bdfb513eb44029" providerId="LiveId" clId="{F4D7101E-BBFC-4666-9D14-D50C0A7A4D5E}" dt="2017-10-12T14:47:27.734" v="514" actId="2696"/>
          <ac:grpSpMkLst>
            <pc:docMk/>
            <pc:sldMk cId="2367380299" sldId="270"/>
            <ac:grpSpMk id="2" creationId="{00000000-0000-0000-0000-000000000000}"/>
          </ac:grpSpMkLst>
        </pc:grpChg>
        <pc:grpChg chg="add del mod">
          <ac:chgData name="Arthur DE GRAAUW" userId="50bdfb513eb44029" providerId="LiveId" clId="{F4D7101E-BBFC-4666-9D14-D50C0A7A4D5E}" dt="2017-10-12T15:59:57.402" v="963" actId="2696"/>
          <ac:grpSpMkLst>
            <pc:docMk/>
            <pc:sldMk cId="2367380299" sldId="270"/>
            <ac:grpSpMk id="8" creationId="{F76A1A9E-FB65-4E89-931E-22134A3E1BF8}"/>
          </ac:grpSpMkLst>
        </pc:grpChg>
        <pc:picChg chg="del mod topLvl">
          <ac:chgData name="Arthur DE GRAAUW" userId="50bdfb513eb44029" providerId="LiveId" clId="{F4D7101E-BBFC-4666-9D14-D50C0A7A4D5E}" dt="2017-10-12T15:12:57.029" v="670" actId="478"/>
          <ac:picMkLst>
            <pc:docMk/>
            <pc:sldMk cId="2367380299" sldId="270"/>
            <ac:picMk id="3" creationId="{00000000-0000-0000-0000-000000000000}"/>
          </ac:picMkLst>
        </pc:picChg>
        <pc:picChg chg="add mod topLvl">
          <ac:chgData name="Arthur DE GRAAUW" userId="50bdfb513eb44029" providerId="LiveId" clId="{F4D7101E-BBFC-4666-9D14-D50C0A7A4D5E}" dt="2017-10-12T15:59:57.402" v="963" actId="2696"/>
          <ac:picMkLst>
            <pc:docMk/>
            <pc:sldMk cId="2367380299" sldId="270"/>
            <ac:picMk id="4" creationId="{284774F5-7BFB-41D1-9D68-A2410BB70D94}"/>
          </ac:picMkLst>
        </pc:picChg>
        <pc:picChg chg="mod topLvl">
          <ac:chgData name="Arthur DE GRAAUW" userId="50bdfb513eb44029" providerId="LiveId" clId="{F4D7101E-BBFC-4666-9D14-D50C0A7A4D5E}" dt="2017-10-12T15:59:57.402" v="963" actId="2696"/>
          <ac:picMkLst>
            <pc:docMk/>
            <pc:sldMk cId="2367380299" sldId="270"/>
            <ac:picMk id="5" creationId="{00000000-0000-0000-0000-000000000000}"/>
          </ac:picMkLst>
        </pc:picChg>
      </pc:sldChg>
      <pc:sldChg chg="addSp delSp modSp add del ord">
        <pc:chgData name="Arthur DE GRAAUW" userId="50bdfb513eb44029" providerId="LiveId" clId="{F4D7101E-BBFC-4666-9D14-D50C0A7A4D5E}" dt="2017-10-12T15:59:34.894" v="962" actId="2696"/>
        <pc:sldMkLst>
          <pc:docMk/>
          <pc:sldMk cId="1300365692" sldId="271"/>
        </pc:sldMkLst>
        <pc:grpChg chg="del">
          <ac:chgData name="Arthur DE GRAAUW" userId="50bdfb513eb44029" providerId="LiveId" clId="{F4D7101E-BBFC-4666-9D14-D50C0A7A4D5E}" dt="2017-10-12T15:28:31.237" v="882" actId="478"/>
          <ac:grpSpMkLst>
            <pc:docMk/>
            <pc:sldMk cId="1300365692" sldId="271"/>
            <ac:grpSpMk id="5" creationId="{00000000-0000-0000-0000-000000000000}"/>
          </ac:grpSpMkLst>
        </pc:grpChg>
        <pc:grpChg chg="add mod">
          <ac:chgData name="Arthur DE GRAAUW" userId="50bdfb513eb44029" providerId="LiveId" clId="{F4D7101E-BBFC-4666-9D14-D50C0A7A4D5E}" dt="2017-10-12T15:29:05.073" v="884" actId="2696"/>
          <ac:grpSpMkLst>
            <pc:docMk/>
            <pc:sldMk cId="1300365692" sldId="271"/>
            <ac:grpSpMk id="9" creationId="{52404991-5D1A-404A-B132-DE4D604FBFC4}"/>
          </ac:grpSpMkLst>
        </pc:grpChg>
        <pc:picChg chg="mod topLvl">
          <ac:chgData name="Arthur DE GRAAUW" userId="50bdfb513eb44029" providerId="LiveId" clId="{F4D7101E-BBFC-4666-9D14-D50C0A7A4D5E}" dt="2017-10-12T15:29:05.073" v="884" actId="2696"/>
          <ac:picMkLst>
            <pc:docMk/>
            <pc:sldMk cId="1300365692" sldId="271"/>
            <ac:picMk id="2" creationId="{00000000-0000-0000-0000-000000000000}"/>
          </ac:picMkLst>
        </pc:picChg>
        <pc:picChg chg="del topLvl">
          <ac:chgData name="Arthur DE GRAAUW" userId="50bdfb513eb44029" providerId="LiveId" clId="{F4D7101E-BBFC-4666-9D14-D50C0A7A4D5E}" dt="2017-10-12T15:28:31.237" v="882" actId="478"/>
          <ac:picMkLst>
            <pc:docMk/>
            <pc:sldMk cId="1300365692" sldId="271"/>
            <ac:picMk id="3" creationId="{00000000-0000-0000-0000-000000000000}"/>
          </ac:picMkLst>
        </pc:picChg>
        <pc:picChg chg="add mod">
          <ac:chgData name="Arthur DE GRAAUW" userId="50bdfb513eb44029" providerId="LiveId" clId="{F4D7101E-BBFC-4666-9D14-D50C0A7A4D5E}" dt="2017-10-12T15:29:05.073" v="884" actId="2696"/>
          <ac:picMkLst>
            <pc:docMk/>
            <pc:sldMk cId="1300365692" sldId="271"/>
            <ac:picMk id="8" creationId="{07519759-8195-42AF-9EA5-31F860D9F255}"/>
          </ac:picMkLst>
        </pc:picChg>
      </pc:sldChg>
      <pc:sldChg chg="addSp delSp modSp add del ord">
        <pc:chgData name="Arthur DE GRAAUW" userId="50bdfb513eb44029" providerId="LiveId" clId="{F4D7101E-BBFC-4666-9D14-D50C0A7A4D5E}" dt="2017-10-12T14:43:29.068" v="511" actId="2696"/>
        <pc:sldMkLst>
          <pc:docMk/>
          <pc:sldMk cId="2952271300" sldId="272"/>
        </pc:sldMkLst>
        <pc:spChg chg="mod">
          <ac:chgData name="Arthur DE GRAAUW" userId="50bdfb513eb44029" providerId="LiveId" clId="{F4D7101E-BBFC-4666-9D14-D50C0A7A4D5E}" dt="2017-10-12T12:46:40.506" v="299" actId="1035"/>
          <ac:spMkLst>
            <pc:docMk/>
            <pc:sldMk cId="2952271300" sldId="272"/>
            <ac:spMk id="6" creationId="{00000000-0000-0000-0000-000000000000}"/>
          </ac:spMkLst>
        </pc:spChg>
        <pc:spChg chg="mod">
          <ac:chgData name="Arthur DE GRAAUW" userId="50bdfb513eb44029" providerId="LiveId" clId="{F4D7101E-BBFC-4666-9D14-D50C0A7A4D5E}" dt="2017-10-12T12:46:40.506" v="299" actId="1035"/>
          <ac:spMkLst>
            <pc:docMk/>
            <pc:sldMk cId="2952271300" sldId="272"/>
            <ac:spMk id="8" creationId="{00000000-0000-0000-0000-000000000000}"/>
          </ac:spMkLst>
        </pc:spChg>
        <pc:grpChg chg="del">
          <ac:chgData name="Arthur DE GRAAUW" userId="50bdfb513eb44029" providerId="LiveId" clId="{F4D7101E-BBFC-4666-9D14-D50C0A7A4D5E}" dt="2017-10-12T12:35:52.435" v="138" actId="478"/>
          <ac:grpSpMkLst>
            <pc:docMk/>
            <pc:sldMk cId="2952271300" sldId="272"/>
            <ac:grpSpMk id="2" creationId="{00000000-0000-0000-0000-000000000000}"/>
          </ac:grpSpMkLst>
        </pc:grpChg>
        <pc:grpChg chg="add mod">
          <ac:chgData name="Arthur DE GRAAUW" userId="50bdfb513eb44029" providerId="LiveId" clId="{F4D7101E-BBFC-4666-9D14-D50C0A7A4D5E}" dt="2017-10-12T14:04:02.834" v="446" actId="1035"/>
          <ac:grpSpMkLst>
            <pc:docMk/>
            <pc:sldMk cId="2952271300" sldId="272"/>
            <ac:grpSpMk id="18" creationId="{581CEF05-2D9E-4CA7-81EE-DAB3DF313587}"/>
          </ac:grpSpMkLst>
        </pc:grpChg>
        <pc:graphicFrameChg chg="add del mod">
          <ac:chgData name="Arthur DE GRAAUW" userId="50bdfb513eb44029" providerId="LiveId" clId="{F4D7101E-BBFC-4666-9D14-D50C0A7A4D5E}" dt="2017-10-12T12:21:17.037" v="2" actId="478"/>
          <ac:graphicFrameMkLst>
            <pc:docMk/>
            <pc:sldMk cId="2952271300" sldId="272"/>
            <ac:graphicFrameMk id="4" creationId="{9AE2BE3E-3CF8-42DE-ACFA-52EECE3981C2}"/>
          </ac:graphicFrameMkLst>
        </pc:graphicFrameChg>
        <pc:picChg chg="add del mod">
          <ac:chgData name="Arthur DE GRAAUW" userId="50bdfb513eb44029" providerId="LiveId" clId="{F4D7101E-BBFC-4666-9D14-D50C0A7A4D5E}" dt="2017-10-12T14:03:49.048" v="441" actId="2696"/>
          <ac:picMkLst>
            <pc:docMk/>
            <pc:sldMk cId="2952271300" sldId="272"/>
            <ac:picMk id="3" creationId="{8185A74B-8F87-43CD-BA66-16F042FE3319}"/>
          </ac:picMkLst>
        </pc:picChg>
        <pc:picChg chg="del topLvl">
          <ac:chgData name="Arthur DE GRAAUW" userId="50bdfb513eb44029" providerId="LiveId" clId="{F4D7101E-BBFC-4666-9D14-D50C0A7A4D5E}" dt="2017-10-12T12:35:52.435" v="138" actId="478"/>
          <ac:picMkLst>
            <pc:docMk/>
            <pc:sldMk cId="2952271300" sldId="272"/>
            <ac:picMk id="3" creationId="{00000000-0000-0000-0000-000000000000}"/>
          </ac:picMkLst>
        </pc:picChg>
        <pc:picChg chg="mod topLvl">
          <ac:chgData name="Arthur DE GRAAUW" userId="50bdfb513eb44029" providerId="LiveId" clId="{F4D7101E-BBFC-4666-9D14-D50C0A7A4D5E}" dt="2017-10-12T12:46:40.506" v="299" actId="1035"/>
          <ac:picMkLst>
            <pc:docMk/>
            <pc:sldMk cId="2952271300" sldId="272"/>
            <ac:picMk id="5" creationId="{00000000-0000-0000-0000-000000000000}"/>
          </ac:picMkLst>
        </pc:picChg>
        <pc:picChg chg="add del mod">
          <ac:chgData name="Arthur DE GRAAUW" userId="50bdfb513eb44029" providerId="LiveId" clId="{F4D7101E-BBFC-4666-9D14-D50C0A7A4D5E}" dt="2017-10-12T12:30:21.428" v="6" actId="478"/>
          <ac:picMkLst>
            <pc:docMk/>
            <pc:sldMk cId="2952271300" sldId="272"/>
            <ac:picMk id="9" creationId="{CDF1E756-FD1D-4B4C-BBC3-DF90AE07E50C}"/>
          </ac:picMkLst>
        </pc:picChg>
        <pc:picChg chg="add del mod">
          <ac:chgData name="Arthur DE GRAAUW" userId="50bdfb513eb44029" providerId="LiveId" clId="{F4D7101E-BBFC-4666-9D14-D50C0A7A4D5E}" dt="2017-10-12T12:31:05.294" v="9" actId="478"/>
          <ac:picMkLst>
            <pc:docMk/>
            <pc:sldMk cId="2952271300" sldId="272"/>
            <ac:picMk id="11" creationId="{39795F5D-880D-461E-B0DF-5286277D62FE}"/>
          </ac:picMkLst>
        </pc:picChg>
        <pc:picChg chg="add del mod">
          <ac:chgData name="Arthur DE GRAAUW" userId="50bdfb513eb44029" providerId="LiveId" clId="{F4D7101E-BBFC-4666-9D14-D50C0A7A4D5E}" dt="2017-10-12T12:32:07.009" v="12" actId="478"/>
          <ac:picMkLst>
            <pc:docMk/>
            <pc:sldMk cId="2952271300" sldId="272"/>
            <ac:picMk id="13" creationId="{095227C8-51BF-4A88-A3A4-754925E4C279}"/>
          </ac:picMkLst>
        </pc:picChg>
        <pc:picChg chg="add del mod">
          <ac:chgData name="Arthur DE GRAAUW" userId="50bdfb513eb44029" providerId="LiveId" clId="{F4D7101E-BBFC-4666-9D14-D50C0A7A4D5E}" dt="2017-10-12T12:44:33.907" v="217" actId="478"/>
          <ac:picMkLst>
            <pc:docMk/>
            <pc:sldMk cId="2952271300" sldId="272"/>
            <ac:picMk id="15" creationId="{28E3AE0D-9306-416C-BFA0-A0206CDDBA37}"/>
          </ac:picMkLst>
        </pc:picChg>
        <pc:picChg chg="add del mod">
          <ac:chgData name="Arthur DE GRAAUW" userId="50bdfb513eb44029" providerId="LiveId" clId="{F4D7101E-BBFC-4666-9D14-D50C0A7A4D5E}" dt="2017-10-12T14:03:50.066" v="442" actId="478"/>
          <ac:picMkLst>
            <pc:docMk/>
            <pc:sldMk cId="2952271300" sldId="272"/>
            <ac:picMk id="17" creationId="{47584E43-A014-47D8-9D0D-F0AF99FB823B}"/>
          </ac:picMkLst>
        </pc:picChg>
      </pc:sldChg>
      <pc:sldChg chg="addSp delSp modSp add del">
        <pc:chgData name="Arthur DE GRAAUW" userId="50bdfb513eb44029" providerId="LiveId" clId="{F4D7101E-BBFC-4666-9D14-D50C0A7A4D5E}" dt="2017-10-12T16:16:54.731" v="1162" actId="2696"/>
        <pc:sldMkLst>
          <pc:docMk/>
          <pc:sldMk cId="904447029" sldId="273"/>
        </pc:sldMkLst>
        <pc:grpChg chg="add mod">
          <ac:chgData name="Arthur DE GRAAUW" userId="50bdfb513eb44029" providerId="LiveId" clId="{F4D7101E-BBFC-4666-9D14-D50C0A7A4D5E}" dt="2017-10-12T14:42:49.209" v="510" actId="2696"/>
          <ac:grpSpMkLst>
            <pc:docMk/>
            <pc:sldMk cId="904447029" sldId="273"/>
            <ac:grpSpMk id="7" creationId="{9AE5D06D-70EB-465C-90B5-C434AB8B42E0}"/>
          </ac:grpSpMkLst>
        </pc:grpChg>
        <pc:picChg chg="del">
          <ac:chgData name="Arthur DE GRAAUW" userId="50bdfb513eb44029" providerId="LiveId" clId="{F4D7101E-BBFC-4666-9D14-D50C0A7A4D5E}" dt="2017-10-12T14:42:15.527" v="508" actId="478"/>
          <ac:picMkLst>
            <pc:docMk/>
            <pc:sldMk cId="904447029" sldId="273"/>
            <ac:picMk id="3" creationId="{00000000-0000-0000-0000-000000000000}"/>
          </ac:picMkLst>
        </pc:picChg>
        <pc:picChg chg="add mod">
          <ac:chgData name="Arthur DE GRAAUW" userId="50bdfb513eb44029" providerId="LiveId" clId="{F4D7101E-BBFC-4666-9D14-D50C0A7A4D5E}" dt="2017-10-12T14:42:49.209" v="510" actId="2696"/>
          <ac:picMkLst>
            <pc:docMk/>
            <pc:sldMk cId="904447029" sldId="273"/>
            <ac:picMk id="4" creationId="{F70EB4DE-040C-4A50-81B5-165372CFA417}"/>
          </ac:picMkLst>
        </pc:picChg>
        <pc:picChg chg="mod">
          <ac:chgData name="Arthur DE GRAAUW" userId="50bdfb513eb44029" providerId="LiveId" clId="{F4D7101E-BBFC-4666-9D14-D50C0A7A4D5E}" dt="2017-10-12T14:42:49.209" v="510" actId="2696"/>
          <ac:picMkLst>
            <pc:docMk/>
            <pc:sldMk cId="904447029" sldId="273"/>
            <ac:picMk id="5" creationId="{00000000-0000-0000-0000-000000000000}"/>
          </ac:picMkLst>
        </pc:picChg>
      </pc:sldChg>
      <pc:sldChg chg="addSp delSp modSp add ord">
        <pc:chgData name="Arthur DE GRAAUW" userId="50bdfb513eb44029" providerId="LiveId" clId="{F4D7101E-BBFC-4666-9D14-D50C0A7A4D5E}" dt="2017-10-13T08:59:40.783" v="1307"/>
        <pc:sldMkLst>
          <pc:docMk/>
          <pc:sldMk cId="3144845326" sldId="274"/>
        </pc:sldMkLst>
        <pc:spChg chg="mod">
          <ac:chgData name="Arthur DE GRAAUW" userId="50bdfb513eb44029" providerId="LiveId" clId="{F4D7101E-BBFC-4666-9D14-D50C0A7A4D5E}" dt="2017-10-12T16:22:45.221" v="1199" actId="2085"/>
          <ac:spMkLst>
            <pc:docMk/>
            <pc:sldMk cId="3144845326" sldId="274"/>
            <ac:spMk id="12" creationId="{1F22521A-3FAF-40FD-89D7-3AF60FA1B772}"/>
          </ac:spMkLst>
        </pc:spChg>
        <pc:grpChg chg="del">
          <ac:chgData name="Arthur DE GRAAUW" userId="50bdfb513eb44029" providerId="LiveId" clId="{F4D7101E-BBFC-4666-9D14-D50C0A7A4D5E}" dt="2017-10-12T15:57:01.482" v="886" actId="1076"/>
          <ac:grpSpMkLst>
            <pc:docMk/>
            <pc:sldMk cId="3144845326" sldId="274"/>
            <ac:grpSpMk id="5" creationId="{00000000-0000-0000-0000-000000000000}"/>
          </ac:grpSpMkLst>
        </pc:grpChg>
        <pc:grpChg chg="add del mod">
          <ac:chgData name="Arthur DE GRAAUW" userId="50bdfb513eb44029" providerId="LiveId" clId="{F4D7101E-BBFC-4666-9D14-D50C0A7A4D5E}" dt="2017-10-12T16:23:05.678" v="1200" actId="1076"/>
          <ac:grpSpMkLst>
            <pc:docMk/>
            <pc:sldMk cId="3144845326" sldId="274"/>
            <ac:grpSpMk id="9" creationId="{4BFCEC63-9820-4FEF-BC53-309D148FFACD}"/>
          </ac:grpSpMkLst>
        </pc:grpChg>
        <pc:grpChg chg="add mod topLvl">
          <ac:chgData name="Arthur DE GRAAUW" userId="50bdfb513eb44029" providerId="LiveId" clId="{F4D7101E-BBFC-4666-9D14-D50C0A7A4D5E}" dt="2017-10-13T08:56:42.043" v="1294"/>
          <ac:grpSpMkLst>
            <pc:docMk/>
            <pc:sldMk cId="3144845326" sldId="274"/>
            <ac:grpSpMk id="10" creationId="{2B8A1C13-4990-4D77-9DB1-9BE713666579}"/>
          </ac:grpSpMkLst>
        </pc:grpChg>
        <pc:grpChg chg="add del mod">
          <ac:chgData name="Arthur DE GRAAUW" userId="50bdfb513eb44029" providerId="LiveId" clId="{F4D7101E-BBFC-4666-9D14-D50C0A7A4D5E}" dt="2017-10-12T16:25:37.959" v="1211" actId="1076"/>
          <ac:grpSpMkLst>
            <pc:docMk/>
            <pc:sldMk cId="3144845326" sldId="274"/>
            <ac:grpSpMk id="14" creationId="{F0FC3ABB-65DC-4F36-B7E8-348CE1BB42D4}"/>
          </ac:grpSpMkLst>
        </pc:grpChg>
        <pc:grpChg chg="add del mod">
          <ac:chgData name="Arthur DE GRAAUW" userId="50bdfb513eb44029" providerId="LiveId" clId="{F4D7101E-BBFC-4666-9D14-D50C0A7A4D5E}" dt="2017-10-13T08:56:42.043" v="1294"/>
          <ac:grpSpMkLst>
            <pc:docMk/>
            <pc:sldMk cId="3144845326" sldId="274"/>
            <ac:grpSpMk id="15" creationId="{B5A61852-21FA-4ED3-9DF7-694604A42ED5}"/>
          </ac:grpSpMkLst>
        </pc:grpChg>
        <pc:picChg chg="mod topLvl">
          <ac:chgData name="Arthur DE GRAAUW" userId="50bdfb513eb44029" providerId="LiveId" clId="{F4D7101E-BBFC-4666-9D14-D50C0A7A4D5E}" dt="2017-10-13T08:56:42.043" v="1294"/>
          <ac:picMkLst>
            <pc:docMk/>
            <pc:sldMk cId="3144845326" sldId="274"/>
            <ac:picMk id="2" creationId="{00000000-0000-0000-0000-000000000000}"/>
          </ac:picMkLst>
        </pc:picChg>
        <pc:picChg chg="del mod topLvl">
          <ac:chgData name="Arthur DE GRAAUW" userId="50bdfb513eb44029" providerId="LiveId" clId="{F4D7101E-BBFC-4666-9D14-D50C0A7A4D5E}" dt="2017-10-12T15:58:38.567" v="959" actId="478"/>
          <ac:picMkLst>
            <pc:docMk/>
            <pc:sldMk cId="3144845326" sldId="274"/>
            <ac:picMk id="3" creationId="{00000000-0000-0000-0000-000000000000}"/>
          </ac:picMkLst>
        </pc:picChg>
        <pc:picChg chg="add mod topLvl">
          <ac:chgData name="Arthur DE GRAAUW" userId="50bdfb513eb44029" providerId="LiveId" clId="{F4D7101E-BBFC-4666-9D14-D50C0A7A4D5E}" dt="2017-10-13T08:56:42.043" v="1294"/>
          <ac:picMkLst>
            <pc:docMk/>
            <pc:sldMk cId="3144845326" sldId="274"/>
            <ac:picMk id="8" creationId="{74B0B6F0-9A36-40AC-8402-DD4DADC3150F}"/>
          </ac:picMkLst>
        </pc:picChg>
        <pc:cxnChg chg="mod">
          <ac:chgData name="Arthur DE GRAAUW" userId="50bdfb513eb44029" providerId="LiveId" clId="{F4D7101E-BBFC-4666-9D14-D50C0A7A4D5E}" dt="2017-10-12T16:22:30.499" v="1198" actId="208"/>
          <ac:cxnSpMkLst>
            <pc:docMk/>
            <pc:sldMk cId="3144845326" sldId="274"/>
            <ac:cxnSpMk id="11" creationId="{C5768F90-3841-48FC-B3D9-E3B78421511F}"/>
          </ac:cxnSpMkLst>
        </pc:cxnChg>
      </pc:sldChg>
      <pc:sldChg chg="addSp delSp modSp add ord">
        <pc:chgData name="Arthur DE GRAAUW" userId="50bdfb513eb44029" providerId="LiveId" clId="{F4D7101E-BBFC-4666-9D14-D50C0A7A4D5E}" dt="2017-10-13T08:59:35.832" v="1306"/>
        <pc:sldMkLst>
          <pc:docMk/>
          <pc:sldMk cId="3980162320" sldId="275"/>
        </pc:sldMkLst>
        <pc:spChg chg="add mod">
          <ac:chgData name="Arthur DE GRAAUW" userId="50bdfb513eb44029" providerId="LiveId" clId="{F4D7101E-BBFC-4666-9D14-D50C0A7A4D5E}" dt="2017-10-12T16:24:17.120" v="1206" actId="2085"/>
          <ac:spMkLst>
            <pc:docMk/>
            <pc:sldMk cId="3980162320" sldId="275"/>
            <ac:spMk id="13" creationId="{30D2C09C-4A52-4842-8A3D-65B1708F8870}"/>
          </ac:spMkLst>
        </pc:spChg>
        <pc:grpChg chg="del">
          <ac:chgData name="Arthur DE GRAAUW" userId="50bdfb513eb44029" providerId="LiveId" clId="{F4D7101E-BBFC-4666-9D14-D50C0A7A4D5E}" dt="2017-10-12T16:03:09.673" v="1065" actId="478"/>
          <ac:grpSpMkLst>
            <pc:docMk/>
            <pc:sldMk cId="3980162320" sldId="275"/>
            <ac:grpSpMk id="2" creationId="{00000000-0000-0000-0000-000000000000}"/>
          </ac:grpSpMkLst>
        </pc:grpChg>
        <pc:grpChg chg="add del mod">
          <ac:chgData name="Arthur DE GRAAUW" userId="50bdfb513eb44029" providerId="LiveId" clId="{F4D7101E-BBFC-4666-9D14-D50C0A7A4D5E}" dt="2017-10-12T16:24:27.084" v="1207" actId="1076"/>
          <ac:grpSpMkLst>
            <pc:docMk/>
            <pc:sldMk cId="3980162320" sldId="275"/>
            <ac:grpSpMk id="9" creationId="{179E3DCF-4E2E-40F3-8A6A-8F1980FB76F0}"/>
          </ac:grpSpMkLst>
        </pc:grpChg>
        <pc:grpChg chg="add mod topLvl">
          <ac:chgData name="Arthur DE GRAAUW" userId="50bdfb513eb44029" providerId="LiveId" clId="{F4D7101E-BBFC-4666-9D14-D50C0A7A4D5E}" dt="2017-10-13T08:10:00.801" v="1240"/>
          <ac:grpSpMkLst>
            <pc:docMk/>
            <pc:sldMk cId="3980162320" sldId="275"/>
            <ac:grpSpMk id="14" creationId="{114E0B54-FBDF-42ED-94D1-18618C397485}"/>
          </ac:grpSpMkLst>
        </pc:grpChg>
        <pc:grpChg chg="add del mod">
          <ac:chgData name="Arthur DE GRAAUW" userId="50bdfb513eb44029" providerId="LiveId" clId="{F4D7101E-BBFC-4666-9D14-D50C0A7A4D5E}" dt="2017-10-13T08:10:00.801" v="1240"/>
          <ac:grpSpMkLst>
            <pc:docMk/>
            <pc:sldMk cId="3980162320" sldId="275"/>
            <ac:grpSpMk id="15" creationId="{974A4F03-F2F2-4A59-B76C-91264AFC5C6B}"/>
          </ac:grpSpMkLst>
        </pc:grpChg>
        <pc:picChg chg="del topLvl">
          <ac:chgData name="Arthur DE GRAAUW" userId="50bdfb513eb44029" providerId="LiveId" clId="{F4D7101E-BBFC-4666-9D14-D50C0A7A4D5E}" dt="2017-10-12T16:03:09.673" v="1065" actId="478"/>
          <ac:picMkLst>
            <pc:docMk/>
            <pc:sldMk cId="3980162320" sldId="275"/>
            <ac:picMk id="3" creationId="{00000000-0000-0000-0000-000000000000}"/>
          </ac:picMkLst>
        </pc:picChg>
        <pc:picChg chg="mod topLvl">
          <ac:chgData name="Arthur DE GRAAUW" userId="50bdfb513eb44029" providerId="LiveId" clId="{F4D7101E-BBFC-4666-9D14-D50C0A7A4D5E}" dt="2017-10-13T08:10:00.801" v="1240"/>
          <ac:picMkLst>
            <pc:docMk/>
            <pc:sldMk cId="3980162320" sldId="275"/>
            <ac:picMk id="5" creationId="{00000000-0000-0000-0000-000000000000}"/>
          </ac:picMkLst>
        </pc:picChg>
        <pc:picChg chg="add mod topLvl">
          <ac:chgData name="Arthur DE GRAAUW" userId="50bdfb513eb44029" providerId="LiveId" clId="{F4D7101E-BBFC-4666-9D14-D50C0A7A4D5E}" dt="2017-10-13T08:10:00.801" v="1240"/>
          <ac:picMkLst>
            <pc:docMk/>
            <pc:sldMk cId="3980162320" sldId="275"/>
            <ac:picMk id="8" creationId="{F408E584-B50A-4CDE-81E9-EB967D6FC786}"/>
          </ac:picMkLst>
        </pc:picChg>
        <pc:cxnChg chg="add mod">
          <ac:chgData name="Arthur DE GRAAUW" userId="50bdfb513eb44029" providerId="LiveId" clId="{F4D7101E-BBFC-4666-9D14-D50C0A7A4D5E}" dt="2017-10-12T16:24:11.779" v="1205" actId="208"/>
          <ac:cxnSpMkLst>
            <pc:docMk/>
            <pc:sldMk cId="3980162320" sldId="275"/>
            <ac:cxnSpMk id="11" creationId="{5D638F97-E768-4B64-854E-93F373497055}"/>
          </ac:cxnSpMkLst>
        </pc:cxnChg>
      </pc:sldChg>
      <pc:sldChg chg="addSp delSp modSp add ord">
        <pc:chgData name="Arthur DE GRAAUW" userId="50bdfb513eb44029" providerId="LiveId" clId="{F4D7101E-BBFC-4666-9D14-D50C0A7A4D5E}" dt="2017-10-13T08:59:44.002" v="1308"/>
        <pc:sldMkLst>
          <pc:docMk/>
          <pc:sldMk cId="2483610121" sldId="276"/>
        </pc:sldMkLst>
        <pc:spChg chg="add mod">
          <ac:chgData name="Arthur DE GRAAUW" userId="50bdfb513eb44029" providerId="LiveId" clId="{F4D7101E-BBFC-4666-9D14-D50C0A7A4D5E}" dt="2017-10-12T16:26:39.337" v="1220" actId="20577"/>
          <ac:spMkLst>
            <pc:docMk/>
            <pc:sldMk cId="2483610121" sldId="276"/>
            <ac:spMk id="10" creationId="{ACBA195B-FB2C-414F-82D6-E5D56809510E}"/>
          </ac:spMkLst>
        </pc:spChg>
        <pc:grpChg chg="add mod topLvl">
          <ac:chgData name="Arthur DE GRAAUW" userId="50bdfb513eb44029" providerId="LiveId" clId="{F4D7101E-BBFC-4666-9D14-D50C0A7A4D5E}" dt="2017-10-13T08:57:50.063" v="1299"/>
          <ac:grpSpMkLst>
            <pc:docMk/>
            <pc:sldMk cId="2483610121" sldId="276"/>
            <ac:grpSpMk id="7" creationId="{39CC26AC-4333-4FC4-924A-E8306063E331}"/>
          </ac:grpSpMkLst>
        </pc:grpChg>
        <pc:grpChg chg="add del mod">
          <ac:chgData name="Arthur DE GRAAUW" userId="50bdfb513eb44029" providerId="LiveId" clId="{F4D7101E-BBFC-4666-9D14-D50C0A7A4D5E}" dt="2017-10-13T08:57:50.063" v="1299"/>
          <ac:grpSpMkLst>
            <pc:docMk/>
            <pc:sldMk cId="2483610121" sldId="276"/>
            <ac:grpSpMk id="12" creationId="{AD2E0598-C668-4379-B107-5D0F2A8D74DA}"/>
          </ac:grpSpMkLst>
        </pc:grpChg>
        <pc:picChg chg="del">
          <ac:chgData name="Arthur DE GRAAUW" userId="50bdfb513eb44029" providerId="LiveId" clId="{F4D7101E-BBFC-4666-9D14-D50C0A7A4D5E}" dt="2017-10-12T16:15:10.593" v="1161" actId="478"/>
          <ac:picMkLst>
            <pc:docMk/>
            <pc:sldMk cId="2483610121" sldId="276"/>
            <ac:picMk id="3" creationId="{00000000-0000-0000-0000-000000000000}"/>
          </ac:picMkLst>
        </pc:picChg>
        <pc:picChg chg="add mod topLvl">
          <ac:chgData name="Arthur DE GRAAUW" userId="50bdfb513eb44029" providerId="LiveId" clId="{F4D7101E-BBFC-4666-9D14-D50C0A7A4D5E}" dt="2017-10-13T08:57:50.063" v="1299"/>
          <ac:picMkLst>
            <pc:docMk/>
            <pc:sldMk cId="2483610121" sldId="276"/>
            <ac:picMk id="4" creationId="{9244BD85-3C2F-44EA-AD9C-640FDFF38EF4}"/>
          </ac:picMkLst>
        </pc:picChg>
        <pc:picChg chg="mod topLvl">
          <ac:chgData name="Arthur DE GRAAUW" userId="50bdfb513eb44029" providerId="LiveId" clId="{F4D7101E-BBFC-4666-9D14-D50C0A7A4D5E}" dt="2017-10-13T08:57:50.063" v="1299"/>
          <ac:picMkLst>
            <pc:docMk/>
            <pc:sldMk cId="2483610121" sldId="276"/>
            <ac:picMk id="5" creationId="{00000000-0000-0000-0000-000000000000}"/>
          </ac:picMkLst>
        </pc:picChg>
        <pc:cxnChg chg="add mod">
          <ac:chgData name="Arthur DE GRAAUW" userId="50bdfb513eb44029" providerId="LiveId" clId="{F4D7101E-BBFC-4666-9D14-D50C0A7A4D5E}" dt="2017-10-12T16:27:34.045" v="1227" actId="14100"/>
          <ac:cxnSpMkLst>
            <pc:docMk/>
            <pc:sldMk cId="2483610121" sldId="276"/>
            <ac:cxnSpMk id="9" creationId="{7DFB8F60-F1C2-4614-BB9B-BA9B4C4781F7}"/>
          </ac:cxnSpMkLst>
        </pc:cxnChg>
      </pc:sldChg>
      <pc:sldChg chg="addSp delSp modSp add">
        <pc:chgData name="Arthur DE GRAAUW" userId="50bdfb513eb44029" providerId="LiveId" clId="{F4D7101E-BBFC-4666-9D14-D50C0A7A4D5E}" dt="2017-10-13T08:22:39.778" v="1284"/>
        <pc:sldMkLst>
          <pc:docMk/>
          <pc:sldMk cId="1745943416" sldId="277"/>
        </pc:sldMkLst>
        <pc:spChg chg="mod">
          <ac:chgData name="Arthur DE GRAAUW" userId="50bdfb513eb44029" providerId="LiveId" clId="{F4D7101E-BBFC-4666-9D14-D50C0A7A4D5E}" dt="2017-10-13T08:11:51.005" v="1277" actId="1038"/>
          <ac:spMkLst>
            <pc:docMk/>
            <pc:sldMk cId="1745943416" sldId="277"/>
            <ac:spMk id="13" creationId="{654ADE3F-2E1E-4DB0-A316-5792CB19E434}"/>
          </ac:spMkLst>
        </pc:spChg>
        <pc:grpChg chg="del">
          <ac:chgData name="Arthur DE GRAAUW" userId="50bdfb513eb44029" providerId="LiveId" clId="{F4D7101E-BBFC-4666-9D14-D50C0A7A4D5E}" dt="2017-10-13T08:03:29.232" v="1232"/>
          <ac:grpSpMkLst>
            <pc:docMk/>
            <pc:sldMk cId="1745943416" sldId="277"/>
            <ac:grpSpMk id="2" creationId="{00000000-0000-0000-0000-000000000000}"/>
          </ac:grpSpMkLst>
        </pc:grpChg>
        <pc:grpChg chg="add mod">
          <ac:chgData name="Arthur DE GRAAUW" userId="50bdfb513eb44029" providerId="LiveId" clId="{F4D7101E-BBFC-4666-9D14-D50C0A7A4D5E}" dt="2017-10-13T08:22:39.778" v="1284"/>
          <ac:grpSpMkLst>
            <pc:docMk/>
            <pc:sldMk cId="1745943416" sldId="277"/>
            <ac:grpSpMk id="5" creationId="{D1F42C2D-BBA7-4591-A248-9C8B31F0288C}"/>
          </ac:grpSpMkLst>
        </pc:grpChg>
        <pc:grpChg chg="add mod topLvl">
          <ac:chgData name="Arthur DE GRAAUW" userId="50bdfb513eb44029" providerId="LiveId" clId="{F4D7101E-BBFC-4666-9D14-D50C0A7A4D5E}" dt="2017-10-13T08:22:39.778" v="1284"/>
          <ac:grpSpMkLst>
            <pc:docMk/>
            <pc:sldMk cId="1745943416" sldId="277"/>
            <ac:grpSpMk id="11" creationId="{AC8FB998-9CAD-48D0-BF9C-2FDA496176BD}"/>
          </ac:grpSpMkLst>
        </pc:grpChg>
        <pc:grpChg chg="add del mod">
          <ac:chgData name="Arthur DE GRAAUW" userId="50bdfb513eb44029" providerId="LiveId" clId="{F4D7101E-BBFC-4666-9D14-D50C0A7A4D5E}" dt="2017-10-13T08:21:54.930" v="1280"/>
          <ac:grpSpMkLst>
            <pc:docMk/>
            <pc:sldMk cId="1745943416" sldId="277"/>
            <ac:grpSpMk id="14" creationId="{AD13BEE0-F5BE-452F-A97A-8241A0E15D63}"/>
          </ac:grpSpMkLst>
        </pc:grpChg>
        <pc:picChg chg="mod topLvl">
          <ac:chgData name="Arthur DE GRAAUW" userId="50bdfb513eb44029" providerId="LiveId" clId="{F4D7101E-BBFC-4666-9D14-D50C0A7A4D5E}" dt="2017-10-13T08:22:39.778" v="1284"/>
          <ac:picMkLst>
            <pc:docMk/>
            <pc:sldMk cId="1745943416" sldId="277"/>
            <ac:picMk id="3" creationId="{00000000-0000-0000-0000-000000000000}"/>
          </ac:picMkLst>
        </pc:picChg>
        <pc:picChg chg="add mod ord">
          <ac:chgData name="Arthur DE GRAAUW" userId="50bdfb513eb44029" providerId="LiveId" clId="{F4D7101E-BBFC-4666-9D14-D50C0A7A4D5E}" dt="2017-10-13T08:22:39.778" v="1284"/>
          <ac:picMkLst>
            <pc:docMk/>
            <pc:sldMk cId="1745943416" sldId="277"/>
            <ac:picMk id="4" creationId="{C197B16A-01A3-4B8A-AD9B-67EC590040F3}"/>
          </ac:picMkLst>
        </pc:picChg>
        <pc:picChg chg="del mod topLvl">
          <ac:chgData name="Arthur DE GRAAUW" userId="50bdfb513eb44029" providerId="LiveId" clId="{F4D7101E-BBFC-4666-9D14-D50C0A7A4D5E}" dt="2017-10-13T08:05:33.094" v="1236" actId="478"/>
          <ac:picMkLst>
            <pc:docMk/>
            <pc:sldMk cId="1745943416" sldId="277"/>
            <ac:picMk id="5" creationId="{00000000-0000-0000-0000-000000000000}"/>
          </ac:picMkLst>
        </pc:picChg>
        <pc:picChg chg="add del mod ord">
          <ac:chgData name="Arthur DE GRAAUW" userId="50bdfb513eb44029" providerId="LiveId" clId="{F4D7101E-BBFC-4666-9D14-D50C0A7A4D5E}" dt="2017-10-13T08:08:25.201" v="1239" actId="478"/>
          <ac:picMkLst>
            <pc:docMk/>
            <pc:sldMk cId="1745943416" sldId="277"/>
            <ac:picMk id="8" creationId="{1C1EE1FC-1F8B-43F4-A439-3ACCCE62AEC8}"/>
          </ac:picMkLst>
        </pc:picChg>
        <pc:picChg chg="add del mod ord topLvl">
          <ac:chgData name="Arthur DE GRAAUW" userId="50bdfb513eb44029" providerId="LiveId" clId="{F4D7101E-BBFC-4666-9D14-D50C0A7A4D5E}" dt="2017-10-13T08:22:00.889" v="1281" actId="478"/>
          <ac:picMkLst>
            <pc:docMk/>
            <pc:sldMk cId="1745943416" sldId="277"/>
            <ac:picMk id="10" creationId="{2F27034D-59D6-4A75-9E72-0B579E222843}"/>
          </ac:picMkLst>
        </pc:picChg>
        <pc:cxnChg chg="mod">
          <ac:chgData name="Arthur DE GRAAUW" userId="50bdfb513eb44029" providerId="LiveId" clId="{F4D7101E-BBFC-4666-9D14-D50C0A7A4D5E}" dt="2017-10-13T08:11:16.536" v="1246" actId="208"/>
          <ac:cxnSpMkLst>
            <pc:docMk/>
            <pc:sldMk cId="1745943416" sldId="277"/>
            <ac:cxnSpMk id="12" creationId="{C4DB5B69-4FC3-42D4-B729-78A0B49E247F}"/>
          </ac:cxnSpMkLst>
        </pc:cxnChg>
      </pc:sldChg>
      <pc:sldChg chg="addSp delSp modSp add">
        <pc:chgData name="Arthur DE GRAAUW" userId="50bdfb513eb44029" providerId="LiveId" clId="{F4D7101E-BBFC-4666-9D14-D50C0A7A4D5E}" dt="2017-10-13T08:57:33.018" v="1298"/>
        <pc:sldMkLst>
          <pc:docMk/>
          <pc:sldMk cId="573623792" sldId="278"/>
        </pc:sldMkLst>
        <pc:grpChg chg="del">
          <ac:chgData name="Arthur DE GRAAUW" userId="50bdfb513eb44029" providerId="LiveId" clId="{F4D7101E-BBFC-4666-9D14-D50C0A7A4D5E}" dt="2017-10-13T08:25:08.049" v="1288"/>
          <ac:grpSpMkLst>
            <pc:docMk/>
            <pc:sldMk cId="573623792" sldId="278"/>
            <ac:grpSpMk id="5" creationId="{00000000-0000-0000-0000-000000000000}"/>
          </ac:grpSpMkLst>
        </pc:grpChg>
        <pc:grpChg chg="add mod">
          <ac:chgData name="Arthur DE GRAAUW" userId="50bdfb513eb44029" providerId="LiveId" clId="{F4D7101E-BBFC-4666-9D14-D50C0A7A4D5E}" dt="2017-10-13T08:57:33.018" v="1298"/>
          <ac:grpSpMkLst>
            <pc:docMk/>
            <pc:sldMk cId="573623792" sldId="278"/>
            <ac:grpSpMk id="9" creationId="{229E97AE-9180-4695-81C5-5B675FA8FD81}"/>
          </ac:grpSpMkLst>
        </pc:grpChg>
        <pc:grpChg chg="add mod">
          <ac:chgData name="Arthur DE GRAAUW" userId="50bdfb513eb44029" providerId="LiveId" clId="{F4D7101E-BBFC-4666-9D14-D50C0A7A4D5E}" dt="2017-10-13T08:57:33.018" v="1298"/>
          <ac:grpSpMkLst>
            <pc:docMk/>
            <pc:sldMk cId="573623792" sldId="278"/>
            <ac:grpSpMk id="12" creationId="{15463DD2-9911-49F7-A499-9D4171B10D9B}"/>
          </ac:grpSpMkLst>
        </pc:grpChg>
        <pc:picChg chg="del mod topLvl">
          <ac:chgData name="Arthur DE GRAAUW" userId="50bdfb513eb44029" providerId="LiveId" clId="{F4D7101E-BBFC-4666-9D14-D50C0A7A4D5E}" dt="2017-10-13T08:25:15.581" v="1289" actId="478"/>
          <ac:picMkLst>
            <pc:docMk/>
            <pc:sldMk cId="573623792" sldId="278"/>
            <ac:picMk id="2" creationId="{00000000-0000-0000-0000-000000000000}"/>
          </ac:picMkLst>
        </pc:picChg>
        <pc:picChg chg="mod topLvl">
          <ac:chgData name="Arthur DE GRAAUW" userId="50bdfb513eb44029" providerId="LiveId" clId="{F4D7101E-BBFC-4666-9D14-D50C0A7A4D5E}" dt="2017-10-13T08:57:33.018" v="1298"/>
          <ac:picMkLst>
            <pc:docMk/>
            <pc:sldMk cId="573623792" sldId="278"/>
            <ac:picMk id="3" creationId="{00000000-0000-0000-0000-000000000000}"/>
          </ac:picMkLst>
        </pc:picChg>
        <pc:picChg chg="add mod ord">
          <ac:chgData name="Arthur DE GRAAUW" userId="50bdfb513eb44029" providerId="LiveId" clId="{F4D7101E-BBFC-4666-9D14-D50C0A7A4D5E}" dt="2017-10-13T08:57:33.018" v="1298"/>
          <ac:picMkLst>
            <pc:docMk/>
            <pc:sldMk cId="573623792" sldId="278"/>
            <ac:picMk id="8" creationId="{B7A1B9FB-C22B-47D2-8ACB-1B3BDFE69769}"/>
          </ac:picMkLst>
        </pc:picChg>
        <pc:cxnChg chg="mod">
          <ac:chgData name="Arthur DE GRAAUW" userId="50bdfb513eb44029" providerId="LiveId" clId="{F4D7101E-BBFC-4666-9D14-D50C0A7A4D5E}" dt="2017-10-13T08:57:21.120" v="1297" actId="208"/>
          <ac:cxnSpMkLst>
            <pc:docMk/>
            <pc:sldMk cId="573623792" sldId="278"/>
            <ac:cxnSpMk id="10" creationId="{638676F4-D03B-43AA-A2D9-9A5F82723A39}"/>
          </ac:cxnSpMkLst>
        </pc:cxnChg>
      </pc:sldChg>
      <pc:sldChg chg="addSp delSp modSp add">
        <pc:chgData name="Arthur DE GRAAUW" userId="50bdfb513eb44029" providerId="LiveId" clId="{F4D7101E-BBFC-4666-9D14-D50C0A7A4D5E}" dt="2017-10-13T08:58:25.889" v="1303"/>
        <pc:sldMkLst>
          <pc:docMk/>
          <pc:sldMk cId="2180822747" sldId="279"/>
        </pc:sldMkLst>
        <pc:grpChg chg="add mod">
          <ac:chgData name="Arthur DE GRAAUW" userId="50bdfb513eb44029" providerId="LiveId" clId="{F4D7101E-BBFC-4666-9D14-D50C0A7A4D5E}" dt="2017-10-13T08:58:25.889" v="1303"/>
          <ac:grpSpMkLst>
            <pc:docMk/>
            <pc:sldMk cId="2180822747" sldId="279"/>
            <ac:grpSpMk id="7" creationId="{59750A8A-F7E0-4606-BA63-5E21DAEDB6C3}"/>
          </ac:grpSpMkLst>
        </pc:grpChg>
        <pc:grpChg chg="add mod">
          <ac:chgData name="Arthur DE GRAAUW" userId="50bdfb513eb44029" providerId="LiveId" clId="{F4D7101E-BBFC-4666-9D14-D50C0A7A4D5E}" dt="2017-10-13T08:58:25.889" v="1303"/>
          <ac:grpSpMkLst>
            <pc:docMk/>
            <pc:sldMk cId="2180822747" sldId="279"/>
            <ac:grpSpMk id="9" creationId="{7C6049F5-19BB-4CF4-AB9A-5868147F8F14}"/>
          </ac:grpSpMkLst>
        </pc:grpChg>
        <pc:picChg chg="mod">
          <ac:chgData name="Arthur DE GRAAUW" userId="50bdfb513eb44029" providerId="LiveId" clId="{F4D7101E-BBFC-4666-9D14-D50C0A7A4D5E}" dt="2017-10-13T08:58:25.889" v="1303"/>
          <ac:picMkLst>
            <pc:docMk/>
            <pc:sldMk cId="2180822747" sldId="279"/>
            <ac:picMk id="3" creationId="{00000000-0000-0000-0000-000000000000}"/>
          </ac:picMkLst>
        </pc:picChg>
        <pc:picChg chg="add mod ord">
          <ac:chgData name="Arthur DE GRAAUW" userId="50bdfb513eb44029" providerId="LiveId" clId="{F4D7101E-BBFC-4666-9D14-D50C0A7A4D5E}" dt="2017-10-13T08:58:25.889" v="1303"/>
          <ac:picMkLst>
            <pc:docMk/>
            <pc:sldMk cId="2180822747" sldId="279"/>
            <ac:picMk id="4" creationId="{78DA5781-C273-4848-959D-B06D3437C8B5}"/>
          </ac:picMkLst>
        </pc:picChg>
        <pc:picChg chg="del">
          <ac:chgData name="Arthur DE GRAAUW" userId="50bdfb513eb44029" providerId="LiveId" clId="{F4D7101E-BBFC-4666-9D14-D50C0A7A4D5E}" dt="2017-10-13T08:25:00.218" v="1287" actId="478"/>
          <ac:picMkLst>
            <pc:docMk/>
            <pc:sldMk cId="2180822747" sldId="279"/>
            <ac:picMk id="5" creationId="{00000000-0000-0000-0000-000000000000}"/>
          </ac:picMkLst>
        </pc:picChg>
        <pc:cxnChg chg="mod">
          <ac:chgData name="Arthur DE GRAAUW" userId="50bdfb513eb44029" providerId="LiveId" clId="{F4D7101E-BBFC-4666-9D14-D50C0A7A4D5E}" dt="2017-10-13T08:58:10.916" v="1302" actId="208"/>
          <ac:cxnSpMkLst>
            <pc:docMk/>
            <pc:sldMk cId="2180822747" sldId="279"/>
            <ac:cxnSpMk id="10" creationId="{6AB599D2-687D-4A94-8398-0546D573F7A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C567-1751-4B90-B2E9-9ABB4C3881E9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A00F-5DF0-439B-A80C-3CF6FA817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48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C567-1751-4B90-B2E9-9ABB4C3881E9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A00F-5DF0-439B-A80C-3CF6FA817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10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C567-1751-4B90-B2E9-9ABB4C3881E9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A00F-5DF0-439B-A80C-3CF6FA817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53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C567-1751-4B90-B2E9-9ABB4C3881E9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A00F-5DF0-439B-A80C-3CF6FA817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30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C567-1751-4B90-B2E9-9ABB4C3881E9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A00F-5DF0-439B-A80C-3CF6FA817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4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C567-1751-4B90-B2E9-9ABB4C3881E9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A00F-5DF0-439B-A80C-3CF6FA817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92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C567-1751-4B90-B2E9-9ABB4C3881E9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A00F-5DF0-439B-A80C-3CF6FA817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33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C567-1751-4B90-B2E9-9ABB4C3881E9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A00F-5DF0-439B-A80C-3CF6FA817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00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C567-1751-4B90-B2E9-9ABB4C3881E9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A00F-5DF0-439B-A80C-3CF6FA817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C567-1751-4B90-B2E9-9ABB4C3881E9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A00F-5DF0-439B-A80C-3CF6FA817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92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C567-1751-4B90-B2E9-9ABB4C3881E9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A00F-5DF0-439B-A80C-3CF6FA817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12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C567-1751-4B90-B2E9-9ABB4C3881E9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A00F-5DF0-439B-A80C-3CF6FA817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08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63"/>
            <a:ext cx="9144000" cy="60030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80341" y="52650"/>
            <a:ext cx="3063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Le ‘plan italien’ assez bon. Tout est à peu près en place.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443314" y="186741"/>
            <a:ext cx="9325722" cy="66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1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9625" y="6611779"/>
            <a:ext cx="1967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Les repères sont le pilastre et la canal.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7326" y="5954600"/>
            <a:ext cx="4376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fr-FR" dirty="0"/>
              <a:t>Leptis Magna, côte Nord avec citerne, ‘trottoir’, mur en boutisse et canal.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5463DD2-9911-49F7-A499-9D4171B10D9B}"/>
              </a:ext>
            </a:extLst>
          </p:cNvPr>
          <p:cNvGrpSpPr/>
          <p:nvPr/>
        </p:nvGrpSpPr>
        <p:grpSpPr>
          <a:xfrm>
            <a:off x="0" y="-459442"/>
            <a:ext cx="9144000" cy="6283484"/>
            <a:chOff x="0" y="-459442"/>
            <a:chExt cx="9144000" cy="628348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7A1B9FB-C22B-47D2-8ACB-1B3BDFE69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33957"/>
              <a:ext cx="9144000" cy="4790085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10" t="-16184" r="6654" b="366"/>
            <a:stretch/>
          </p:blipFill>
          <p:spPr>
            <a:xfrm rot="420000">
              <a:off x="320291" y="-459442"/>
              <a:ext cx="8568000" cy="5076000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229E97AE-9180-4695-81C5-5B675FA8FD81}"/>
                </a:ext>
              </a:extLst>
            </p:cNvPr>
            <p:cNvGrpSpPr/>
            <p:nvPr/>
          </p:nvGrpSpPr>
          <p:grpSpPr>
            <a:xfrm>
              <a:off x="121316" y="5250587"/>
              <a:ext cx="2304000" cy="369332"/>
              <a:chOff x="71183" y="5820344"/>
              <a:chExt cx="2304000" cy="369332"/>
            </a:xfrm>
          </p:grpSpPr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38676F4-D03B-43AA-A2D9-9A5F82723A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83" y="6179468"/>
                <a:ext cx="2304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7E1FB4B-5958-46AB-95D4-FED8EB4024E3}"/>
                  </a:ext>
                </a:extLst>
              </p:cNvPr>
              <p:cNvSpPr txBox="1"/>
              <p:nvPr/>
            </p:nvSpPr>
            <p:spPr>
              <a:xfrm>
                <a:off x="1094607" y="5820344"/>
                <a:ext cx="7729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107 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362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991266" y="6627168"/>
            <a:ext cx="20329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Les repères sont le phare et la muraille.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7326" y="5954600"/>
            <a:ext cx="54200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Leptis Magna, côte NE avec muraille écroulée, protection côtière en enrochement et phare.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9750A8A-F7E0-4606-BA63-5E21DAEDB6C3}"/>
              </a:ext>
            </a:extLst>
          </p:cNvPr>
          <p:cNvGrpSpPr/>
          <p:nvPr/>
        </p:nvGrpSpPr>
        <p:grpSpPr>
          <a:xfrm>
            <a:off x="0" y="77813"/>
            <a:ext cx="9416414" cy="5602492"/>
            <a:chOff x="0" y="77813"/>
            <a:chExt cx="9416414" cy="560249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8DA5781-C273-4848-959D-B06D3437C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77695"/>
              <a:ext cx="9144000" cy="4502610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3918">
              <a:off x="748104" y="77813"/>
              <a:ext cx="8668310" cy="4620246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7C6049F5-19BB-4CF4-AB9A-5868147F8F14}"/>
                </a:ext>
              </a:extLst>
            </p:cNvPr>
            <p:cNvGrpSpPr/>
            <p:nvPr/>
          </p:nvGrpSpPr>
          <p:grpSpPr>
            <a:xfrm>
              <a:off x="121316" y="5197579"/>
              <a:ext cx="2286000" cy="369332"/>
              <a:chOff x="121316" y="5250587"/>
              <a:chExt cx="2286000" cy="369332"/>
            </a:xfrm>
          </p:grpSpPr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AB599D2-687D-4A94-8398-0546D573F7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316" y="5609711"/>
                <a:ext cx="2286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1910AC7-8068-4CBC-9D07-8DEB14734B77}"/>
                  </a:ext>
                </a:extLst>
              </p:cNvPr>
              <p:cNvSpPr txBox="1"/>
              <p:nvPr/>
            </p:nvSpPr>
            <p:spPr>
              <a:xfrm>
                <a:off x="1144740" y="5250587"/>
                <a:ext cx="7729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108 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082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44" y="3392424"/>
            <a:ext cx="3711764" cy="34655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3208" cy="33924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08" y="0"/>
            <a:ext cx="4125468" cy="36254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54129" y="190500"/>
            <a:ext cx="30168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28661" y="190500"/>
            <a:ext cx="30168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28661" y="3625411"/>
            <a:ext cx="30168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64841" y="3810077"/>
            <a:ext cx="154721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fr-FR" sz="1100" dirty="0"/>
              <a:t>Anneau d’amarrage</a:t>
            </a:r>
          </a:p>
          <a:p>
            <a:pPr marL="228600" indent="-228600">
              <a:buAutoNum type="arabicPeriod"/>
            </a:pPr>
            <a:r>
              <a:rPr lang="fr-FR" sz="1100" dirty="0"/>
              <a:t>Quai</a:t>
            </a:r>
          </a:p>
          <a:p>
            <a:pPr marL="228600" indent="-228600">
              <a:buAutoNum type="arabicPeriod"/>
            </a:pPr>
            <a:r>
              <a:rPr lang="fr-FR" sz="1100" dirty="0"/>
              <a:t>Citerne</a:t>
            </a:r>
          </a:p>
        </p:txBody>
      </p:sp>
    </p:spTree>
    <p:extLst>
      <p:ext uri="{BB962C8B-B14F-4D97-AF65-F5344CB8AC3E}">
        <p14:creationId xmlns:p14="http://schemas.microsoft.com/office/powerpoint/2010/main" val="84695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3438144"/>
            <a:ext cx="5120640" cy="34198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4152" cy="39528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6579" y="238125"/>
            <a:ext cx="30168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25554" y="3629025"/>
            <a:ext cx="30168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0993" y="4193136"/>
            <a:ext cx="16305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28600" indent="-228600">
              <a:buAutoNum type="arabicPeriod"/>
              <a:defRPr sz="1100"/>
            </a:lvl1pPr>
          </a:lstStyle>
          <a:p>
            <a:pPr>
              <a:buFont typeface="+mj-lt"/>
              <a:buAutoNum type="arabicPeriod" startAt="4"/>
            </a:pPr>
            <a:r>
              <a:rPr lang="fr-FR" dirty="0"/>
              <a:t>Côte vue vers l’Ouest</a:t>
            </a:r>
          </a:p>
          <a:p>
            <a:pPr>
              <a:buFont typeface="+mj-lt"/>
              <a:buAutoNum type="arabicPeriod" startAt="4"/>
            </a:pPr>
            <a:r>
              <a:rPr lang="fr-FR" dirty="0"/>
              <a:t>Mur en boutisse</a:t>
            </a:r>
          </a:p>
        </p:txBody>
      </p:sp>
    </p:spTree>
    <p:extLst>
      <p:ext uri="{BB962C8B-B14F-4D97-AF65-F5344CB8AC3E}">
        <p14:creationId xmlns:p14="http://schemas.microsoft.com/office/powerpoint/2010/main" val="440622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984"/>
            <a:ext cx="5276088" cy="355701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62" y="0"/>
            <a:ext cx="6009138" cy="39814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8304" y="3486150"/>
            <a:ext cx="30168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29654" y="239768"/>
            <a:ext cx="30168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487263" y="4242562"/>
            <a:ext cx="1622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28600" indent="-228600">
              <a:buAutoNum type="arabicPeriod"/>
              <a:defRPr sz="1100"/>
            </a:lvl1pPr>
          </a:lstStyle>
          <a:p>
            <a:pPr>
              <a:buFont typeface="+mj-lt"/>
              <a:buAutoNum type="arabicPeriod" startAt="6"/>
            </a:pPr>
            <a:r>
              <a:rPr lang="fr-FR" dirty="0"/>
              <a:t>Canal vu vers la mer</a:t>
            </a:r>
          </a:p>
          <a:p>
            <a:pPr>
              <a:buAutoNum type="arabicPeriod" startAt="6"/>
            </a:pPr>
            <a:r>
              <a:rPr lang="fr-FR" dirty="0"/>
              <a:t>Canal vu vers la terre</a:t>
            </a:r>
          </a:p>
        </p:txBody>
      </p:sp>
    </p:spTree>
    <p:extLst>
      <p:ext uri="{BB962C8B-B14F-4D97-AF65-F5344CB8AC3E}">
        <p14:creationId xmlns:p14="http://schemas.microsoft.com/office/powerpoint/2010/main" val="332130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03" y="0"/>
            <a:ext cx="3938697" cy="49053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224" cy="35295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3355848"/>
            <a:ext cx="5120640" cy="35021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20304" y="190500"/>
            <a:ext cx="30168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492204" y="190500"/>
            <a:ext cx="418704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10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24604" y="6238875"/>
            <a:ext cx="30168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77373" y="5106924"/>
            <a:ext cx="16305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28600" indent="-228600">
              <a:buAutoNum type="arabicPeriod"/>
              <a:defRPr sz="1100"/>
            </a:lvl1pPr>
          </a:lstStyle>
          <a:p>
            <a:pPr>
              <a:buFont typeface="+mj-lt"/>
              <a:buAutoNum type="arabicPeriod" startAt="8"/>
            </a:pPr>
            <a:r>
              <a:rPr lang="fr-FR" dirty="0"/>
              <a:t>Côte vue vers l’Ouest</a:t>
            </a:r>
          </a:p>
          <a:p>
            <a:pPr>
              <a:buFont typeface="+mj-lt"/>
              <a:buAutoNum type="arabicPeriod" startAt="8"/>
            </a:pPr>
            <a:r>
              <a:rPr lang="fr-FR" dirty="0"/>
              <a:t>Côte vue vers le NW</a:t>
            </a:r>
          </a:p>
          <a:p>
            <a:pPr>
              <a:buFont typeface="+mj-lt"/>
              <a:buAutoNum type="arabicPeriod" startAt="8"/>
            </a:pPr>
            <a:r>
              <a:rPr lang="fr-FR" dirty="0"/>
              <a:t>Muraille écroulée</a:t>
            </a:r>
          </a:p>
        </p:txBody>
      </p:sp>
    </p:spTree>
    <p:extLst>
      <p:ext uri="{BB962C8B-B14F-4D97-AF65-F5344CB8AC3E}">
        <p14:creationId xmlns:p14="http://schemas.microsoft.com/office/powerpoint/2010/main" val="113206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50" y="0"/>
            <a:ext cx="5313350" cy="36145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164"/>
            <a:ext cx="4327546" cy="50794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95" y="3614588"/>
            <a:ext cx="4823105" cy="32434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4979" y="1085850"/>
            <a:ext cx="418704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12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473154" y="180975"/>
            <a:ext cx="418704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13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473154" y="3795563"/>
            <a:ext cx="418704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11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9207" y="6037761"/>
            <a:ext cx="3340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28600" indent="-228600">
              <a:buAutoNum type="arabicPeriod"/>
              <a:defRPr sz="1100"/>
            </a:lvl1pPr>
          </a:lstStyle>
          <a:p>
            <a:pPr>
              <a:buFont typeface="+mj-lt"/>
              <a:buAutoNum type="arabicPeriod" startAt="11"/>
            </a:pPr>
            <a:r>
              <a:rPr lang="fr-FR" dirty="0"/>
              <a:t>Muraille vue vers l’Ouest</a:t>
            </a:r>
          </a:p>
          <a:p>
            <a:pPr>
              <a:buFont typeface="+mj-lt"/>
              <a:buAutoNum type="arabicPeriod" startAt="11"/>
            </a:pPr>
            <a:r>
              <a:rPr lang="fr-FR" dirty="0"/>
              <a:t>Muraille vue vers l’Est, avec phare au loin</a:t>
            </a:r>
          </a:p>
          <a:p>
            <a:pPr>
              <a:buFont typeface="+mj-lt"/>
              <a:buAutoNum type="arabicPeriod" startAt="11"/>
            </a:pPr>
            <a:r>
              <a:rPr lang="fr-FR" dirty="0"/>
              <a:t>Protection côtière vue vers l’Est, avec phare au loin</a:t>
            </a:r>
          </a:p>
          <a:p>
            <a:pPr>
              <a:buFont typeface="+mj-lt"/>
              <a:buAutoNum type="arabicPeriod" startAt="11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687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24" y="0"/>
            <a:ext cx="6379876" cy="43053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742"/>
            <a:ext cx="3333750" cy="49142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610996" y="104775"/>
            <a:ext cx="418704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15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150" y="2006084"/>
            <a:ext cx="418704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14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39523" y="4576195"/>
            <a:ext cx="1795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28600" indent="-228600">
              <a:buAutoNum type="arabicPeriod"/>
              <a:defRPr sz="1100"/>
            </a:lvl1pPr>
          </a:lstStyle>
          <a:p>
            <a:pPr>
              <a:buFont typeface="+mj-lt"/>
              <a:buAutoNum type="arabicPeriod" startAt="14"/>
            </a:pPr>
            <a:r>
              <a:rPr lang="fr-FR" dirty="0"/>
              <a:t>Phare</a:t>
            </a:r>
          </a:p>
          <a:p>
            <a:pPr>
              <a:buFont typeface="+mj-lt"/>
              <a:buAutoNum type="arabicPeriod" startAt="14"/>
            </a:pPr>
            <a:r>
              <a:rPr lang="fr-FR" dirty="0"/>
              <a:t>Entrée ensablée du port</a:t>
            </a:r>
          </a:p>
        </p:txBody>
      </p:sp>
    </p:spTree>
    <p:extLst>
      <p:ext uri="{BB962C8B-B14F-4D97-AF65-F5344CB8AC3E}">
        <p14:creationId xmlns:p14="http://schemas.microsoft.com/office/powerpoint/2010/main" val="59768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63"/>
            <a:ext cx="9144000" cy="60030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17549" y="38276"/>
            <a:ext cx="4126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Le ‘plan italien passé sous </a:t>
            </a:r>
            <a:r>
              <a:rPr lang="fr-FR" sz="1000" dirty="0" err="1"/>
              <a:t>AutoCad</a:t>
            </a:r>
            <a:r>
              <a:rPr lang="fr-FR" sz="1000" dirty="0"/>
              <a:t>’ assez bon. Tout est à peu près en place.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1634455" y="359422"/>
            <a:ext cx="8637121" cy="58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6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79"/>
            <a:ext cx="9144000" cy="585064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41607"/>
          <a:stretch/>
        </p:blipFill>
        <p:spPr>
          <a:xfrm rot="480000">
            <a:off x="41520" y="2077848"/>
            <a:ext cx="8784000" cy="3945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46880" y="6615752"/>
            <a:ext cx="56204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Les repères sont le temple, la route et le pilastre. Le trottoir est visible aussi car pas de houle d’Est sur le faible fond.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7326" y="6374736"/>
            <a:ext cx="3419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fr-FR" dirty="0"/>
              <a:t>Leptis Magna, côte NW avec quai et anneau d’amarrage.</a:t>
            </a:r>
          </a:p>
        </p:txBody>
      </p:sp>
    </p:spTree>
    <p:extLst>
      <p:ext uri="{BB962C8B-B14F-4D97-AF65-F5344CB8AC3E}">
        <p14:creationId xmlns:p14="http://schemas.microsoft.com/office/powerpoint/2010/main" val="321110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0" y="-459442"/>
            <a:ext cx="9144000" cy="6283484"/>
            <a:chOff x="0" y="-459442"/>
            <a:chExt cx="9144000" cy="628348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33957"/>
              <a:ext cx="9144000" cy="4790085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10" t="-16184" r="6654" b="366"/>
            <a:stretch/>
          </p:blipFill>
          <p:spPr>
            <a:xfrm rot="420000">
              <a:off x="320291" y="-459442"/>
              <a:ext cx="8568000" cy="5076000"/>
            </a:xfrm>
            <a:prstGeom prst="rect">
              <a:avLst/>
            </a:prstGeom>
          </p:spPr>
        </p:pic>
      </p:grpSp>
      <p:sp>
        <p:nvSpPr>
          <p:cNvPr id="4" name="ZoneTexte 3"/>
          <p:cNvSpPr txBox="1"/>
          <p:nvPr/>
        </p:nvSpPr>
        <p:spPr>
          <a:xfrm>
            <a:off x="6979625" y="6611779"/>
            <a:ext cx="1967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Les repères sont le pilastre et la canal.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7326" y="5954600"/>
            <a:ext cx="4376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fr-FR" dirty="0"/>
              <a:t>Leptis Magna, côte Nord avec citerne, ‘trottoir’, mur en boutisse et canal.</a:t>
            </a:r>
          </a:p>
        </p:txBody>
      </p:sp>
    </p:spTree>
    <p:extLst>
      <p:ext uri="{BB962C8B-B14F-4D97-AF65-F5344CB8AC3E}">
        <p14:creationId xmlns:p14="http://schemas.microsoft.com/office/powerpoint/2010/main" val="281438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634"/>
            <a:ext cx="9144000" cy="45026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918">
            <a:off x="748104" y="77813"/>
            <a:ext cx="8668310" cy="46202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991266" y="6627168"/>
            <a:ext cx="20329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Les repères sont le phare et la muraille.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7326" y="5954600"/>
            <a:ext cx="54200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Leptis Magna, côte NE avec muraille écroulée, protection côtière en enrochement et phare.</a:t>
            </a:r>
          </a:p>
        </p:txBody>
      </p:sp>
    </p:spTree>
    <p:extLst>
      <p:ext uri="{BB962C8B-B14F-4D97-AF65-F5344CB8AC3E}">
        <p14:creationId xmlns:p14="http://schemas.microsoft.com/office/powerpoint/2010/main" val="197333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546880" y="6615752"/>
            <a:ext cx="56204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Les repères sont le temple, la route et le pilastre. Le trottoir est visible aussi car pas de houle d’Est sur le faible fond.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7326" y="6374736"/>
            <a:ext cx="3419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fr-FR" dirty="0"/>
              <a:t>Leptis Magna, côte NW avec quai et anneau d’amarrage.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79"/>
            <a:ext cx="9144000" cy="58506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408E584-B50A-4CDE-81E9-EB967D6FC786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-129076" y="1834852"/>
            <a:ext cx="9000073" cy="3736513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4E0B54-FBDF-42ED-94D1-18618C397485}"/>
              </a:ext>
            </a:extLst>
          </p:cNvPr>
          <p:cNvGrpSpPr/>
          <p:nvPr/>
        </p:nvGrpSpPr>
        <p:grpSpPr>
          <a:xfrm>
            <a:off x="129209" y="5820344"/>
            <a:ext cx="2246243" cy="369332"/>
            <a:chOff x="129209" y="5820344"/>
            <a:chExt cx="2246243" cy="369332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5D638F97-E768-4B64-854E-93F373497055}"/>
                </a:ext>
              </a:extLst>
            </p:cNvPr>
            <p:cNvCxnSpPr>
              <a:cxnSpLocks/>
            </p:cNvCxnSpPr>
            <p:nvPr/>
          </p:nvCxnSpPr>
          <p:spPr>
            <a:xfrm>
              <a:off x="129209" y="6179468"/>
              <a:ext cx="2246243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0D2C09C-4A52-4842-8A3D-65B1708F8870}"/>
                </a:ext>
              </a:extLst>
            </p:cNvPr>
            <p:cNvSpPr txBox="1"/>
            <p:nvPr/>
          </p:nvSpPr>
          <p:spPr>
            <a:xfrm>
              <a:off x="1174120" y="5820344"/>
              <a:ext cx="7729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FF00"/>
                  </a:solidFill>
                </a:rPr>
                <a:t>106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016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9625" y="6611779"/>
            <a:ext cx="1967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Les repères sont le pilastre et la canal.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7326" y="5954600"/>
            <a:ext cx="4376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fr-FR" dirty="0"/>
              <a:t>Leptis Magna, côte Nord avec citerne, ‘trottoir’, mur en boutisse et canal.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957"/>
            <a:ext cx="9144000" cy="47900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B0B6F0-9A36-40AC-8402-DD4DADC3150F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288000" y="799200"/>
            <a:ext cx="8628918" cy="3915644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2B8A1C13-4990-4D77-9DB1-9BE713666579}"/>
              </a:ext>
            </a:extLst>
          </p:cNvPr>
          <p:cNvGrpSpPr/>
          <p:nvPr/>
        </p:nvGrpSpPr>
        <p:grpSpPr>
          <a:xfrm>
            <a:off x="121316" y="5250587"/>
            <a:ext cx="2304000" cy="369332"/>
            <a:chOff x="71183" y="5820344"/>
            <a:chExt cx="2304000" cy="369332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C5768F90-3841-48FC-B3D9-E3B784215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83" y="6179468"/>
              <a:ext cx="23040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F22521A-3FAF-40FD-89D7-3AF60FA1B772}"/>
                </a:ext>
              </a:extLst>
            </p:cNvPr>
            <p:cNvSpPr txBox="1"/>
            <p:nvPr/>
          </p:nvSpPr>
          <p:spPr>
            <a:xfrm>
              <a:off x="1094607" y="5820344"/>
              <a:ext cx="7729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FF00"/>
                  </a:solidFill>
                </a:rPr>
                <a:t>107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484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991266" y="6627168"/>
            <a:ext cx="20329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Les repères sont le phare et la muraille.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7326" y="5954600"/>
            <a:ext cx="54200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Leptis Magna, côte NE avec muraille écroulée, protection côtière en enrochement et phare.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634"/>
            <a:ext cx="9144000" cy="45026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244BD85-3C2F-44EA-AD9C-640FDFF38E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675340" y="1257603"/>
            <a:ext cx="8360862" cy="3396767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39CC26AC-4333-4FC4-924A-E8306063E331}"/>
              </a:ext>
            </a:extLst>
          </p:cNvPr>
          <p:cNvGrpSpPr/>
          <p:nvPr/>
        </p:nvGrpSpPr>
        <p:grpSpPr>
          <a:xfrm>
            <a:off x="121316" y="5197579"/>
            <a:ext cx="2286000" cy="369332"/>
            <a:chOff x="121316" y="5250587"/>
            <a:chExt cx="2286000" cy="369332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7DFB8F60-F1C2-4614-BB9B-BA9B4C4781F7}"/>
                </a:ext>
              </a:extLst>
            </p:cNvPr>
            <p:cNvCxnSpPr>
              <a:cxnSpLocks/>
            </p:cNvCxnSpPr>
            <p:nvPr/>
          </p:nvCxnSpPr>
          <p:spPr>
            <a:xfrm>
              <a:off x="121316" y="5609711"/>
              <a:ext cx="22860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CBA195B-FB2C-414F-82D6-E5D56809510E}"/>
                </a:ext>
              </a:extLst>
            </p:cNvPr>
            <p:cNvSpPr txBox="1"/>
            <p:nvPr/>
          </p:nvSpPr>
          <p:spPr>
            <a:xfrm>
              <a:off x="1144740" y="5250587"/>
              <a:ext cx="7729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FF00"/>
                  </a:solidFill>
                </a:rPr>
                <a:t>108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61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546880" y="6615752"/>
            <a:ext cx="56204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Les repères sont le temple, la route et le pilastre. Le trottoir est visible aussi car pas de houle d’Est sur le faible fond.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7326" y="6374736"/>
            <a:ext cx="3419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fr-FR" dirty="0"/>
              <a:t>Leptis Magna, côte NW avec quai et anneau d’amarrage.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1F42C2D-BBA7-4591-A248-9C8B31F0288C}"/>
              </a:ext>
            </a:extLst>
          </p:cNvPr>
          <p:cNvGrpSpPr/>
          <p:nvPr/>
        </p:nvGrpSpPr>
        <p:grpSpPr>
          <a:xfrm>
            <a:off x="0" y="503679"/>
            <a:ext cx="9144000" cy="5850642"/>
            <a:chOff x="0" y="503679"/>
            <a:chExt cx="9144000" cy="585064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197B16A-01A3-4B8A-AD9B-67EC59004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3679"/>
              <a:ext cx="9144000" cy="5850642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0000" contrast="-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" r="41607"/>
            <a:stretch/>
          </p:blipFill>
          <p:spPr>
            <a:xfrm rot="480000">
              <a:off x="41520" y="2077848"/>
              <a:ext cx="8784000" cy="3945856"/>
            </a:xfrm>
            <a:prstGeom prst="rect">
              <a:avLst/>
            </a:prstGeom>
          </p:spPr>
        </p:pic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AC8FB998-9CAD-48D0-BF9C-2FDA496176BD}"/>
                </a:ext>
              </a:extLst>
            </p:cNvPr>
            <p:cNvGrpSpPr/>
            <p:nvPr/>
          </p:nvGrpSpPr>
          <p:grpSpPr>
            <a:xfrm>
              <a:off x="129209" y="5820344"/>
              <a:ext cx="2246243" cy="369332"/>
              <a:chOff x="129209" y="5820344"/>
              <a:chExt cx="2246243" cy="369332"/>
            </a:xfrm>
          </p:grpSpPr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C4DB5B69-4FC3-42D4-B729-78A0B49E24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209" y="6179468"/>
                <a:ext cx="224624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54ADE3F-2E1E-4DB0-A316-5792CB19E434}"/>
                  </a:ext>
                </a:extLst>
              </p:cNvPr>
              <p:cNvSpPr txBox="1"/>
              <p:nvPr/>
            </p:nvSpPr>
            <p:spPr>
              <a:xfrm>
                <a:off x="955461" y="5820344"/>
                <a:ext cx="7729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106 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59434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389</Words>
  <Application>Microsoft Office PowerPoint</Application>
  <PresentationFormat>Affichage à l'écran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Arthur DE GRAAUW</dc:creator>
  <cp:lastModifiedBy>Arthur DE GRAAUW</cp:lastModifiedBy>
  <cp:revision>30</cp:revision>
  <dcterms:created xsi:type="dcterms:W3CDTF">2016-06-22T17:10:27Z</dcterms:created>
  <dcterms:modified xsi:type="dcterms:W3CDTF">2017-10-13T08:59:51Z</dcterms:modified>
</cp:coreProperties>
</file>