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BD6D39A9-17ED-48CA-A26E-FD460F25CF1A}"/>
    <pc:docChg chg="undo redo custSel addSld delSld modSld sldOrd">
      <pc:chgData name="Arthur DE GRAAUW" userId="50bdfb513eb44029" providerId="LiveId" clId="{BD6D39A9-17ED-48CA-A26E-FD460F25CF1A}" dt="2020-02-27T11:18:16.230" v="943" actId="20577"/>
      <pc:docMkLst>
        <pc:docMk/>
      </pc:docMkLst>
      <pc:sldChg chg="modSp del mod setBg">
        <pc:chgData name="Arthur DE GRAAUW" userId="50bdfb513eb44029" providerId="LiveId" clId="{BD6D39A9-17ED-48CA-A26E-FD460F25CF1A}" dt="2020-02-27T10:46:42.696" v="852" actId="47"/>
        <pc:sldMkLst>
          <pc:docMk/>
          <pc:sldMk cId="3050005639" sldId="256"/>
        </pc:sldMkLst>
        <pc:spChg chg="mod">
          <ac:chgData name="Arthur DE GRAAUW" userId="50bdfb513eb44029" providerId="LiveId" clId="{BD6D39A9-17ED-48CA-A26E-FD460F25CF1A}" dt="2020-02-26T17:59:23.613" v="1" actId="1076"/>
          <ac:spMkLst>
            <pc:docMk/>
            <pc:sldMk cId="3050005639" sldId="256"/>
            <ac:spMk id="6" creationId="{7079D5EC-A0BF-4B0E-9DDD-AB9332501A77}"/>
          </ac:spMkLst>
        </pc:spChg>
        <pc:spChg chg="mod">
          <ac:chgData name="Arthur DE GRAAUW" userId="50bdfb513eb44029" providerId="LiveId" clId="{BD6D39A9-17ED-48CA-A26E-FD460F25CF1A}" dt="2020-02-26T18:00:15.595" v="2" actId="1076"/>
          <ac:spMkLst>
            <pc:docMk/>
            <pc:sldMk cId="3050005639" sldId="256"/>
            <ac:spMk id="10" creationId="{F4E8AE73-3D54-44BD-BA71-7262E8D468ED}"/>
          </ac:spMkLst>
        </pc:spChg>
        <pc:spChg chg="mod">
          <ac:chgData name="Arthur DE GRAAUW" userId="50bdfb513eb44029" providerId="LiveId" clId="{BD6D39A9-17ED-48CA-A26E-FD460F25CF1A}" dt="2020-02-26T18:00:46.800" v="4" actId="1076"/>
          <ac:spMkLst>
            <pc:docMk/>
            <pc:sldMk cId="3050005639" sldId="256"/>
            <ac:spMk id="11" creationId="{8EB9FBCD-4A5B-4FF3-830F-218F4F635EA4}"/>
          </ac:spMkLst>
        </pc:spChg>
        <pc:spChg chg="mod">
          <ac:chgData name="Arthur DE GRAAUW" userId="50bdfb513eb44029" providerId="LiveId" clId="{BD6D39A9-17ED-48CA-A26E-FD460F25CF1A}" dt="2020-02-26T18:05:46.292" v="17" actId="1076"/>
          <ac:spMkLst>
            <pc:docMk/>
            <pc:sldMk cId="3050005639" sldId="256"/>
            <ac:spMk id="13" creationId="{B715C920-D2CE-4845-B3C8-D632587B39C5}"/>
          </ac:spMkLst>
        </pc:spChg>
      </pc:sldChg>
      <pc:sldChg chg="addSp modSp add mod">
        <pc:chgData name="Arthur DE GRAAUW" userId="50bdfb513eb44029" providerId="LiveId" clId="{BD6D39A9-17ED-48CA-A26E-FD460F25CF1A}" dt="2020-02-26T19:17:10.002" v="543" actId="164"/>
        <pc:sldMkLst>
          <pc:docMk/>
          <pc:sldMk cId="3161076139" sldId="257"/>
        </pc:sldMkLst>
        <pc:spChg chg="add mod">
          <ac:chgData name="Arthur DE GRAAUW" userId="50bdfb513eb44029" providerId="LiveId" clId="{BD6D39A9-17ED-48CA-A26E-FD460F25CF1A}" dt="2020-02-26T18:34:20.569" v="151" actId="164"/>
          <ac:spMkLst>
            <pc:docMk/>
            <pc:sldMk cId="3161076139" sldId="257"/>
            <ac:spMk id="6" creationId="{15CD2848-6572-49E0-9BDD-A42ABF0BBF2E}"/>
          </ac:spMkLst>
        </pc:spChg>
        <pc:spChg chg="add mod">
          <ac:chgData name="Arthur DE GRAAUW" userId="50bdfb513eb44029" providerId="LiveId" clId="{BD6D39A9-17ED-48CA-A26E-FD460F25CF1A}" dt="2020-02-26T18:34:20.569" v="151" actId="164"/>
          <ac:spMkLst>
            <pc:docMk/>
            <pc:sldMk cId="3161076139" sldId="257"/>
            <ac:spMk id="7" creationId="{55691A00-F3AD-4F27-92AC-4E6364B7E16B}"/>
          </ac:spMkLst>
        </pc:spChg>
        <pc:spChg chg="add mod">
          <ac:chgData name="Arthur DE GRAAUW" userId="50bdfb513eb44029" providerId="LiveId" clId="{BD6D39A9-17ED-48CA-A26E-FD460F25CF1A}" dt="2020-02-26T19:17:10.002" v="543" actId="164"/>
          <ac:spMkLst>
            <pc:docMk/>
            <pc:sldMk cId="3161076139" sldId="257"/>
            <ac:spMk id="9" creationId="{9016A476-ED01-48FC-83AB-23406842CC72}"/>
          </ac:spMkLst>
        </pc:spChg>
        <pc:grpChg chg="add mod">
          <ac:chgData name="Arthur DE GRAAUW" userId="50bdfb513eb44029" providerId="LiveId" clId="{BD6D39A9-17ED-48CA-A26E-FD460F25CF1A}" dt="2020-02-26T19:17:10.002" v="543" actId="164"/>
          <ac:grpSpMkLst>
            <pc:docMk/>
            <pc:sldMk cId="3161076139" sldId="257"/>
            <ac:grpSpMk id="8" creationId="{DC76BA48-B4FA-4489-ABDC-02810DE8EFFA}"/>
          </ac:grpSpMkLst>
        </pc:grpChg>
        <pc:grpChg chg="add mod">
          <ac:chgData name="Arthur DE GRAAUW" userId="50bdfb513eb44029" providerId="LiveId" clId="{BD6D39A9-17ED-48CA-A26E-FD460F25CF1A}" dt="2020-02-26T19:17:10.002" v="543" actId="164"/>
          <ac:grpSpMkLst>
            <pc:docMk/>
            <pc:sldMk cId="3161076139" sldId="257"/>
            <ac:grpSpMk id="11" creationId="{FC302CC5-8C30-4761-A83F-51C502DAA702}"/>
          </ac:grpSpMkLst>
        </pc:grpChg>
        <pc:picChg chg="add mod ord">
          <ac:chgData name="Arthur DE GRAAUW" userId="50bdfb513eb44029" providerId="LiveId" clId="{BD6D39A9-17ED-48CA-A26E-FD460F25CF1A}" dt="2020-02-26T18:39:27.510" v="195" actId="1582"/>
          <ac:picMkLst>
            <pc:docMk/>
            <pc:sldMk cId="3161076139" sldId="257"/>
            <ac:picMk id="3" creationId="{CCFCCBC8-254C-4050-BC77-C8A7E2FF04D9}"/>
          </ac:picMkLst>
        </pc:picChg>
        <pc:picChg chg="add mod">
          <ac:chgData name="Arthur DE GRAAUW" userId="50bdfb513eb44029" providerId="LiveId" clId="{BD6D39A9-17ED-48CA-A26E-FD460F25CF1A}" dt="2020-02-26T18:39:27.510" v="195" actId="1582"/>
          <ac:picMkLst>
            <pc:docMk/>
            <pc:sldMk cId="3161076139" sldId="257"/>
            <ac:picMk id="5" creationId="{95B4DB92-BAC8-4081-B3AD-BEABF3E4C448}"/>
          </ac:picMkLst>
        </pc:picChg>
        <pc:cxnChg chg="add mod">
          <ac:chgData name="Arthur DE GRAAUW" userId="50bdfb513eb44029" providerId="LiveId" clId="{BD6D39A9-17ED-48CA-A26E-FD460F25CF1A}" dt="2020-02-26T19:17:10.002" v="543" actId="164"/>
          <ac:cxnSpMkLst>
            <pc:docMk/>
            <pc:sldMk cId="3161076139" sldId="257"/>
            <ac:cxnSpMk id="10" creationId="{9D9C17DA-7C53-427C-A739-ED32462193B1}"/>
          </ac:cxnSpMkLst>
        </pc:cxnChg>
      </pc:sldChg>
      <pc:sldChg chg="addSp delSp modSp add mod">
        <pc:chgData name="Arthur DE GRAAUW" userId="50bdfb513eb44029" providerId="LiveId" clId="{BD6D39A9-17ED-48CA-A26E-FD460F25CF1A}" dt="2020-02-26T19:11:34.930" v="498" actId="164"/>
        <pc:sldMkLst>
          <pc:docMk/>
          <pc:sldMk cId="920453183" sldId="258"/>
        </pc:sldMkLst>
        <pc:spChg chg="add mod">
          <ac:chgData name="Arthur DE GRAAUW" userId="50bdfb513eb44029" providerId="LiveId" clId="{BD6D39A9-17ED-48CA-A26E-FD460F25CF1A}" dt="2020-02-26T18:33:15.792" v="116" actId="164"/>
          <ac:spMkLst>
            <pc:docMk/>
            <pc:sldMk cId="920453183" sldId="258"/>
            <ac:spMk id="8" creationId="{EDD08A2C-A0C6-461D-8973-AEC18328C68D}"/>
          </ac:spMkLst>
        </pc:spChg>
        <pc:spChg chg="add mod">
          <ac:chgData name="Arthur DE GRAAUW" userId="50bdfb513eb44029" providerId="LiveId" clId="{BD6D39A9-17ED-48CA-A26E-FD460F25CF1A}" dt="2020-02-26T18:33:15.792" v="116" actId="164"/>
          <ac:spMkLst>
            <pc:docMk/>
            <pc:sldMk cId="920453183" sldId="258"/>
            <ac:spMk id="9" creationId="{28AF0562-63B7-4BAE-9891-53D7DE903B16}"/>
          </ac:spMkLst>
        </pc:spChg>
        <pc:spChg chg="add mod">
          <ac:chgData name="Arthur DE GRAAUW" userId="50bdfb513eb44029" providerId="LiveId" clId="{BD6D39A9-17ED-48CA-A26E-FD460F25CF1A}" dt="2020-02-26T19:11:34.930" v="498" actId="164"/>
          <ac:spMkLst>
            <pc:docMk/>
            <pc:sldMk cId="920453183" sldId="258"/>
            <ac:spMk id="11" creationId="{F05A21CE-7188-4C01-9777-168C00F7E301}"/>
          </ac:spMkLst>
        </pc:spChg>
        <pc:spChg chg="add mod">
          <ac:chgData name="Arthur DE GRAAUW" userId="50bdfb513eb44029" providerId="LiveId" clId="{BD6D39A9-17ED-48CA-A26E-FD460F25CF1A}" dt="2020-02-26T19:11:34.930" v="498" actId="164"/>
          <ac:spMkLst>
            <pc:docMk/>
            <pc:sldMk cId="920453183" sldId="258"/>
            <ac:spMk id="13" creationId="{CC8AB2BF-AD7B-4BE3-98E7-FA56936C99E5}"/>
          </ac:spMkLst>
        </pc:spChg>
        <pc:grpChg chg="add mod">
          <ac:chgData name="Arthur DE GRAAUW" userId="50bdfb513eb44029" providerId="LiveId" clId="{BD6D39A9-17ED-48CA-A26E-FD460F25CF1A}" dt="2020-02-26T19:11:34.930" v="498" actId="164"/>
          <ac:grpSpMkLst>
            <pc:docMk/>
            <pc:sldMk cId="920453183" sldId="258"/>
            <ac:grpSpMk id="10" creationId="{2CE00D17-583F-407B-8B96-31C9BE0DF860}"/>
          </ac:grpSpMkLst>
        </pc:grpChg>
        <pc:grpChg chg="add mod">
          <ac:chgData name="Arthur DE GRAAUW" userId="50bdfb513eb44029" providerId="LiveId" clId="{BD6D39A9-17ED-48CA-A26E-FD460F25CF1A}" dt="2020-02-26T19:11:34.930" v="498" actId="164"/>
          <ac:grpSpMkLst>
            <pc:docMk/>
            <pc:sldMk cId="920453183" sldId="258"/>
            <ac:grpSpMk id="15" creationId="{BAEFB8F7-80B8-4EA3-A402-B80A2156FBDF}"/>
          </ac:grpSpMkLst>
        </pc:grpChg>
        <pc:picChg chg="add mod">
          <ac:chgData name="Arthur DE GRAAUW" userId="50bdfb513eb44029" providerId="LiveId" clId="{BD6D39A9-17ED-48CA-A26E-FD460F25CF1A}" dt="2020-02-26T18:48:12.658" v="309" actId="2085"/>
          <ac:picMkLst>
            <pc:docMk/>
            <pc:sldMk cId="920453183" sldId="258"/>
            <ac:picMk id="3" creationId="{DA267540-034F-4B07-80AE-A3A2EC2C24F9}"/>
          </ac:picMkLst>
        </pc:picChg>
        <pc:picChg chg="add del mod">
          <ac:chgData name="Arthur DE GRAAUW" userId="50bdfb513eb44029" providerId="LiveId" clId="{BD6D39A9-17ED-48CA-A26E-FD460F25CF1A}" dt="2020-02-26T18:26:55.842" v="35" actId="478"/>
          <ac:picMkLst>
            <pc:docMk/>
            <pc:sldMk cId="920453183" sldId="258"/>
            <ac:picMk id="5" creationId="{5CC5B0AD-D3A7-48E5-A445-306163139CCE}"/>
          </ac:picMkLst>
        </pc:picChg>
        <pc:picChg chg="add mod ord">
          <ac:chgData name="Arthur DE GRAAUW" userId="50bdfb513eb44029" providerId="LiveId" clId="{BD6D39A9-17ED-48CA-A26E-FD460F25CF1A}" dt="2020-02-26T18:48:05.171" v="308" actId="2085"/>
          <ac:picMkLst>
            <pc:docMk/>
            <pc:sldMk cId="920453183" sldId="258"/>
            <ac:picMk id="7" creationId="{B6B100CF-8DFD-41A2-9012-F3284997E538}"/>
          </ac:picMkLst>
        </pc:picChg>
        <pc:cxnChg chg="add mod">
          <ac:chgData name="Arthur DE GRAAUW" userId="50bdfb513eb44029" providerId="LiveId" clId="{BD6D39A9-17ED-48CA-A26E-FD460F25CF1A}" dt="2020-02-26T19:11:34.930" v="498" actId="164"/>
          <ac:cxnSpMkLst>
            <pc:docMk/>
            <pc:sldMk cId="920453183" sldId="258"/>
            <ac:cxnSpMk id="12" creationId="{2D935518-FE8A-436A-AC01-406552BA30A9}"/>
          </ac:cxnSpMkLst>
        </pc:cxnChg>
        <pc:cxnChg chg="add mod">
          <ac:chgData name="Arthur DE GRAAUW" userId="50bdfb513eb44029" providerId="LiveId" clId="{BD6D39A9-17ED-48CA-A26E-FD460F25CF1A}" dt="2020-02-26T19:11:34.930" v="498" actId="164"/>
          <ac:cxnSpMkLst>
            <pc:docMk/>
            <pc:sldMk cId="920453183" sldId="258"/>
            <ac:cxnSpMk id="14" creationId="{DBA2345B-36C1-4C99-BBB7-ACDF3CEF3CA9}"/>
          </ac:cxnSpMkLst>
        </pc:cxnChg>
      </pc:sldChg>
      <pc:sldChg chg="addSp modSp add mod">
        <pc:chgData name="Arthur DE GRAAUW" userId="50bdfb513eb44029" providerId="LiveId" clId="{BD6D39A9-17ED-48CA-A26E-FD460F25CF1A}" dt="2020-02-26T19:15:01.922" v="525" actId="164"/>
        <pc:sldMkLst>
          <pc:docMk/>
          <pc:sldMk cId="1580696633" sldId="259"/>
        </pc:sldMkLst>
        <pc:spChg chg="add mod">
          <ac:chgData name="Arthur DE GRAAUW" userId="50bdfb513eb44029" providerId="LiveId" clId="{BD6D39A9-17ED-48CA-A26E-FD460F25CF1A}" dt="2020-02-26T19:15:01.922" v="525" actId="164"/>
          <ac:spMkLst>
            <pc:docMk/>
            <pc:sldMk cId="1580696633" sldId="259"/>
            <ac:spMk id="6" creationId="{CD9D0E2D-A335-4F48-A443-57C7F3256731}"/>
          </ac:spMkLst>
        </pc:spChg>
        <pc:spChg chg="add mod">
          <ac:chgData name="Arthur DE GRAAUW" userId="50bdfb513eb44029" providerId="LiveId" clId="{BD6D39A9-17ED-48CA-A26E-FD460F25CF1A}" dt="2020-02-26T19:15:01.922" v="525" actId="164"/>
          <ac:spMkLst>
            <pc:docMk/>
            <pc:sldMk cId="1580696633" sldId="259"/>
            <ac:spMk id="7" creationId="{B922432B-D777-4ECA-8752-84C54E5A54F5}"/>
          </ac:spMkLst>
        </pc:spChg>
        <pc:spChg chg="add mod">
          <ac:chgData name="Arthur DE GRAAUW" userId="50bdfb513eb44029" providerId="LiveId" clId="{BD6D39A9-17ED-48CA-A26E-FD460F25CF1A}" dt="2020-02-26T19:15:01.922" v="525" actId="164"/>
          <ac:spMkLst>
            <pc:docMk/>
            <pc:sldMk cId="1580696633" sldId="259"/>
            <ac:spMk id="8" creationId="{F3910BC4-1E36-46D5-86BE-184AA96EC62B}"/>
          </ac:spMkLst>
        </pc:spChg>
        <pc:spChg chg="add mod">
          <ac:chgData name="Arthur DE GRAAUW" userId="50bdfb513eb44029" providerId="LiveId" clId="{BD6D39A9-17ED-48CA-A26E-FD460F25CF1A}" dt="2020-02-26T19:15:01.922" v="525" actId="164"/>
          <ac:spMkLst>
            <pc:docMk/>
            <pc:sldMk cId="1580696633" sldId="259"/>
            <ac:spMk id="10" creationId="{1B0B0B2A-810F-42CE-B6D0-3571C27B73B6}"/>
          </ac:spMkLst>
        </pc:spChg>
        <pc:grpChg chg="add mod">
          <ac:chgData name="Arthur DE GRAAUW" userId="50bdfb513eb44029" providerId="LiveId" clId="{BD6D39A9-17ED-48CA-A26E-FD460F25CF1A}" dt="2020-02-26T19:15:01.922" v="525" actId="164"/>
          <ac:grpSpMkLst>
            <pc:docMk/>
            <pc:sldMk cId="1580696633" sldId="259"/>
            <ac:grpSpMk id="12" creationId="{19535E43-6B5A-4B2C-A2E0-7EFB4CF04936}"/>
          </ac:grpSpMkLst>
        </pc:grpChg>
        <pc:picChg chg="add mod ord">
          <ac:chgData name="Arthur DE GRAAUW" userId="50bdfb513eb44029" providerId="LiveId" clId="{BD6D39A9-17ED-48CA-A26E-FD460F25CF1A}" dt="2020-02-26T19:15:01.922" v="525" actId="164"/>
          <ac:picMkLst>
            <pc:docMk/>
            <pc:sldMk cId="1580696633" sldId="259"/>
            <ac:picMk id="3" creationId="{4E05F9EE-CC70-4DBF-83DF-93A4E11EE54C}"/>
          </ac:picMkLst>
        </pc:picChg>
        <pc:picChg chg="add mod">
          <ac:chgData name="Arthur DE GRAAUW" userId="50bdfb513eb44029" providerId="LiveId" clId="{BD6D39A9-17ED-48CA-A26E-FD460F25CF1A}" dt="2020-02-26T19:15:01.922" v="525" actId="164"/>
          <ac:picMkLst>
            <pc:docMk/>
            <pc:sldMk cId="1580696633" sldId="259"/>
            <ac:picMk id="5" creationId="{8A489E63-090E-441E-831A-BAD0865A6E6C}"/>
          </ac:picMkLst>
        </pc:picChg>
        <pc:cxnChg chg="add mod">
          <ac:chgData name="Arthur DE GRAAUW" userId="50bdfb513eb44029" providerId="LiveId" clId="{BD6D39A9-17ED-48CA-A26E-FD460F25CF1A}" dt="2020-02-26T19:15:01.922" v="525" actId="164"/>
          <ac:cxnSpMkLst>
            <pc:docMk/>
            <pc:sldMk cId="1580696633" sldId="259"/>
            <ac:cxnSpMk id="9" creationId="{A0FE9904-381F-48DC-85AF-B33C9CEE8F28}"/>
          </ac:cxnSpMkLst>
        </pc:cxnChg>
        <pc:cxnChg chg="add mod">
          <ac:chgData name="Arthur DE GRAAUW" userId="50bdfb513eb44029" providerId="LiveId" clId="{BD6D39A9-17ED-48CA-A26E-FD460F25CF1A}" dt="2020-02-26T19:15:01.922" v="525" actId="164"/>
          <ac:cxnSpMkLst>
            <pc:docMk/>
            <pc:sldMk cId="1580696633" sldId="259"/>
            <ac:cxnSpMk id="11" creationId="{1583A0AC-8E1D-400C-AE55-6DE21AAF11B8}"/>
          </ac:cxnSpMkLst>
        </pc:cxnChg>
      </pc:sldChg>
      <pc:sldChg chg="addSp delSp modSp add mod">
        <pc:chgData name="Arthur DE GRAAUW" userId="50bdfb513eb44029" providerId="LiveId" clId="{BD6D39A9-17ED-48CA-A26E-FD460F25CF1A}" dt="2020-02-27T11:05:18.789" v="929" actId="164"/>
        <pc:sldMkLst>
          <pc:docMk/>
          <pc:sldMk cId="450395394" sldId="260"/>
        </pc:sldMkLst>
        <pc:spChg chg="add mod topLvl">
          <ac:chgData name="Arthur DE GRAAUW" userId="50bdfb513eb44029" providerId="LiveId" clId="{BD6D39A9-17ED-48CA-A26E-FD460F25CF1A}" dt="2020-02-27T11:05:18.789" v="929" actId="164"/>
          <ac:spMkLst>
            <pc:docMk/>
            <pc:sldMk cId="450395394" sldId="260"/>
            <ac:spMk id="4" creationId="{52FBFFF7-2BCC-4F42-A798-665F3D6B819B}"/>
          </ac:spMkLst>
        </pc:spChg>
        <pc:spChg chg="add mod topLvl">
          <ac:chgData name="Arthur DE GRAAUW" userId="50bdfb513eb44029" providerId="LiveId" clId="{BD6D39A9-17ED-48CA-A26E-FD460F25CF1A}" dt="2020-02-27T11:05:18.789" v="929" actId="164"/>
          <ac:spMkLst>
            <pc:docMk/>
            <pc:sldMk cId="450395394" sldId="260"/>
            <ac:spMk id="6" creationId="{A88FD2E8-7F73-49A2-89D3-D8B129A3F60B}"/>
          </ac:spMkLst>
        </pc:spChg>
        <pc:spChg chg="add mod topLvl">
          <ac:chgData name="Arthur DE GRAAUW" userId="50bdfb513eb44029" providerId="LiveId" clId="{BD6D39A9-17ED-48CA-A26E-FD460F25CF1A}" dt="2020-02-27T11:05:18.789" v="929" actId="164"/>
          <ac:spMkLst>
            <pc:docMk/>
            <pc:sldMk cId="450395394" sldId="260"/>
            <ac:spMk id="9" creationId="{25B00CBF-A54B-48C4-9A39-87985EDAB49F}"/>
          </ac:spMkLst>
        </pc:spChg>
        <pc:spChg chg="add mod">
          <ac:chgData name="Arthur DE GRAAUW" userId="50bdfb513eb44029" providerId="LiveId" clId="{BD6D39A9-17ED-48CA-A26E-FD460F25CF1A}" dt="2020-02-27T11:05:18.789" v="929" actId="164"/>
          <ac:spMkLst>
            <pc:docMk/>
            <pc:sldMk cId="450395394" sldId="260"/>
            <ac:spMk id="13" creationId="{AF7E619C-ABEA-4A61-BCFB-23498AA622A2}"/>
          </ac:spMkLst>
        </pc:spChg>
        <pc:grpChg chg="add del mod topLvl">
          <ac:chgData name="Arthur DE GRAAUW" userId="50bdfb513eb44029" providerId="LiveId" clId="{BD6D39A9-17ED-48CA-A26E-FD460F25CF1A}" dt="2020-02-27T10:58:14.260" v="889" actId="478"/>
          <ac:grpSpMkLst>
            <pc:docMk/>
            <pc:sldMk cId="450395394" sldId="260"/>
            <ac:grpSpMk id="5" creationId="{25E358BA-6E4E-48AB-A70D-4C61A68E7BCF}"/>
          </ac:grpSpMkLst>
        </pc:grpChg>
        <pc:grpChg chg="add del mod">
          <ac:chgData name="Arthur DE GRAAUW" userId="50bdfb513eb44029" providerId="LiveId" clId="{BD6D39A9-17ED-48CA-A26E-FD460F25CF1A}" dt="2020-02-27T10:57:57.772" v="886" actId="165"/>
          <ac:grpSpMkLst>
            <pc:docMk/>
            <pc:sldMk cId="450395394" sldId="260"/>
            <ac:grpSpMk id="8" creationId="{132D675A-9527-4D1F-818D-60A379444CBE}"/>
          </ac:grpSpMkLst>
        </pc:grpChg>
        <pc:grpChg chg="add del mod">
          <ac:chgData name="Arthur DE GRAAUW" userId="50bdfb513eb44029" providerId="LiveId" clId="{BD6D39A9-17ED-48CA-A26E-FD460F25CF1A}" dt="2020-02-27T11:05:11.150" v="928" actId="165"/>
          <ac:grpSpMkLst>
            <pc:docMk/>
            <pc:sldMk cId="450395394" sldId="260"/>
            <ac:grpSpMk id="12" creationId="{404B90C7-DEEA-48D5-BFE4-3F65761C5DFB}"/>
          </ac:grpSpMkLst>
        </pc:grpChg>
        <pc:grpChg chg="add mod">
          <ac:chgData name="Arthur DE GRAAUW" userId="50bdfb513eb44029" providerId="LiveId" clId="{BD6D39A9-17ED-48CA-A26E-FD460F25CF1A}" dt="2020-02-27T11:05:18.789" v="929" actId="164"/>
          <ac:grpSpMkLst>
            <pc:docMk/>
            <pc:sldMk cId="450395394" sldId="260"/>
            <ac:grpSpMk id="14" creationId="{141BDC59-E416-4F0C-8100-D87F79CD5FD8}"/>
          </ac:grpSpMkLst>
        </pc:grpChg>
        <pc:picChg chg="add del mod topLvl">
          <ac:chgData name="Arthur DE GRAAUW" userId="50bdfb513eb44029" providerId="LiveId" clId="{BD6D39A9-17ED-48CA-A26E-FD460F25CF1A}" dt="2020-02-27T10:58:14.260" v="889" actId="478"/>
          <ac:picMkLst>
            <pc:docMk/>
            <pc:sldMk cId="450395394" sldId="260"/>
            <ac:picMk id="3" creationId="{2D055784-E50C-41BE-B13A-2A419F321C66}"/>
          </ac:picMkLst>
        </pc:picChg>
        <pc:picChg chg="add mod ord topLvl">
          <ac:chgData name="Arthur DE GRAAUW" userId="50bdfb513eb44029" providerId="LiveId" clId="{BD6D39A9-17ED-48CA-A26E-FD460F25CF1A}" dt="2020-02-27T11:05:18.789" v="929" actId="164"/>
          <ac:picMkLst>
            <pc:docMk/>
            <pc:sldMk cId="450395394" sldId="260"/>
            <ac:picMk id="11" creationId="{0B8FF1FF-8044-4248-A1DC-29AB0E33D832}"/>
          </ac:picMkLst>
        </pc:picChg>
        <pc:cxnChg chg="add mod topLvl">
          <ac:chgData name="Arthur DE GRAAUW" userId="50bdfb513eb44029" providerId="LiveId" clId="{BD6D39A9-17ED-48CA-A26E-FD460F25CF1A}" dt="2020-02-27T11:05:18.789" v="929" actId="164"/>
          <ac:cxnSpMkLst>
            <pc:docMk/>
            <pc:sldMk cId="450395394" sldId="260"/>
            <ac:cxnSpMk id="7" creationId="{81019B97-7586-4BA7-8681-6FAA7F0B86E8}"/>
          </ac:cxnSpMkLst>
        </pc:cxnChg>
      </pc:sldChg>
      <pc:sldChg chg="addSp modSp add mod">
        <pc:chgData name="Arthur DE GRAAUW" userId="50bdfb513eb44029" providerId="LiveId" clId="{BD6D39A9-17ED-48CA-A26E-FD460F25CF1A}" dt="2020-02-26T19:19:53.710" v="565" actId="20577"/>
        <pc:sldMkLst>
          <pc:docMk/>
          <pc:sldMk cId="1721653426" sldId="261"/>
        </pc:sldMkLst>
        <pc:spChg chg="add mod">
          <ac:chgData name="Arthur DE GRAAUW" userId="50bdfb513eb44029" providerId="LiveId" clId="{BD6D39A9-17ED-48CA-A26E-FD460F25CF1A}" dt="2020-02-26T18:45:03.338" v="294" actId="164"/>
          <ac:spMkLst>
            <pc:docMk/>
            <pc:sldMk cId="1721653426" sldId="261"/>
            <ac:spMk id="6" creationId="{59DEB810-B00F-453D-842E-43D3744976F4}"/>
          </ac:spMkLst>
        </pc:spChg>
        <pc:spChg chg="add mod">
          <ac:chgData name="Arthur DE GRAAUW" userId="50bdfb513eb44029" providerId="LiveId" clId="{BD6D39A9-17ED-48CA-A26E-FD460F25CF1A}" dt="2020-02-26T18:45:03.338" v="294" actId="164"/>
          <ac:spMkLst>
            <pc:docMk/>
            <pc:sldMk cId="1721653426" sldId="261"/>
            <ac:spMk id="7" creationId="{CC0ABDF6-E75B-446E-A088-8E6796ADDFF7}"/>
          </ac:spMkLst>
        </pc:spChg>
        <pc:spChg chg="add mod">
          <ac:chgData name="Arthur DE GRAAUW" userId="50bdfb513eb44029" providerId="LiveId" clId="{BD6D39A9-17ED-48CA-A26E-FD460F25CF1A}" dt="2020-02-26T19:19:53.710" v="565" actId="20577"/>
          <ac:spMkLst>
            <pc:docMk/>
            <pc:sldMk cId="1721653426" sldId="261"/>
            <ac:spMk id="9" creationId="{9ED61D83-AF20-45B8-87F1-628F530D5176}"/>
          </ac:spMkLst>
        </pc:spChg>
        <pc:spChg chg="add mod">
          <ac:chgData name="Arthur DE GRAAUW" userId="50bdfb513eb44029" providerId="LiveId" clId="{BD6D39A9-17ED-48CA-A26E-FD460F25CF1A}" dt="2020-02-26T19:08:14.756" v="483" actId="164"/>
          <ac:spMkLst>
            <pc:docMk/>
            <pc:sldMk cId="1721653426" sldId="261"/>
            <ac:spMk id="11" creationId="{8A832CC6-5E0F-4534-AEBF-0B9A44220328}"/>
          </ac:spMkLst>
        </pc:spChg>
        <pc:grpChg chg="add mod">
          <ac:chgData name="Arthur DE GRAAUW" userId="50bdfb513eb44029" providerId="LiveId" clId="{BD6D39A9-17ED-48CA-A26E-FD460F25CF1A}" dt="2020-02-26T19:08:14.756" v="483" actId="164"/>
          <ac:grpSpMkLst>
            <pc:docMk/>
            <pc:sldMk cId="1721653426" sldId="261"/>
            <ac:grpSpMk id="8" creationId="{FD22D7FC-4EF0-4E0B-9089-A1B02E3D5235}"/>
          </ac:grpSpMkLst>
        </pc:grpChg>
        <pc:grpChg chg="add mod">
          <ac:chgData name="Arthur DE GRAAUW" userId="50bdfb513eb44029" providerId="LiveId" clId="{BD6D39A9-17ED-48CA-A26E-FD460F25CF1A}" dt="2020-02-26T19:08:14.756" v="483" actId="164"/>
          <ac:grpSpMkLst>
            <pc:docMk/>
            <pc:sldMk cId="1721653426" sldId="261"/>
            <ac:grpSpMk id="13" creationId="{DACC0F1A-3BBD-4215-A544-F321A78422FB}"/>
          </ac:grpSpMkLst>
        </pc:grpChg>
        <pc:picChg chg="add mod ord">
          <ac:chgData name="Arthur DE GRAAUW" userId="50bdfb513eb44029" providerId="LiveId" clId="{BD6D39A9-17ED-48CA-A26E-FD460F25CF1A}" dt="2020-02-26T18:45:36.222" v="297" actId="108"/>
          <ac:picMkLst>
            <pc:docMk/>
            <pc:sldMk cId="1721653426" sldId="261"/>
            <ac:picMk id="3" creationId="{1A81AE9A-E503-4A86-9363-7D264D648F55}"/>
          </ac:picMkLst>
        </pc:picChg>
        <pc:picChg chg="add mod">
          <ac:chgData name="Arthur DE GRAAUW" userId="50bdfb513eb44029" providerId="LiveId" clId="{BD6D39A9-17ED-48CA-A26E-FD460F25CF1A}" dt="2020-02-26T18:45:36.222" v="297" actId="108"/>
          <ac:picMkLst>
            <pc:docMk/>
            <pc:sldMk cId="1721653426" sldId="261"/>
            <ac:picMk id="5" creationId="{F7B16D84-419D-4FCC-8084-7FE20D470D5C}"/>
          </ac:picMkLst>
        </pc:picChg>
        <pc:cxnChg chg="add mod">
          <ac:chgData name="Arthur DE GRAAUW" userId="50bdfb513eb44029" providerId="LiveId" clId="{BD6D39A9-17ED-48CA-A26E-FD460F25CF1A}" dt="2020-02-26T19:19:38.436" v="563" actId="688"/>
          <ac:cxnSpMkLst>
            <pc:docMk/>
            <pc:sldMk cId="1721653426" sldId="261"/>
            <ac:cxnSpMk id="10" creationId="{E22BBF2C-6190-46B1-BB8B-E9EF2A93BB1F}"/>
          </ac:cxnSpMkLst>
        </pc:cxnChg>
        <pc:cxnChg chg="add mod">
          <ac:chgData name="Arthur DE GRAAUW" userId="50bdfb513eb44029" providerId="LiveId" clId="{BD6D39A9-17ED-48CA-A26E-FD460F25CF1A}" dt="2020-02-26T19:08:14.756" v="483" actId="164"/>
          <ac:cxnSpMkLst>
            <pc:docMk/>
            <pc:sldMk cId="1721653426" sldId="261"/>
            <ac:cxnSpMk id="12" creationId="{55C0C3BC-AAB0-4832-A865-AFBCBC39C5FF}"/>
          </ac:cxnSpMkLst>
        </pc:cxnChg>
      </pc:sldChg>
      <pc:sldChg chg="addSp modSp add mod">
        <pc:chgData name="Arthur DE GRAAUW" userId="50bdfb513eb44029" providerId="LiveId" clId="{BD6D39A9-17ED-48CA-A26E-FD460F25CF1A}" dt="2020-02-27T09:12:10.303" v="584" actId="1076"/>
        <pc:sldMkLst>
          <pc:docMk/>
          <pc:sldMk cId="323404930" sldId="262"/>
        </pc:sldMkLst>
        <pc:spChg chg="add mod">
          <ac:chgData name="Arthur DE GRAAUW" userId="50bdfb513eb44029" providerId="LiveId" clId="{BD6D39A9-17ED-48CA-A26E-FD460F25CF1A}" dt="2020-02-26T18:54:27.856" v="405" actId="164"/>
          <ac:spMkLst>
            <pc:docMk/>
            <pc:sldMk cId="323404930" sldId="262"/>
            <ac:spMk id="6" creationId="{04C10B0A-3863-4BEE-AC76-C9C244CEBB44}"/>
          </ac:spMkLst>
        </pc:spChg>
        <pc:spChg chg="add mod">
          <ac:chgData name="Arthur DE GRAAUW" userId="50bdfb513eb44029" providerId="LiveId" clId="{BD6D39A9-17ED-48CA-A26E-FD460F25CF1A}" dt="2020-02-26T18:54:27.856" v="405" actId="164"/>
          <ac:spMkLst>
            <pc:docMk/>
            <pc:sldMk cId="323404930" sldId="262"/>
            <ac:spMk id="7" creationId="{CB200A1B-97DD-4082-9A84-12C937356360}"/>
          </ac:spMkLst>
        </pc:spChg>
        <pc:spChg chg="add mod">
          <ac:chgData name="Arthur DE GRAAUW" userId="50bdfb513eb44029" providerId="LiveId" clId="{BD6D39A9-17ED-48CA-A26E-FD460F25CF1A}" dt="2020-02-26T19:02:44.189" v="464" actId="164"/>
          <ac:spMkLst>
            <pc:docMk/>
            <pc:sldMk cId="323404930" sldId="262"/>
            <ac:spMk id="10" creationId="{56002B0B-E8BD-4123-94DE-7749E0B9B28D}"/>
          </ac:spMkLst>
        </pc:spChg>
        <pc:spChg chg="add mod">
          <ac:chgData name="Arthur DE GRAAUW" userId="50bdfb513eb44029" providerId="LiveId" clId="{BD6D39A9-17ED-48CA-A26E-FD460F25CF1A}" dt="2020-02-27T09:12:10.303" v="584" actId="1076"/>
          <ac:spMkLst>
            <pc:docMk/>
            <pc:sldMk cId="323404930" sldId="262"/>
            <ac:spMk id="12" creationId="{53EE98CC-4B87-4693-B8B2-7B4C4F08A944}"/>
          </ac:spMkLst>
        </pc:spChg>
        <pc:grpChg chg="add mod">
          <ac:chgData name="Arthur DE GRAAUW" userId="50bdfb513eb44029" providerId="LiveId" clId="{BD6D39A9-17ED-48CA-A26E-FD460F25CF1A}" dt="2020-02-26T19:02:44.189" v="464" actId="164"/>
          <ac:grpSpMkLst>
            <pc:docMk/>
            <pc:sldMk cId="323404930" sldId="262"/>
            <ac:grpSpMk id="8" creationId="{DE24C5F7-5F53-4C99-A4B3-DCB9C8A70B4A}"/>
          </ac:grpSpMkLst>
        </pc:grpChg>
        <pc:grpChg chg="add mod">
          <ac:chgData name="Arthur DE GRAAUW" userId="50bdfb513eb44029" providerId="LiveId" clId="{BD6D39A9-17ED-48CA-A26E-FD460F25CF1A}" dt="2020-02-26T19:02:44.189" v="464" actId="164"/>
          <ac:grpSpMkLst>
            <pc:docMk/>
            <pc:sldMk cId="323404930" sldId="262"/>
            <ac:grpSpMk id="13" creationId="{91E94261-1D7F-4390-A85D-A31355167AC7}"/>
          </ac:grpSpMkLst>
        </pc:grpChg>
        <pc:picChg chg="add mod">
          <ac:chgData name="Arthur DE GRAAUW" userId="50bdfb513eb44029" providerId="LiveId" clId="{BD6D39A9-17ED-48CA-A26E-FD460F25CF1A}" dt="2020-02-26T18:54:27.856" v="405" actId="164"/>
          <ac:picMkLst>
            <pc:docMk/>
            <pc:sldMk cId="323404930" sldId="262"/>
            <ac:picMk id="3" creationId="{775D1411-F06A-40B3-9341-76D42DFFCB9C}"/>
          </ac:picMkLst>
        </pc:picChg>
        <pc:picChg chg="add mod">
          <ac:chgData name="Arthur DE GRAAUW" userId="50bdfb513eb44029" providerId="LiveId" clId="{BD6D39A9-17ED-48CA-A26E-FD460F25CF1A}" dt="2020-02-26T18:54:27.856" v="405" actId="164"/>
          <ac:picMkLst>
            <pc:docMk/>
            <pc:sldMk cId="323404930" sldId="262"/>
            <ac:picMk id="5" creationId="{C89CD13C-2EDE-4BA5-B420-56F7DFDE7B02}"/>
          </ac:picMkLst>
        </pc:picChg>
        <pc:cxnChg chg="add mod">
          <ac:chgData name="Arthur DE GRAAUW" userId="50bdfb513eb44029" providerId="LiveId" clId="{BD6D39A9-17ED-48CA-A26E-FD460F25CF1A}" dt="2020-02-27T09:12:02.961" v="583" actId="1076"/>
          <ac:cxnSpMkLst>
            <pc:docMk/>
            <pc:sldMk cId="323404930" sldId="262"/>
            <ac:cxnSpMk id="9" creationId="{DB379BF2-8FD0-4BD0-80F4-069D000D1095}"/>
          </ac:cxnSpMkLst>
        </pc:cxnChg>
        <pc:cxnChg chg="add mod">
          <ac:chgData name="Arthur DE GRAAUW" userId="50bdfb513eb44029" providerId="LiveId" clId="{BD6D39A9-17ED-48CA-A26E-FD460F25CF1A}" dt="2020-02-26T19:02:44.189" v="464" actId="164"/>
          <ac:cxnSpMkLst>
            <pc:docMk/>
            <pc:sldMk cId="323404930" sldId="262"/>
            <ac:cxnSpMk id="11" creationId="{C1406F51-E852-4D6F-B518-AAAE23B90C1F}"/>
          </ac:cxnSpMkLst>
        </pc:cxnChg>
      </pc:sldChg>
      <pc:sldChg chg="addSp modSp add mod">
        <pc:chgData name="Arthur DE GRAAUW" userId="50bdfb513eb44029" providerId="LiveId" clId="{BD6D39A9-17ED-48CA-A26E-FD460F25CF1A}" dt="2020-02-26T18:59:12.447" v="434" actId="164"/>
        <pc:sldMkLst>
          <pc:docMk/>
          <pc:sldMk cId="2823743020" sldId="263"/>
        </pc:sldMkLst>
        <pc:spChg chg="add mod">
          <ac:chgData name="Arthur DE GRAAUW" userId="50bdfb513eb44029" providerId="LiveId" clId="{BD6D39A9-17ED-48CA-A26E-FD460F25CF1A}" dt="2020-02-26T18:54:19.788" v="404" actId="164"/>
          <ac:spMkLst>
            <pc:docMk/>
            <pc:sldMk cId="2823743020" sldId="263"/>
            <ac:spMk id="6" creationId="{B3D7B7EA-29A0-45A6-BD2F-E3F1EFC1094F}"/>
          </ac:spMkLst>
        </pc:spChg>
        <pc:spChg chg="add mod">
          <ac:chgData name="Arthur DE GRAAUW" userId="50bdfb513eb44029" providerId="LiveId" clId="{BD6D39A9-17ED-48CA-A26E-FD460F25CF1A}" dt="2020-02-26T18:54:19.788" v="404" actId="164"/>
          <ac:spMkLst>
            <pc:docMk/>
            <pc:sldMk cId="2823743020" sldId="263"/>
            <ac:spMk id="7" creationId="{E91342C0-BC65-4C93-9A8F-EB9A570F1433}"/>
          </ac:spMkLst>
        </pc:spChg>
        <pc:spChg chg="add mod">
          <ac:chgData name="Arthur DE GRAAUW" userId="50bdfb513eb44029" providerId="LiveId" clId="{BD6D39A9-17ED-48CA-A26E-FD460F25CF1A}" dt="2020-02-26T18:59:12.447" v="434" actId="164"/>
          <ac:spMkLst>
            <pc:docMk/>
            <pc:sldMk cId="2823743020" sldId="263"/>
            <ac:spMk id="14" creationId="{E3054849-1DEC-4B9D-A5FA-AD625D44CC7C}"/>
          </ac:spMkLst>
        </pc:spChg>
        <pc:spChg chg="add mod">
          <ac:chgData name="Arthur DE GRAAUW" userId="50bdfb513eb44029" providerId="LiveId" clId="{BD6D39A9-17ED-48CA-A26E-FD460F25CF1A}" dt="2020-02-26T18:59:12.447" v="434" actId="164"/>
          <ac:spMkLst>
            <pc:docMk/>
            <pc:sldMk cId="2823743020" sldId="263"/>
            <ac:spMk id="15" creationId="{5FF51841-7464-4B1A-95F2-971ABE1A2D43}"/>
          </ac:spMkLst>
        </pc:spChg>
        <pc:grpChg chg="add mod">
          <ac:chgData name="Arthur DE GRAAUW" userId="50bdfb513eb44029" providerId="LiveId" clId="{BD6D39A9-17ED-48CA-A26E-FD460F25CF1A}" dt="2020-02-26T18:59:12.447" v="434" actId="164"/>
          <ac:grpSpMkLst>
            <pc:docMk/>
            <pc:sldMk cId="2823743020" sldId="263"/>
            <ac:grpSpMk id="8" creationId="{EEE72E94-2211-4C73-9712-23A568975A1A}"/>
          </ac:grpSpMkLst>
        </pc:grpChg>
        <pc:grpChg chg="add mod">
          <ac:chgData name="Arthur DE GRAAUW" userId="50bdfb513eb44029" providerId="LiveId" clId="{BD6D39A9-17ED-48CA-A26E-FD460F25CF1A}" dt="2020-02-26T18:59:12.447" v="434" actId="164"/>
          <ac:grpSpMkLst>
            <pc:docMk/>
            <pc:sldMk cId="2823743020" sldId="263"/>
            <ac:grpSpMk id="16" creationId="{B192EEF6-7406-4DEA-A7CA-378E3011C1B0}"/>
          </ac:grpSpMkLst>
        </pc:grpChg>
        <pc:picChg chg="add mod ord">
          <ac:chgData name="Arthur DE GRAAUW" userId="50bdfb513eb44029" providerId="LiveId" clId="{BD6D39A9-17ED-48CA-A26E-FD460F25CF1A}" dt="2020-02-26T18:54:19.788" v="404" actId="164"/>
          <ac:picMkLst>
            <pc:docMk/>
            <pc:sldMk cId="2823743020" sldId="263"/>
            <ac:picMk id="3" creationId="{772359EE-B199-4F7B-BC86-F781FF129B12}"/>
          </ac:picMkLst>
        </pc:picChg>
        <pc:picChg chg="add mod">
          <ac:chgData name="Arthur DE GRAAUW" userId="50bdfb513eb44029" providerId="LiveId" clId="{BD6D39A9-17ED-48CA-A26E-FD460F25CF1A}" dt="2020-02-26T18:54:19.788" v="404" actId="164"/>
          <ac:picMkLst>
            <pc:docMk/>
            <pc:sldMk cId="2823743020" sldId="263"/>
            <ac:picMk id="5" creationId="{7E857E03-3C92-4867-9F10-9070E0E5F881}"/>
          </ac:picMkLst>
        </pc:picChg>
        <pc:cxnChg chg="add mod">
          <ac:chgData name="Arthur DE GRAAUW" userId="50bdfb513eb44029" providerId="LiveId" clId="{BD6D39A9-17ED-48CA-A26E-FD460F25CF1A}" dt="2020-02-26T18:59:12.447" v="434" actId="164"/>
          <ac:cxnSpMkLst>
            <pc:docMk/>
            <pc:sldMk cId="2823743020" sldId="263"/>
            <ac:cxnSpMk id="10" creationId="{A8C7D0F8-5C60-4375-B61C-888F10D8969C}"/>
          </ac:cxnSpMkLst>
        </pc:cxnChg>
        <pc:cxnChg chg="add mod">
          <ac:chgData name="Arthur DE GRAAUW" userId="50bdfb513eb44029" providerId="LiveId" clId="{BD6D39A9-17ED-48CA-A26E-FD460F25CF1A}" dt="2020-02-26T18:59:12.447" v="434" actId="164"/>
          <ac:cxnSpMkLst>
            <pc:docMk/>
            <pc:sldMk cId="2823743020" sldId="263"/>
            <ac:cxnSpMk id="13" creationId="{1A78107D-CCED-4796-9B6B-F1356E8BA528}"/>
          </ac:cxnSpMkLst>
        </pc:cxnChg>
      </pc:sldChg>
      <pc:sldChg chg="addSp modSp add mod ord">
        <pc:chgData name="Arthur DE GRAAUW" userId="50bdfb513eb44029" providerId="LiveId" clId="{BD6D39A9-17ED-48CA-A26E-FD460F25CF1A}" dt="2020-02-27T10:38:03.569" v="812"/>
        <pc:sldMkLst>
          <pc:docMk/>
          <pc:sldMk cId="835301501" sldId="264"/>
        </pc:sldMkLst>
        <pc:spChg chg="add mod">
          <ac:chgData name="Arthur DE GRAAUW" userId="50bdfb513eb44029" providerId="LiveId" clId="{BD6D39A9-17ED-48CA-A26E-FD460F25CF1A}" dt="2020-02-27T10:32:36.122" v="695" actId="164"/>
          <ac:spMkLst>
            <pc:docMk/>
            <pc:sldMk cId="835301501" sldId="264"/>
            <ac:spMk id="4" creationId="{DCCEB374-5351-4EA8-8194-828B3F53DDB9}"/>
          </ac:spMkLst>
        </pc:spChg>
        <pc:spChg chg="add mod">
          <ac:chgData name="Arthur DE GRAAUW" userId="50bdfb513eb44029" providerId="LiveId" clId="{BD6D39A9-17ED-48CA-A26E-FD460F25CF1A}" dt="2020-02-27T10:32:36.122" v="695" actId="164"/>
          <ac:spMkLst>
            <pc:docMk/>
            <pc:sldMk cId="835301501" sldId="264"/>
            <ac:spMk id="5" creationId="{C077CADB-04F5-43DC-9806-05A1FED43713}"/>
          </ac:spMkLst>
        </pc:spChg>
        <pc:spChg chg="add mod">
          <ac:chgData name="Arthur DE GRAAUW" userId="50bdfb513eb44029" providerId="LiveId" clId="{BD6D39A9-17ED-48CA-A26E-FD460F25CF1A}" dt="2020-02-27T10:32:36.122" v="695" actId="164"/>
          <ac:spMkLst>
            <pc:docMk/>
            <pc:sldMk cId="835301501" sldId="264"/>
            <ac:spMk id="6" creationId="{0255BC0F-3530-49D2-853E-64C823136374}"/>
          </ac:spMkLst>
        </pc:spChg>
        <pc:spChg chg="add mod">
          <ac:chgData name="Arthur DE GRAAUW" userId="50bdfb513eb44029" providerId="LiveId" clId="{BD6D39A9-17ED-48CA-A26E-FD460F25CF1A}" dt="2020-02-27T10:32:36.122" v="695" actId="164"/>
          <ac:spMkLst>
            <pc:docMk/>
            <pc:sldMk cId="835301501" sldId="264"/>
            <ac:spMk id="7" creationId="{8C56B08C-4B0F-4D63-A3AB-45C2466884AC}"/>
          </ac:spMkLst>
        </pc:spChg>
        <pc:spChg chg="add mod">
          <ac:chgData name="Arthur DE GRAAUW" userId="50bdfb513eb44029" providerId="LiveId" clId="{BD6D39A9-17ED-48CA-A26E-FD460F25CF1A}" dt="2020-02-27T10:32:36.122" v="695" actId="164"/>
          <ac:spMkLst>
            <pc:docMk/>
            <pc:sldMk cId="835301501" sldId="264"/>
            <ac:spMk id="8" creationId="{616DF682-CA06-4AB7-B826-3D00D12AA850}"/>
          </ac:spMkLst>
        </pc:spChg>
        <pc:spChg chg="add mod">
          <ac:chgData name="Arthur DE GRAAUW" userId="50bdfb513eb44029" providerId="LiveId" clId="{BD6D39A9-17ED-48CA-A26E-FD460F25CF1A}" dt="2020-02-27T10:36:53.007" v="810"/>
          <ac:spMkLst>
            <pc:docMk/>
            <pc:sldMk cId="835301501" sldId="264"/>
            <ac:spMk id="10" creationId="{B4D43B5A-1C66-4497-B6DA-292D5673319F}"/>
          </ac:spMkLst>
        </pc:spChg>
        <pc:grpChg chg="add mod">
          <ac:chgData name="Arthur DE GRAAUW" userId="50bdfb513eb44029" providerId="LiveId" clId="{BD6D39A9-17ED-48CA-A26E-FD460F25CF1A}" dt="2020-02-27T10:33:39.830" v="716" actId="1038"/>
          <ac:grpSpMkLst>
            <pc:docMk/>
            <pc:sldMk cId="835301501" sldId="264"/>
            <ac:grpSpMk id="9" creationId="{AD57C216-0302-4AAB-A8BB-6908B4D9B6CD}"/>
          </ac:grpSpMkLst>
        </pc:grpChg>
        <pc:picChg chg="add mod">
          <ac:chgData name="Arthur DE GRAAUW" userId="50bdfb513eb44029" providerId="LiveId" clId="{BD6D39A9-17ED-48CA-A26E-FD460F25CF1A}" dt="2020-02-27T10:32:36.122" v="695" actId="164"/>
          <ac:picMkLst>
            <pc:docMk/>
            <pc:sldMk cId="835301501" sldId="264"/>
            <ac:picMk id="3" creationId="{BC9A730B-4409-4CC8-8EEC-B75892A8F393}"/>
          </ac:picMkLst>
        </pc:picChg>
      </pc:sldChg>
      <pc:sldChg chg="addSp delSp modSp add mod">
        <pc:chgData name="Arthur DE GRAAUW" userId="50bdfb513eb44029" providerId="LiveId" clId="{BD6D39A9-17ED-48CA-A26E-FD460F25CF1A}" dt="2020-02-27T11:18:16.230" v="943" actId="20577"/>
        <pc:sldMkLst>
          <pc:docMk/>
          <pc:sldMk cId="2685716144" sldId="265"/>
        </pc:sldMkLst>
        <pc:spChg chg="add del mod topLvl">
          <ac:chgData name="Arthur DE GRAAUW" userId="50bdfb513eb44029" providerId="LiveId" clId="{BD6D39A9-17ED-48CA-A26E-FD460F25CF1A}" dt="2020-02-27T11:06:43.129" v="930" actId="164"/>
          <ac:spMkLst>
            <pc:docMk/>
            <pc:sldMk cId="2685716144" sldId="265"/>
            <ac:spMk id="4" creationId="{5DD548EF-383A-4B2B-90AF-CA5CC3421E8A}"/>
          </ac:spMkLst>
        </pc:spChg>
        <pc:spChg chg="add del mod">
          <ac:chgData name="Arthur DE GRAAUW" userId="50bdfb513eb44029" providerId="LiveId" clId="{BD6D39A9-17ED-48CA-A26E-FD460F25CF1A}" dt="2020-02-27T10:22:51.189" v="596" actId="478"/>
          <ac:spMkLst>
            <pc:docMk/>
            <pc:sldMk cId="2685716144" sldId="265"/>
            <ac:spMk id="5" creationId="{01733D31-C2B1-44A5-9014-21D3D69ED635}"/>
          </ac:spMkLst>
        </pc:spChg>
        <pc:spChg chg="add del mod topLvl">
          <ac:chgData name="Arthur DE GRAAUW" userId="50bdfb513eb44029" providerId="LiveId" clId="{BD6D39A9-17ED-48CA-A26E-FD460F25CF1A}" dt="2020-02-27T11:06:43.129" v="930" actId="164"/>
          <ac:spMkLst>
            <pc:docMk/>
            <pc:sldMk cId="2685716144" sldId="265"/>
            <ac:spMk id="6" creationId="{56D66050-6C42-437C-B80B-7868E2C6BE79}"/>
          </ac:spMkLst>
        </pc:spChg>
        <pc:spChg chg="add del mod topLvl">
          <ac:chgData name="Arthur DE GRAAUW" userId="50bdfb513eb44029" providerId="LiveId" clId="{BD6D39A9-17ED-48CA-A26E-FD460F25CF1A}" dt="2020-02-27T10:42:24.007" v="828" actId="478"/>
          <ac:spMkLst>
            <pc:docMk/>
            <pc:sldMk cId="2685716144" sldId="265"/>
            <ac:spMk id="7" creationId="{F3973195-0B09-4320-B911-EE70C3E05AFB}"/>
          </ac:spMkLst>
        </pc:spChg>
        <pc:spChg chg="add del mod topLvl">
          <ac:chgData name="Arthur DE GRAAUW" userId="50bdfb513eb44029" providerId="LiveId" clId="{BD6D39A9-17ED-48CA-A26E-FD460F25CF1A}" dt="2020-02-27T10:42:18.078" v="827" actId="478"/>
          <ac:spMkLst>
            <pc:docMk/>
            <pc:sldMk cId="2685716144" sldId="265"/>
            <ac:spMk id="8" creationId="{B05F6882-0FCB-487C-A6C5-4D7828FDB522}"/>
          </ac:spMkLst>
        </pc:spChg>
        <pc:spChg chg="add mod">
          <ac:chgData name="Arthur DE GRAAUW" userId="50bdfb513eb44029" providerId="LiveId" clId="{BD6D39A9-17ED-48CA-A26E-FD460F25CF1A}" dt="2020-02-27T11:18:16.230" v="943" actId="20577"/>
          <ac:spMkLst>
            <pc:docMk/>
            <pc:sldMk cId="2685716144" sldId="265"/>
            <ac:spMk id="10" creationId="{A942ED6B-9B2A-4E3F-AC07-75DEF9E3B587}"/>
          </ac:spMkLst>
        </pc:spChg>
        <pc:spChg chg="add mod">
          <ac:chgData name="Arthur DE GRAAUW" userId="50bdfb513eb44029" providerId="LiveId" clId="{BD6D39A9-17ED-48CA-A26E-FD460F25CF1A}" dt="2020-02-27T11:06:43.129" v="930" actId="164"/>
          <ac:spMkLst>
            <pc:docMk/>
            <pc:sldMk cId="2685716144" sldId="265"/>
            <ac:spMk id="15" creationId="{7CEB7A2C-17BF-4F66-A42D-8EBB16FE7EBC}"/>
          </ac:spMkLst>
        </pc:spChg>
        <pc:grpChg chg="add del mod">
          <ac:chgData name="Arthur DE GRAAUW" userId="50bdfb513eb44029" providerId="LiveId" clId="{BD6D39A9-17ED-48CA-A26E-FD460F25CF1A}" dt="2020-02-27T10:41:04.682" v="813" actId="165"/>
          <ac:grpSpMkLst>
            <pc:docMk/>
            <pc:sldMk cId="2685716144" sldId="265"/>
            <ac:grpSpMk id="9" creationId="{C0AC8F42-3939-4957-B3B3-4911640F4263}"/>
          </ac:grpSpMkLst>
        </pc:grpChg>
        <pc:grpChg chg="add mod">
          <ac:chgData name="Arthur DE GRAAUW" userId="50bdfb513eb44029" providerId="LiveId" clId="{BD6D39A9-17ED-48CA-A26E-FD460F25CF1A}" dt="2020-02-27T11:06:43.129" v="930" actId="164"/>
          <ac:grpSpMkLst>
            <pc:docMk/>
            <pc:sldMk cId="2685716144" sldId="265"/>
            <ac:grpSpMk id="16" creationId="{23EDC04A-3718-4184-BC24-D147F8F337D4}"/>
          </ac:grpSpMkLst>
        </pc:grpChg>
        <pc:picChg chg="add del mod topLvl">
          <ac:chgData name="Arthur DE GRAAUW" userId="50bdfb513eb44029" providerId="LiveId" clId="{BD6D39A9-17ED-48CA-A26E-FD460F25CF1A}" dt="2020-02-27T10:41:53.800" v="824" actId="478"/>
          <ac:picMkLst>
            <pc:docMk/>
            <pc:sldMk cId="2685716144" sldId="265"/>
            <ac:picMk id="3" creationId="{6AD94E11-1D54-4B00-AC07-634520225E92}"/>
          </ac:picMkLst>
        </pc:picChg>
        <pc:picChg chg="add del mod ord">
          <ac:chgData name="Arthur DE GRAAUW" userId="50bdfb513eb44029" providerId="LiveId" clId="{BD6D39A9-17ED-48CA-A26E-FD460F25CF1A}" dt="2020-02-27T10:41:44.084" v="822"/>
          <ac:picMkLst>
            <pc:docMk/>
            <pc:sldMk cId="2685716144" sldId="265"/>
            <ac:picMk id="12" creationId="{F98DB244-D378-4585-A06D-ABAB7A66D963}"/>
          </ac:picMkLst>
        </pc:picChg>
        <pc:picChg chg="add mod ord">
          <ac:chgData name="Arthur DE GRAAUW" userId="50bdfb513eb44029" providerId="LiveId" clId="{BD6D39A9-17ED-48CA-A26E-FD460F25CF1A}" dt="2020-02-27T11:06:43.129" v="930" actId="164"/>
          <ac:picMkLst>
            <pc:docMk/>
            <pc:sldMk cId="2685716144" sldId="265"/>
            <ac:picMk id="14" creationId="{B712EE1E-9046-4646-A93B-49CA205C61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40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1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9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0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79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17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80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9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5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187E-01ED-45D1-B873-41030170D370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07CB-282F-4ADB-AEC6-1F4D89C12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09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D57C216-0302-4AAB-A8BB-6908B4D9B6CD}"/>
              </a:ext>
            </a:extLst>
          </p:cNvPr>
          <p:cNvGrpSpPr/>
          <p:nvPr/>
        </p:nvGrpSpPr>
        <p:grpSpPr>
          <a:xfrm>
            <a:off x="2233250" y="0"/>
            <a:ext cx="5843106" cy="6858000"/>
            <a:chOff x="1650447" y="0"/>
            <a:chExt cx="5843106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C9A730B-4409-4CC8-8EEC-B75892A8F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447" y="0"/>
              <a:ext cx="5843106" cy="6858000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CCEB374-5351-4EA8-8194-828B3F53DDB9}"/>
                </a:ext>
              </a:extLst>
            </p:cNvPr>
            <p:cNvSpPr txBox="1"/>
            <p:nvPr/>
          </p:nvSpPr>
          <p:spPr>
            <a:xfrm>
              <a:off x="1792179" y="129380"/>
              <a:ext cx="2070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Castello Orsini-</a:t>
              </a:r>
              <a:r>
                <a:rPr lang="fr-FR" sz="1400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Odescalchi</a:t>
              </a:r>
              <a:endParaRPr lang="fr-F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077CADB-04F5-43DC-9806-05A1FED43713}"/>
                </a:ext>
              </a:extLst>
            </p:cNvPr>
            <p:cNvSpPr txBox="1"/>
            <p:nvPr/>
          </p:nvSpPr>
          <p:spPr>
            <a:xfrm>
              <a:off x="2085643" y="283268"/>
              <a:ext cx="941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 Nicola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255BC0F-3530-49D2-853E-64C823136374}"/>
                </a:ext>
              </a:extLst>
            </p:cNvPr>
            <p:cNvSpPr txBox="1"/>
            <p:nvPr/>
          </p:nvSpPr>
          <p:spPr>
            <a:xfrm>
              <a:off x="2827655" y="1324973"/>
              <a:ext cx="773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Fregene</a:t>
              </a:r>
              <a:endParaRPr lang="fr-F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C56B08C-4B0F-4D63-A3AB-45C2466884AC}"/>
                </a:ext>
              </a:extLst>
            </p:cNvPr>
            <p:cNvSpPr txBox="1"/>
            <p:nvPr/>
          </p:nvSpPr>
          <p:spPr>
            <a:xfrm>
              <a:off x="2085643" y="2438936"/>
              <a:ext cx="1061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Fiumicino</a:t>
              </a:r>
              <a:b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(Isola Sacra)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16DF682-CA06-4AB7-B826-3D00D12AA850}"/>
                </a:ext>
              </a:extLst>
            </p:cNvPr>
            <p:cNvSpPr txBox="1"/>
            <p:nvPr/>
          </p:nvSpPr>
          <p:spPr>
            <a:xfrm>
              <a:off x="4572000" y="4172800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Lido</a:t>
              </a:r>
              <a:br>
                <a:rPr lang="fr-FR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1400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beaches</a:t>
              </a:r>
              <a:endParaRPr lang="fr-F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4D43B5A-1C66-4497-B6DA-292D5673319F}"/>
              </a:ext>
            </a:extLst>
          </p:cNvPr>
          <p:cNvSpPr txBox="1"/>
          <p:nvPr/>
        </p:nvSpPr>
        <p:spPr>
          <a:xfrm>
            <a:off x="32167" y="2592824"/>
            <a:ext cx="20709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Tiber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geomorphological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Anzio to</a:t>
            </a:r>
            <a:b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Castello Orsini-</a:t>
            </a: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Odescalchi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30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A942ED6B-9B2A-4E3F-AC07-75DEF9E3B587}"/>
              </a:ext>
            </a:extLst>
          </p:cNvPr>
          <p:cNvSpPr txBox="1"/>
          <p:nvPr/>
        </p:nvSpPr>
        <p:spPr>
          <a:xfrm>
            <a:off x="2201128" y="6175623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Macchiatonda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geomorphological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Torre Flavia to Pio X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3EDC04A-3718-4184-BC24-D147F8F337D4}"/>
              </a:ext>
            </a:extLst>
          </p:cNvPr>
          <p:cNvGrpSpPr/>
          <p:nvPr/>
        </p:nvGrpSpPr>
        <p:grpSpPr>
          <a:xfrm>
            <a:off x="0" y="852393"/>
            <a:ext cx="9144000" cy="5153213"/>
            <a:chOff x="0" y="852393"/>
            <a:chExt cx="9144000" cy="515321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712EE1E-9046-4646-A93B-49CA205C6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2393"/>
              <a:ext cx="9144000" cy="5153213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DD548EF-383A-4B2B-90AF-CA5CC3421E8A}"/>
                </a:ext>
              </a:extLst>
            </p:cNvPr>
            <p:cNvSpPr txBox="1"/>
            <p:nvPr/>
          </p:nvSpPr>
          <p:spPr>
            <a:xfrm>
              <a:off x="6897341" y="4306264"/>
              <a:ext cx="8563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Torre Flavia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6D66050-6C42-437C-B80B-7868E2C6BE79}"/>
                </a:ext>
              </a:extLst>
            </p:cNvPr>
            <p:cNvSpPr txBox="1"/>
            <p:nvPr/>
          </p:nvSpPr>
          <p:spPr>
            <a:xfrm>
              <a:off x="4667518" y="245271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 err="1"/>
                <a:t>Macchiatonda</a:t>
              </a:r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CEB7A2C-17BF-4F66-A42D-8EBB16FE7EBC}"/>
                </a:ext>
              </a:extLst>
            </p:cNvPr>
            <p:cNvSpPr txBox="1"/>
            <p:nvPr/>
          </p:nvSpPr>
          <p:spPr>
            <a:xfrm>
              <a:off x="6952805" y="5398679"/>
              <a:ext cx="1601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Castello Orsini-</a:t>
              </a:r>
              <a:r>
                <a:rPr lang="fr-FR" sz="1050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Odescalchi</a:t>
              </a:r>
              <a:endParaRPr lang="fr-FR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71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FC302CC5-8C30-4761-A83F-51C502DAA70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76BA48-B4FA-4489-ABDC-02810DE8EFFA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95B4DB92-BAC8-4081-B3AD-BEABF3E4C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394520" cy="3656354"/>
              </a:xfrm>
              <a:prstGeom prst="rect">
                <a:avLst/>
              </a:prstGeom>
              <a:ln w="19050">
                <a:solidFill>
                  <a:srgbClr val="FFC000"/>
                </a:solidFill>
              </a:ln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CCFCCBC8-254C-4050-BC77-C8A7E2FF0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4074" y="2340845"/>
                <a:ext cx="6369926" cy="4517155"/>
              </a:xfrm>
              <a:prstGeom prst="rect">
                <a:avLst/>
              </a:prstGeom>
              <a:ln w="19050">
                <a:solidFill>
                  <a:srgbClr val="FFC000"/>
                </a:solidFill>
              </a:ln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5CD2848-6572-49E0-9BDD-A42ABF0BBF2E}"/>
                  </a:ext>
                </a:extLst>
              </p:cNvPr>
              <p:cNvSpPr txBox="1"/>
              <p:nvPr/>
            </p:nvSpPr>
            <p:spPr>
              <a:xfrm>
                <a:off x="6394520" y="908813"/>
                <a:ext cx="1330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Santa Marinella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5691A00-F3AD-4F27-92AC-4E6364B7E16B}"/>
                  </a:ext>
                </a:extLst>
              </p:cNvPr>
              <p:cNvSpPr txBox="1"/>
              <p:nvPr/>
            </p:nvSpPr>
            <p:spPr>
              <a:xfrm>
                <a:off x="1347518" y="4733957"/>
                <a:ext cx="1330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Santa Marinella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marina</a:t>
                </a: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016A476-ED01-48FC-83AB-23406842CC72}"/>
                </a:ext>
              </a:extLst>
            </p:cNvPr>
            <p:cNvSpPr txBox="1"/>
            <p:nvPr/>
          </p:nvSpPr>
          <p:spPr>
            <a:xfrm>
              <a:off x="1609150" y="1064766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93° N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D9C17DA-7C53-427C-A739-ED32462193B1}"/>
                </a:ext>
              </a:extLst>
            </p:cNvPr>
            <p:cNvCxnSpPr>
              <a:cxnSpLocks/>
            </p:cNvCxnSpPr>
            <p:nvPr/>
          </p:nvCxnSpPr>
          <p:spPr>
            <a:xfrm rot="5580000" flipV="1">
              <a:off x="2911371" y="217089"/>
              <a:ext cx="0" cy="180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10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535E43-6B5A-4B2C-A2E0-7EFB4CF04936}"/>
              </a:ext>
            </a:extLst>
          </p:cNvPr>
          <p:cNvGrpSpPr/>
          <p:nvPr/>
        </p:nvGrpSpPr>
        <p:grpSpPr>
          <a:xfrm>
            <a:off x="0" y="0"/>
            <a:ext cx="9143999" cy="6857999"/>
            <a:chOff x="0" y="0"/>
            <a:chExt cx="9143999" cy="685799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A489E63-090E-441E-831A-BAD0865A6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87565" cy="5104563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E05F9EE-CC70-4DBF-83DF-93A4E11EE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072" y="2914022"/>
              <a:ext cx="4385927" cy="3943977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D9D0E2D-A335-4F48-A443-57C7F3256731}"/>
                </a:ext>
              </a:extLst>
            </p:cNvPr>
            <p:cNvSpPr txBox="1"/>
            <p:nvPr/>
          </p:nvSpPr>
          <p:spPr>
            <a:xfrm>
              <a:off x="5982538" y="1303123"/>
              <a:ext cx="1208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Pio X tombolo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922432B-D777-4ECA-8752-84C54E5A54F5}"/>
                </a:ext>
              </a:extLst>
            </p:cNvPr>
            <p:cNvSpPr txBox="1"/>
            <p:nvPr/>
          </p:nvSpPr>
          <p:spPr>
            <a:xfrm>
              <a:off x="3509023" y="5827392"/>
              <a:ext cx="1239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Pio X </a:t>
              </a:r>
              <a:r>
                <a:rPr lang="fr-FR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coastline</a:t>
              </a:r>
              <a:endPara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3910BC4-1E36-46D5-86BE-184AA96EC62B}"/>
                </a:ext>
              </a:extLst>
            </p:cNvPr>
            <p:cNvSpPr txBox="1"/>
            <p:nvPr/>
          </p:nvSpPr>
          <p:spPr>
            <a:xfrm>
              <a:off x="2943782" y="3318391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119° 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0FE9904-381F-48DC-85AF-B33C9CEE8F28}"/>
                </a:ext>
              </a:extLst>
            </p:cNvPr>
            <p:cNvCxnSpPr>
              <a:cxnSpLocks/>
            </p:cNvCxnSpPr>
            <p:nvPr/>
          </p:nvCxnSpPr>
          <p:spPr>
            <a:xfrm rot="7140000" flipV="1">
              <a:off x="2208030" y="1428391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B0B0B2A-810F-42CE-B6D0-3571C27B73B6}"/>
                </a:ext>
              </a:extLst>
            </p:cNvPr>
            <p:cNvSpPr txBox="1"/>
            <p:nvPr/>
          </p:nvSpPr>
          <p:spPr>
            <a:xfrm>
              <a:off x="5990358" y="5057063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119° N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1583A0AC-8E1D-400C-AE55-6DE21AAF11B8}"/>
                </a:ext>
              </a:extLst>
            </p:cNvPr>
            <p:cNvCxnSpPr>
              <a:cxnSpLocks/>
            </p:cNvCxnSpPr>
            <p:nvPr/>
          </p:nvCxnSpPr>
          <p:spPr>
            <a:xfrm rot="7140000" flipV="1">
              <a:off x="7429972" y="4697531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069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BAEFB8F7-80B8-4EA3-A402-B80A2156FBDF}"/>
              </a:ext>
            </a:extLst>
          </p:cNvPr>
          <p:cNvGrpSpPr/>
          <p:nvPr/>
        </p:nvGrpSpPr>
        <p:grpSpPr>
          <a:xfrm>
            <a:off x="341644" y="180871"/>
            <a:ext cx="7806083" cy="6572997"/>
            <a:chOff x="341644" y="180871"/>
            <a:chExt cx="7806083" cy="6572997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CE00D17-583F-407B-8B96-31C9BE0DF860}"/>
                </a:ext>
              </a:extLst>
            </p:cNvPr>
            <p:cNvGrpSpPr/>
            <p:nvPr/>
          </p:nvGrpSpPr>
          <p:grpSpPr>
            <a:xfrm>
              <a:off x="341644" y="180871"/>
              <a:ext cx="7806083" cy="6572997"/>
              <a:chOff x="341644" y="180871"/>
              <a:chExt cx="7806083" cy="6572997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A267540-034F-4B07-80AE-A3A2EC2C2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4051" y="2979122"/>
                <a:ext cx="4543676" cy="3774746"/>
              </a:xfrm>
              <a:prstGeom prst="rect">
                <a:avLst/>
              </a:prstGeom>
              <a:ln w="19050">
                <a:noFill/>
              </a:ln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B6B100CF-8DFD-41A2-9012-F3284997E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44" y="180871"/>
                <a:ext cx="4555326" cy="4130085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DD08A2C-A0C6-461D-8973-AEC18328C68D}"/>
                  </a:ext>
                </a:extLst>
              </p:cNvPr>
              <p:cNvSpPr txBox="1"/>
              <p:nvPr/>
            </p:nvSpPr>
            <p:spPr>
              <a:xfrm>
                <a:off x="4896970" y="983490"/>
                <a:ext cx="13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Santa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Severa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pocket</a:t>
                </a: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beaches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8AF0562-63B7-4BAE-9891-53D7DE903B16}"/>
                  </a:ext>
                </a:extLst>
              </p:cNvPr>
              <p:cNvSpPr txBox="1"/>
              <p:nvPr/>
            </p:nvSpPr>
            <p:spPr>
              <a:xfrm>
                <a:off x="2376509" y="5270802"/>
                <a:ext cx="1117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Santa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Severa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05A21CE-7188-4C01-9777-168C00F7E301}"/>
                </a:ext>
              </a:extLst>
            </p:cNvPr>
            <p:cNvSpPr txBox="1"/>
            <p:nvPr/>
          </p:nvSpPr>
          <p:spPr>
            <a:xfrm>
              <a:off x="3266458" y="3721914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126° N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D935518-FE8A-436A-AC01-406552BA30A9}"/>
                </a:ext>
              </a:extLst>
            </p:cNvPr>
            <p:cNvCxnSpPr>
              <a:cxnSpLocks/>
            </p:cNvCxnSpPr>
            <p:nvPr/>
          </p:nvCxnSpPr>
          <p:spPr>
            <a:xfrm rot="7560000" flipV="1">
              <a:off x="2584689" y="1713053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C8AB2BF-AD7B-4BE3-98E7-FA56936C99E5}"/>
                </a:ext>
              </a:extLst>
            </p:cNvPr>
            <p:cNvSpPr txBox="1"/>
            <p:nvPr/>
          </p:nvSpPr>
          <p:spPr>
            <a:xfrm>
              <a:off x="6418424" y="5476496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126° N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BA2345B-36C1-4C99-BBB7-ACDF3CEF3CA9}"/>
                </a:ext>
              </a:extLst>
            </p:cNvPr>
            <p:cNvCxnSpPr>
              <a:cxnSpLocks/>
            </p:cNvCxnSpPr>
            <p:nvPr/>
          </p:nvCxnSpPr>
          <p:spPr>
            <a:xfrm rot="7560000" flipV="1">
              <a:off x="5736655" y="3467635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045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141BDC59-E416-4F0C-8100-D87F79CD5FD8}"/>
              </a:ext>
            </a:extLst>
          </p:cNvPr>
          <p:cNvGrpSpPr/>
          <p:nvPr/>
        </p:nvGrpSpPr>
        <p:grpSpPr>
          <a:xfrm>
            <a:off x="0" y="493392"/>
            <a:ext cx="9144000" cy="6117956"/>
            <a:chOff x="0" y="493392"/>
            <a:chExt cx="9144000" cy="611795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B8FF1FF-8044-4248-A1DC-29AB0E33D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392"/>
              <a:ext cx="9144000" cy="5871215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2FBFFF7-2BCC-4F42-A798-665F3D6B819B}"/>
                </a:ext>
              </a:extLst>
            </p:cNvPr>
            <p:cNvSpPr txBox="1"/>
            <p:nvPr/>
          </p:nvSpPr>
          <p:spPr>
            <a:xfrm>
              <a:off x="3333391" y="6303571"/>
              <a:ext cx="24772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Macchiatonda</a:t>
              </a:r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ancient</a:t>
              </a:r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estuary</a:t>
              </a:r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88FD2E8-7F73-49A2-89D3-D8B129A3F60B}"/>
                </a:ext>
              </a:extLst>
            </p:cNvPr>
            <p:cNvSpPr txBox="1"/>
            <p:nvPr/>
          </p:nvSpPr>
          <p:spPr>
            <a:xfrm>
              <a:off x="3896815" y="4668414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126° N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1019B97-7586-4BA7-8681-6FAA7F0B86E8}"/>
                </a:ext>
              </a:extLst>
            </p:cNvPr>
            <p:cNvCxnSpPr>
              <a:cxnSpLocks/>
            </p:cNvCxnSpPr>
            <p:nvPr/>
          </p:nvCxnSpPr>
          <p:spPr>
            <a:xfrm rot="7560000" flipV="1">
              <a:off x="2877455" y="2909608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5B00CBF-A54B-48C4-9A39-87985EDAB49F}"/>
                </a:ext>
              </a:extLst>
            </p:cNvPr>
            <p:cNvSpPr txBox="1"/>
            <p:nvPr/>
          </p:nvSpPr>
          <p:spPr>
            <a:xfrm>
              <a:off x="7773374" y="5266187"/>
              <a:ext cx="912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sz="1000" dirty="0" err="1"/>
                <a:t>Fosso</a:t>
              </a:r>
              <a:r>
                <a:rPr lang="fr-FR" sz="1000" dirty="0"/>
                <a:t> </a:t>
              </a:r>
              <a:r>
                <a:rPr lang="fr-FR" sz="1000" dirty="0" err="1"/>
                <a:t>Turbino</a:t>
              </a:r>
              <a:endParaRPr lang="fr-FR" sz="10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F7E619C-ABEA-4A61-BCFB-23498AA622A2}"/>
                </a:ext>
              </a:extLst>
            </p:cNvPr>
            <p:cNvSpPr txBox="1"/>
            <p:nvPr/>
          </p:nvSpPr>
          <p:spPr>
            <a:xfrm>
              <a:off x="6610722" y="4710163"/>
              <a:ext cx="764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sz="1000" dirty="0" err="1"/>
                <a:t>Porticciolo</a:t>
              </a:r>
              <a:r>
                <a:rPr lang="fr-FR" sz="1000" dirty="0"/>
                <a:t> </a:t>
              </a:r>
              <a:br>
                <a:rPr lang="fr-FR" sz="1000" dirty="0"/>
              </a:br>
              <a:r>
                <a:rPr lang="fr-FR" sz="1000" dirty="0"/>
                <a:t>di </a:t>
              </a:r>
              <a:r>
                <a:rPr lang="fr-FR" sz="1000" dirty="0" err="1"/>
                <a:t>Furbara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039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ACC0F1A-3BBD-4215-A544-F321A78422F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D22D7FC-4EF0-4E0B-9089-A1B02E3D5235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F7B16D84-419D-4FCC-8084-7FE20D470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23692" cy="4151596"/>
              </a:xfrm>
              <a:prstGeom prst="rect">
                <a:avLst/>
              </a:prstGeom>
              <a:ln w="19050">
                <a:solidFill>
                  <a:srgbClr val="FFC000"/>
                </a:solidFill>
              </a:ln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1A81AE9A-E503-4A86-9363-7D264D64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4994" y="3541786"/>
                <a:ext cx="4949006" cy="3316214"/>
              </a:xfrm>
              <a:prstGeom prst="rect">
                <a:avLst/>
              </a:prstGeom>
              <a:ln w="19050">
                <a:solidFill>
                  <a:srgbClr val="FFC000"/>
                </a:solidFill>
              </a:ln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9DEB810-B00F-453D-842E-43D3744976F4}"/>
                  </a:ext>
                </a:extLst>
              </p:cNvPr>
              <p:cNvSpPr txBox="1"/>
              <p:nvPr/>
            </p:nvSpPr>
            <p:spPr>
              <a:xfrm>
                <a:off x="4923692" y="1626274"/>
                <a:ext cx="1682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Torre Flavia tombolo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C0ABDF6-E75B-446E-A088-8E6796ADDFF7}"/>
                  </a:ext>
                </a:extLst>
              </p:cNvPr>
              <p:cNvSpPr txBox="1"/>
              <p:nvPr/>
            </p:nvSpPr>
            <p:spPr>
              <a:xfrm>
                <a:off x="2709772" y="5205731"/>
                <a:ext cx="13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Ladispoli</a:t>
                </a: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pocket</a:t>
                </a: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beaches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ED61D83-AF20-45B8-87F1-628F530D5176}"/>
                </a:ext>
              </a:extLst>
            </p:cNvPr>
            <p:cNvSpPr txBox="1"/>
            <p:nvPr/>
          </p:nvSpPr>
          <p:spPr>
            <a:xfrm>
              <a:off x="2739281" y="3269633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122° N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22BBF2C-6190-46B1-BB8B-E9EF2A93BB1F}"/>
                </a:ext>
              </a:extLst>
            </p:cNvPr>
            <p:cNvCxnSpPr>
              <a:cxnSpLocks/>
            </p:cNvCxnSpPr>
            <p:nvPr/>
          </p:nvCxnSpPr>
          <p:spPr>
            <a:xfrm rot="7320000" flipV="1">
              <a:off x="2057512" y="1260772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832CC6-5E0F-4534-AEBF-0B9A44220328}"/>
                </a:ext>
              </a:extLst>
            </p:cNvPr>
            <p:cNvSpPr txBox="1"/>
            <p:nvPr/>
          </p:nvSpPr>
          <p:spPr>
            <a:xfrm>
              <a:off x="6768484" y="5990429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120° N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5C0C3BC-AAB0-4832-A865-AFBCBC39C5FF}"/>
                </a:ext>
              </a:extLst>
            </p:cNvPr>
            <p:cNvCxnSpPr>
              <a:cxnSpLocks/>
            </p:cNvCxnSpPr>
            <p:nvPr/>
          </p:nvCxnSpPr>
          <p:spPr>
            <a:xfrm rot="7200000" flipV="1">
              <a:off x="6014884" y="4100429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65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91E94261-1D7F-4390-A85D-A31355167AC7}"/>
              </a:ext>
            </a:extLst>
          </p:cNvPr>
          <p:cNvGrpSpPr/>
          <p:nvPr/>
        </p:nvGrpSpPr>
        <p:grpSpPr>
          <a:xfrm>
            <a:off x="311499" y="422031"/>
            <a:ext cx="8582212" cy="5606980"/>
            <a:chOff x="311499" y="422031"/>
            <a:chExt cx="8582212" cy="560698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E24C5F7-5F53-4C99-A4B3-DCB9C8A70B4A}"/>
                </a:ext>
              </a:extLst>
            </p:cNvPr>
            <p:cNvGrpSpPr/>
            <p:nvPr/>
          </p:nvGrpSpPr>
          <p:grpSpPr>
            <a:xfrm>
              <a:off x="311499" y="422031"/>
              <a:ext cx="8582212" cy="5606980"/>
              <a:chOff x="311499" y="422031"/>
              <a:chExt cx="8582212" cy="5606980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775D1411-F06A-40B3-9341-76D42DFFC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23" y="2402290"/>
                <a:ext cx="4837688" cy="3626721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C89CD13C-2EDE-4BA5-B420-56F7DFDE7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499" y="422031"/>
                <a:ext cx="4825331" cy="3163341"/>
              </a:xfrm>
              <a:prstGeom prst="rect">
                <a:avLst/>
              </a:prstGeom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4C10B0A-3863-4BEE-AC76-C9C244CEBB44}"/>
                  </a:ext>
                </a:extLst>
              </p:cNvPr>
              <p:cNvSpPr txBox="1"/>
              <p:nvPr/>
            </p:nvSpPr>
            <p:spPr>
              <a:xfrm>
                <a:off x="5158801" y="1150551"/>
                <a:ext cx="13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San Nicola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pocket</a:t>
                </a: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beaches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B200A1B-97DD-4082-9A84-12C937356360}"/>
                  </a:ext>
                </a:extLst>
              </p:cNvPr>
              <p:cNvSpPr txBox="1"/>
              <p:nvPr/>
            </p:nvSpPr>
            <p:spPr>
              <a:xfrm>
                <a:off x="3098818" y="4503249"/>
                <a:ext cx="941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San Nicola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DB379BF2-8FD0-4BD0-80F4-069D000D1095}"/>
                </a:ext>
              </a:extLst>
            </p:cNvPr>
            <p:cNvCxnSpPr>
              <a:cxnSpLocks/>
            </p:cNvCxnSpPr>
            <p:nvPr/>
          </p:nvCxnSpPr>
          <p:spPr>
            <a:xfrm rot="6720000" flipV="1">
              <a:off x="2724164" y="1142290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6002B0B-E8BD-4123-94DE-7749E0B9B28D}"/>
                </a:ext>
              </a:extLst>
            </p:cNvPr>
            <p:cNvSpPr txBox="1"/>
            <p:nvPr/>
          </p:nvSpPr>
          <p:spPr>
            <a:xfrm>
              <a:off x="5834391" y="4503249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120° N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1406F51-E852-4D6F-B518-AAAE23B90C1F}"/>
                </a:ext>
              </a:extLst>
            </p:cNvPr>
            <p:cNvCxnSpPr>
              <a:cxnSpLocks/>
            </p:cNvCxnSpPr>
            <p:nvPr/>
          </p:nvCxnSpPr>
          <p:spPr>
            <a:xfrm rot="7560000" flipV="1">
              <a:off x="5152622" y="2502639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3EE98CC-4B87-4693-B8B2-7B4C4F08A944}"/>
                </a:ext>
              </a:extLst>
            </p:cNvPr>
            <p:cNvSpPr txBox="1"/>
            <p:nvPr/>
          </p:nvSpPr>
          <p:spPr>
            <a:xfrm>
              <a:off x="1054712" y="1930285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112°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0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B192EEF6-7406-4DEA-A7CA-378E3011C1B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EE72E94-2211-4C73-9712-23A568975A1A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E857E03-3C92-4867-9F10-9070E0E5F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73189" cy="5838092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772359EE-B199-4F7B-BC86-F781FF129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752" y="1019908"/>
                <a:ext cx="4991248" cy="5838092"/>
              </a:xfrm>
              <a:prstGeom prst="rect">
                <a:avLst/>
              </a:prstGeom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D7B7EA-29A0-45A6-BD2F-E3F1EFC1094F}"/>
                  </a:ext>
                </a:extLst>
              </p:cNvPr>
              <p:cNvSpPr txBox="1"/>
              <p:nvPr/>
            </p:nvSpPr>
            <p:spPr>
              <a:xfrm>
                <a:off x="5084495" y="248344"/>
                <a:ext cx="1254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Fregene</a:t>
                </a: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91342C0-BC65-4C93-9A8F-EB9A570F1433}"/>
                  </a:ext>
                </a:extLst>
              </p:cNvPr>
              <p:cNvSpPr txBox="1"/>
              <p:nvPr/>
            </p:nvSpPr>
            <p:spPr>
              <a:xfrm>
                <a:off x="2765000" y="6086436"/>
                <a:ext cx="13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Fiumicino</a:t>
                </a:r>
                <a:b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pocket</a:t>
                </a: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beaches</a:t>
                </a:r>
                <a:endPara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8C7D0F8-5C60-4375-B61C-888F10D8969C}"/>
                </a:ext>
              </a:extLst>
            </p:cNvPr>
            <p:cNvCxnSpPr>
              <a:cxnSpLocks/>
            </p:cNvCxnSpPr>
            <p:nvPr/>
          </p:nvCxnSpPr>
          <p:spPr>
            <a:xfrm rot="9360000" flipV="1">
              <a:off x="5199421" y="1976395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A78107D-CCED-4796-9B6B-F1356E8BA528}"/>
                </a:ext>
              </a:extLst>
            </p:cNvPr>
            <p:cNvCxnSpPr>
              <a:cxnSpLocks/>
            </p:cNvCxnSpPr>
            <p:nvPr/>
          </p:nvCxnSpPr>
          <p:spPr>
            <a:xfrm rot="9360000" flipV="1">
              <a:off x="1233150" y="1976395"/>
              <a:ext cx="0" cy="2520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3054849-1DEC-4B9D-A5FA-AD625D44CC7C}"/>
                </a:ext>
              </a:extLst>
            </p:cNvPr>
            <p:cNvSpPr txBox="1"/>
            <p:nvPr/>
          </p:nvSpPr>
          <p:spPr>
            <a:xfrm>
              <a:off x="5507369" y="4387463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156° 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FF51841-7464-4B1A-95F2-971ABE1A2D43}"/>
                </a:ext>
              </a:extLst>
            </p:cNvPr>
            <p:cNvSpPr txBox="1"/>
            <p:nvPr/>
          </p:nvSpPr>
          <p:spPr>
            <a:xfrm>
              <a:off x="1479732" y="4370878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156°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743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133</Words>
  <Application>Microsoft Office PowerPoint</Application>
  <PresentationFormat>Affichage à l'écran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11</cp:revision>
  <dcterms:created xsi:type="dcterms:W3CDTF">2020-02-26T16:43:26Z</dcterms:created>
  <dcterms:modified xsi:type="dcterms:W3CDTF">2020-02-27T11:18:40Z</dcterms:modified>
</cp:coreProperties>
</file>