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30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5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rthur DE GRAAUW" userId="50bdfb513eb44029" providerId="LiveId" clId="{547724EE-74E7-4C47-964A-CB4B753F4326}"/>
    <pc:docChg chg="modSld">
      <pc:chgData name="Arthur DE GRAAUW" userId="50bdfb513eb44029" providerId="LiveId" clId="{547724EE-74E7-4C47-964A-CB4B753F4326}" dt="2021-11-11T17:31:31.482" v="39" actId="6549"/>
      <pc:docMkLst>
        <pc:docMk/>
      </pc:docMkLst>
      <pc:sldChg chg="modSp mod">
        <pc:chgData name="Arthur DE GRAAUW" userId="50bdfb513eb44029" providerId="LiveId" clId="{547724EE-74E7-4C47-964A-CB4B753F4326}" dt="2021-11-11T17:31:31.482" v="39" actId="6549"/>
        <pc:sldMkLst>
          <pc:docMk/>
          <pc:sldMk cId="1391032298" sldId="256"/>
        </pc:sldMkLst>
        <pc:spChg chg="mod">
          <ac:chgData name="Arthur DE GRAAUW" userId="50bdfb513eb44029" providerId="LiveId" clId="{547724EE-74E7-4C47-964A-CB4B753F4326}" dt="2021-11-11T17:31:31.482" v="39" actId="6549"/>
          <ac:spMkLst>
            <pc:docMk/>
            <pc:sldMk cId="1391032298" sldId="256"/>
            <ac:spMk id="21" creationId="{441377AF-B67D-42B1-A66F-51D4D132745C}"/>
          </ac:spMkLst>
        </pc:spChg>
        <pc:cxnChg chg="mod">
          <ac:chgData name="Arthur DE GRAAUW" userId="50bdfb513eb44029" providerId="LiveId" clId="{547724EE-74E7-4C47-964A-CB4B753F4326}" dt="2021-11-11T17:31:31.482" v="39" actId="6549"/>
          <ac:cxnSpMkLst>
            <pc:docMk/>
            <pc:sldMk cId="1391032298" sldId="256"/>
            <ac:cxnSpMk id="15" creationId="{6D852DD2-B86F-423E-AB7F-E653A8AE9778}"/>
          </ac:cxnSpMkLst>
        </pc:cxnChg>
      </pc:sldChg>
    </pc:docChg>
  </pc:docChgLst>
  <pc:docChgLst>
    <pc:chgData name="Arthur DE GRAAUW" userId="50bdfb513eb44029" providerId="LiveId" clId="{C1A194CF-751B-4491-9988-B291B9F8F1D8}"/>
    <pc:docChg chg="undo redo custSel addSld delSld modSld">
      <pc:chgData name="Arthur DE GRAAUW" userId="50bdfb513eb44029" providerId="LiveId" clId="{C1A194CF-751B-4491-9988-B291B9F8F1D8}" dt="2019-05-21T16:51:42.186" v="638" actId="164"/>
      <pc:docMkLst>
        <pc:docMk/>
      </pc:docMkLst>
      <pc:sldChg chg="addSp delSp modSp">
        <pc:chgData name="Arthur DE GRAAUW" userId="50bdfb513eb44029" providerId="LiveId" clId="{C1A194CF-751B-4491-9988-B291B9F8F1D8}" dt="2019-05-20T14:27:58.703" v="615" actId="20577"/>
        <pc:sldMkLst>
          <pc:docMk/>
          <pc:sldMk cId="1391032298" sldId="256"/>
        </pc:sldMkLst>
        <pc:spChg chg="add mod topLvl">
          <ac:chgData name="Arthur DE GRAAUW" userId="50bdfb513eb44029" providerId="LiveId" clId="{C1A194CF-751B-4491-9988-B291B9F8F1D8}" dt="2019-05-20T10:15:07.797" v="439" actId="164"/>
          <ac:spMkLst>
            <pc:docMk/>
            <pc:sldMk cId="1391032298" sldId="256"/>
            <ac:spMk id="6" creationId="{C9ED641E-25EB-4B38-958A-F99C3F0D1A32}"/>
          </ac:spMkLst>
        </pc:spChg>
        <pc:spChg chg="add mod topLvl">
          <ac:chgData name="Arthur DE GRAAUW" userId="50bdfb513eb44029" providerId="LiveId" clId="{C1A194CF-751B-4491-9988-B291B9F8F1D8}" dt="2019-05-20T10:15:07.797" v="439" actId="164"/>
          <ac:spMkLst>
            <pc:docMk/>
            <pc:sldMk cId="1391032298" sldId="256"/>
            <ac:spMk id="7" creationId="{CF5A7618-04E0-49F2-9FEA-D337ADCC990A}"/>
          </ac:spMkLst>
        </pc:spChg>
        <pc:spChg chg="add mod topLvl">
          <ac:chgData name="Arthur DE GRAAUW" userId="50bdfb513eb44029" providerId="LiveId" clId="{C1A194CF-751B-4491-9988-B291B9F8F1D8}" dt="2019-05-20T10:15:07.797" v="439" actId="164"/>
          <ac:spMkLst>
            <pc:docMk/>
            <pc:sldMk cId="1391032298" sldId="256"/>
            <ac:spMk id="8" creationId="{B880C44B-09AF-43A8-9DF6-326B696A96A9}"/>
          </ac:spMkLst>
        </pc:spChg>
        <pc:spChg chg="add mod topLvl">
          <ac:chgData name="Arthur DE GRAAUW" userId="50bdfb513eb44029" providerId="LiveId" clId="{C1A194CF-751B-4491-9988-B291B9F8F1D8}" dt="2019-05-20T10:15:07.797" v="439" actId="164"/>
          <ac:spMkLst>
            <pc:docMk/>
            <pc:sldMk cId="1391032298" sldId="256"/>
            <ac:spMk id="9" creationId="{96A6BBB0-4E16-467F-8404-1075FC976F16}"/>
          </ac:spMkLst>
        </pc:spChg>
        <pc:spChg chg="add mod topLvl">
          <ac:chgData name="Arthur DE GRAAUW" userId="50bdfb513eb44029" providerId="LiveId" clId="{C1A194CF-751B-4491-9988-B291B9F8F1D8}" dt="2019-05-20T10:15:07.797" v="439" actId="164"/>
          <ac:spMkLst>
            <pc:docMk/>
            <pc:sldMk cId="1391032298" sldId="256"/>
            <ac:spMk id="10" creationId="{B3F170A4-1790-4872-9611-B1C951815092}"/>
          </ac:spMkLst>
        </pc:spChg>
        <pc:spChg chg="add mod topLvl">
          <ac:chgData name="Arthur DE GRAAUW" userId="50bdfb513eb44029" providerId="LiveId" clId="{C1A194CF-751B-4491-9988-B291B9F8F1D8}" dt="2019-05-20T10:15:07.797" v="439" actId="164"/>
          <ac:spMkLst>
            <pc:docMk/>
            <pc:sldMk cId="1391032298" sldId="256"/>
            <ac:spMk id="11" creationId="{D136A6EB-22AC-44E2-815B-2EB52589FFCC}"/>
          </ac:spMkLst>
        </pc:spChg>
        <pc:spChg chg="add mod topLvl">
          <ac:chgData name="Arthur DE GRAAUW" userId="50bdfb513eb44029" providerId="LiveId" clId="{C1A194CF-751B-4491-9988-B291B9F8F1D8}" dt="2019-05-20T10:15:07.797" v="439" actId="164"/>
          <ac:spMkLst>
            <pc:docMk/>
            <pc:sldMk cId="1391032298" sldId="256"/>
            <ac:spMk id="12" creationId="{AE9225F5-BB71-4C64-87F6-FF70DDF9A208}"/>
          </ac:spMkLst>
        </pc:spChg>
        <pc:spChg chg="add mod topLvl">
          <ac:chgData name="Arthur DE GRAAUW" userId="50bdfb513eb44029" providerId="LiveId" clId="{C1A194CF-751B-4491-9988-B291B9F8F1D8}" dt="2019-05-20T10:15:07.797" v="439" actId="164"/>
          <ac:spMkLst>
            <pc:docMk/>
            <pc:sldMk cId="1391032298" sldId="256"/>
            <ac:spMk id="20" creationId="{6432D914-0CBC-4118-BA22-B9BC5D51C5CB}"/>
          </ac:spMkLst>
        </pc:spChg>
        <pc:spChg chg="add mod topLvl">
          <ac:chgData name="Arthur DE GRAAUW" userId="50bdfb513eb44029" providerId="LiveId" clId="{C1A194CF-751B-4491-9988-B291B9F8F1D8}" dt="2019-05-20T10:15:07.797" v="439" actId="164"/>
          <ac:spMkLst>
            <pc:docMk/>
            <pc:sldMk cId="1391032298" sldId="256"/>
            <ac:spMk id="21" creationId="{441377AF-B67D-42B1-A66F-51D4D132745C}"/>
          </ac:spMkLst>
        </pc:spChg>
        <pc:spChg chg="add mod topLvl">
          <ac:chgData name="Arthur DE GRAAUW" userId="50bdfb513eb44029" providerId="LiveId" clId="{C1A194CF-751B-4491-9988-B291B9F8F1D8}" dt="2019-05-20T10:15:07.797" v="439" actId="164"/>
          <ac:spMkLst>
            <pc:docMk/>
            <pc:sldMk cId="1391032298" sldId="256"/>
            <ac:spMk id="117" creationId="{610940AE-9C2F-437E-8D95-02EE21CD801D}"/>
          </ac:spMkLst>
        </pc:spChg>
        <pc:spChg chg="add mod topLvl">
          <ac:chgData name="Arthur DE GRAAUW" userId="50bdfb513eb44029" providerId="LiveId" clId="{C1A194CF-751B-4491-9988-B291B9F8F1D8}" dt="2019-05-20T14:27:58.703" v="615" actId="20577"/>
          <ac:spMkLst>
            <pc:docMk/>
            <pc:sldMk cId="1391032298" sldId="256"/>
            <ac:spMk id="118" creationId="{5168626E-8698-4770-8461-C2470DBCA6E8}"/>
          </ac:spMkLst>
        </pc:spChg>
        <pc:spChg chg="add mod topLvl">
          <ac:chgData name="Arthur DE GRAAUW" userId="50bdfb513eb44029" providerId="LiveId" clId="{C1A194CF-751B-4491-9988-B291B9F8F1D8}" dt="2019-05-20T14:04:50.582" v="605" actId="1037"/>
          <ac:spMkLst>
            <pc:docMk/>
            <pc:sldMk cId="1391032298" sldId="256"/>
            <ac:spMk id="127" creationId="{3DC34A2D-EDD1-498B-9C0A-3A2F022A83C6}"/>
          </ac:spMkLst>
        </pc:spChg>
        <pc:spChg chg="add mod ord">
          <ac:chgData name="Arthur DE GRAAUW" userId="50bdfb513eb44029" providerId="LiveId" clId="{C1A194CF-751B-4491-9988-B291B9F8F1D8}" dt="2019-05-20T10:15:07.797" v="439" actId="164"/>
          <ac:spMkLst>
            <pc:docMk/>
            <pc:sldMk cId="1391032298" sldId="256"/>
            <ac:spMk id="130" creationId="{668E3B1A-B003-4C7E-A788-ADCD4CF1DACB}"/>
          </ac:spMkLst>
        </pc:spChg>
        <pc:grpChg chg="add mod topLvl">
          <ac:chgData name="Arthur DE GRAAUW" userId="50bdfb513eb44029" providerId="LiveId" clId="{C1A194CF-751B-4491-9988-B291B9F8F1D8}" dt="2019-05-20T10:15:07.797" v="439" actId="164"/>
          <ac:grpSpMkLst>
            <pc:docMk/>
            <pc:sldMk cId="1391032298" sldId="256"/>
            <ac:grpSpMk id="108" creationId="{EC08A5B8-42D2-464E-8032-D04E380063F7}"/>
          </ac:grpSpMkLst>
        </pc:grpChg>
        <pc:grpChg chg="add del mod">
          <ac:chgData name="Arthur DE GRAAUW" userId="50bdfb513eb44029" providerId="LiveId" clId="{C1A194CF-751B-4491-9988-B291B9F8F1D8}" dt="2019-05-20T10:09:44.917" v="429" actId="165"/>
          <ac:grpSpMkLst>
            <pc:docMk/>
            <pc:sldMk cId="1391032298" sldId="256"/>
            <ac:grpSpMk id="122" creationId="{9A5D83C9-4700-4178-8E7A-9EFE5B513A6F}"/>
          </ac:grpSpMkLst>
        </pc:grpChg>
        <pc:grpChg chg="add del mod">
          <ac:chgData name="Arthur DE GRAAUW" userId="50bdfb513eb44029" providerId="LiveId" clId="{C1A194CF-751B-4491-9988-B291B9F8F1D8}" dt="2019-05-20T10:15:00.085" v="438" actId="165"/>
          <ac:grpSpMkLst>
            <pc:docMk/>
            <pc:sldMk cId="1391032298" sldId="256"/>
            <ac:grpSpMk id="129" creationId="{202C59A1-799E-4336-AB5B-6EC6EF59A6A6}"/>
          </ac:grpSpMkLst>
        </pc:grpChg>
        <pc:grpChg chg="add mod">
          <ac:chgData name="Arthur DE GRAAUW" userId="50bdfb513eb44029" providerId="LiveId" clId="{C1A194CF-751B-4491-9988-B291B9F8F1D8}" dt="2019-05-20T10:15:07.797" v="439" actId="164"/>
          <ac:grpSpMkLst>
            <pc:docMk/>
            <pc:sldMk cId="1391032298" sldId="256"/>
            <ac:grpSpMk id="131" creationId="{69B6E52D-FB7E-4AA7-AF65-D684F5A6E18A}"/>
          </ac:grpSpMkLst>
        </pc:grpChg>
        <pc:picChg chg="mod topLvl">
          <ac:chgData name="Arthur DE GRAAUW" userId="50bdfb513eb44029" providerId="LiveId" clId="{C1A194CF-751B-4491-9988-B291B9F8F1D8}" dt="2019-05-20T10:15:07.797" v="439" actId="164"/>
          <ac:picMkLst>
            <pc:docMk/>
            <pc:sldMk cId="1391032298" sldId="256"/>
            <ac:picMk id="5" creationId="{D65EB8F4-7AF4-4F25-ADA9-45BE134B73A8}"/>
          </ac:picMkLst>
        </pc:picChg>
        <pc:cxnChg chg="add mod topLvl">
          <ac:chgData name="Arthur DE GRAAUW" userId="50bdfb513eb44029" providerId="LiveId" clId="{C1A194CF-751B-4491-9988-B291B9F8F1D8}" dt="2019-05-20T10:15:07.797" v="439" actId="164"/>
          <ac:cxnSpMkLst>
            <pc:docMk/>
            <pc:sldMk cId="1391032298" sldId="256"/>
            <ac:cxnSpMk id="14" creationId="{7E9CC46F-6C4B-40B3-AC8B-2FE944BE1FBF}"/>
          </ac:cxnSpMkLst>
        </pc:cxnChg>
        <pc:cxnChg chg="add mod topLvl">
          <ac:chgData name="Arthur DE GRAAUW" userId="50bdfb513eb44029" providerId="LiveId" clId="{C1A194CF-751B-4491-9988-B291B9F8F1D8}" dt="2019-05-20T14:05:14.633" v="606" actId="14100"/>
          <ac:cxnSpMkLst>
            <pc:docMk/>
            <pc:sldMk cId="1391032298" sldId="256"/>
            <ac:cxnSpMk id="15" creationId="{6D852DD2-B86F-423E-AB7F-E653A8AE9778}"/>
          </ac:cxnSpMkLst>
        </pc:cxnChg>
        <pc:cxnChg chg="add mod topLvl">
          <ac:chgData name="Arthur DE GRAAUW" userId="50bdfb513eb44029" providerId="LiveId" clId="{C1A194CF-751B-4491-9988-B291B9F8F1D8}" dt="2019-05-20T10:15:07.797" v="439" actId="164"/>
          <ac:cxnSpMkLst>
            <pc:docMk/>
            <pc:sldMk cId="1391032298" sldId="256"/>
            <ac:cxnSpMk id="16" creationId="{D99C717B-6890-4FA8-B131-D27E6018265F}"/>
          </ac:cxnSpMkLst>
        </pc:cxnChg>
        <pc:cxnChg chg="add mod topLvl">
          <ac:chgData name="Arthur DE GRAAUW" userId="50bdfb513eb44029" providerId="LiveId" clId="{C1A194CF-751B-4491-9988-B291B9F8F1D8}" dt="2019-05-20T10:15:07.797" v="439" actId="164"/>
          <ac:cxnSpMkLst>
            <pc:docMk/>
            <pc:sldMk cId="1391032298" sldId="256"/>
            <ac:cxnSpMk id="25" creationId="{9890898D-7DBA-487B-9EEC-F9D4E3CE4920}"/>
          </ac:cxnSpMkLst>
        </pc:cxnChg>
        <pc:cxnChg chg="add del mod">
          <ac:chgData name="Arthur DE GRAAUW" userId="50bdfb513eb44029" providerId="LiveId" clId="{C1A194CF-751B-4491-9988-B291B9F8F1D8}" dt="2019-05-20T09:30:46.927" v="377" actId="478"/>
          <ac:cxnSpMkLst>
            <pc:docMk/>
            <pc:sldMk cId="1391032298" sldId="256"/>
            <ac:cxnSpMk id="31" creationId="{BC35118D-55C1-487A-AAB1-CDD47FE5385D}"/>
          </ac:cxnSpMkLst>
        </pc:cxnChg>
        <pc:cxnChg chg="add mod topLvl">
          <ac:chgData name="Arthur DE GRAAUW" userId="50bdfb513eb44029" providerId="LiveId" clId="{C1A194CF-751B-4491-9988-B291B9F8F1D8}" dt="2019-05-20T10:15:07.797" v="439" actId="164"/>
          <ac:cxnSpMkLst>
            <pc:docMk/>
            <pc:sldMk cId="1391032298" sldId="256"/>
            <ac:cxnSpMk id="33" creationId="{3C0D8F25-C26A-4DAA-A857-D62C6D727F50}"/>
          </ac:cxnSpMkLst>
        </pc:cxnChg>
        <pc:cxnChg chg="add mod topLvl">
          <ac:chgData name="Arthur DE GRAAUW" userId="50bdfb513eb44029" providerId="LiveId" clId="{C1A194CF-751B-4491-9988-B291B9F8F1D8}" dt="2019-05-20T10:15:07.797" v="439" actId="164"/>
          <ac:cxnSpMkLst>
            <pc:docMk/>
            <pc:sldMk cId="1391032298" sldId="256"/>
            <ac:cxnSpMk id="39" creationId="{A7B24C1C-BC7D-4EBE-A804-3EFED728865D}"/>
          </ac:cxnSpMkLst>
        </pc:cxnChg>
        <pc:cxnChg chg="add mod topLvl">
          <ac:chgData name="Arthur DE GRAAUW" userId="50bdfb513eb44029" providerId="LiveId" clId="{C1A194CF-751B-4491-9988-B291B9F8F1D8}" dt="2019-05-20T10:15:07.797" v="439" actId="164"/>
          <ac:cxnSpMkLst>
            <pc:docMk/>
            <pc:sldMk cId="1391032298" sldId="256"/>
            <ac:cxnSpMk id="44" creationId="{E191A157-A28B-4188-9DF0-B2653567A869}"/>
          </ac:cxnSpMkLst>
        </pc:cxnChg>
        <pc:cxnChg chg="add mod topLvl">
          <ac:chgData name="Arthur DE GRAAUW" userId="50bdfb513eb44029" providerId="LiveId" clId="{C1A194CF-751B-4491-9988-B291B9F8F1D8}" dt="2019-05-20T10:15:07.797" v="439" actId="164"/>
          <ac:cxnSpMkLst>
            <pc:docMk/>
            <pc:sldMk cId="1391032298" sldId="256"/>
            <ac:cxnSpMk id="48" creationId="{3E03C251-C877-433E-9FE8-28020E5940D1}"/>
          </ac:cxnSpMkLst>
        </pc:cxnChg>
        <pc:cxnChg chg="add mod topLvl">
          <ac:chgData name="Arthur DE GRAAUW" userId="50bdfb513eb44029" providerId="LiveId" clId="{C1A194CF-751B-4491-9988-B291B9F8F1D8}" dt="2019-05-20T10:15:07.797" v="439" actId="164"/>
          <ac:cxnSpMkLst>
            <pc:docMk/>
            <pc:sldMk cId="1391032298" sldId="256"/>
            <ac:cxnSpMk id="53" creationId="{0A05A76A-68EB-4ABB-BEAE-3803AB58D70D}"/>
          </ac:cxnSpMkLst>
        </pc:cxnChg>
        <pc:cxnChg chg="add mod">
          <ac:chgData name="Arthur DE GRAAUW" userId="50bdfb513eb44029" providerId="LiveId" clId="{C1A194CF-751B-4491-9988-B291B9F8F1D8}" dt="2019-05-20T09:23:09.395" v="309" actId="108"/>
          <ac:cxnSpMkLst>
            <pc:docMk/>
            <pc:sldMk cId="1391032298" sldId="256"/>
            <ac:cxnSpMk id="57" creationId="{19219D5C-5096-4B63-B5FF-F1384CA3E7E3}"/>
          </ac:cxnSpMkLst>
        </pc:cxnChg>
        <pc:cxnChg chg="add mod">
          <ac:chgData name="Arthur DE GRAAUW" userId="50bdfb513eb44029" providerId="LiveId" clId="{C1A194CF-751B-4491-9988-B291B9F8F1D8}" dt="2019-05-20T09:23:09.395" v="309" actId="108"/>
          <ac:cxnSpMkLst>
            <pc:docMk/>
            <pc:sldMk cId="1391032298" sldId="256"/>
            <ac:cxnSpMk id="60" creationId="{4F407873-E59D-4429-A1BC-B838077EDBFD}"/>
          </ac:cxnSpMkLst>
        </pc:cxnChg>
        <pc:cxnChg chg="add mod">
          <ac:chgData name="Arthur DE GRAAUW" userId="50bdfb513eb44029" providerId="LiveId" clId="{C1A194CF-751B-4491-9988-B291B9F8F1D8}" dt="2019-05-20T09:23:09.395" v="309" actId="108"/>
          <ac:cxnSpMkLst>
            <pc:docMk/>
            <pc:sldMk cId="1391032298" sldId="256"/>
            <ac:cxnSpMk id="63" creationId="{32F3E437-1A4C-4854-BBB0-E07E850DD7AD}"/>
          </ac:cxnSpMkLst>
        </pc:cxnChg>
        <pc:cxnChg chg="add mod">
          <ac:chgData name="Arthur DE GRAAUW" userId="50bdfb513eb44029" providerId="LiveId" clId="{C1A194CF-751B-4491-9988-B291B9F8F1D8}" dt="2019-05-20T09:24:00.723" v="312" actId="14100"/>
          <ac:cxnSpMkLst>
            <pc:docMk/>
            <pc:sldMk cId="1391032298" sldId="256"/>
            <ac:cxnSpMk id="66" creationId="{1CC9C786-9C01-44C3-A0E0-36321BE95E0C}"/>
          </ac:cxnSpMkLst>
        </pc:cxnChg>
        <pc:cxnChg chg="add mod">
          <ac:chgData name="Arthur DE GRAAUW" userId="50bdfb513eb44029" providerId="LiveId" clId="{C1A194CF-751B-4491-9988-B291B9F8F1D8}" dt="2019-05-20T09:23:55.784" v="311" actId="14100"/>
          <ac:cxnSpMkLst>
            <pc:docMk/>
            <pc:sldMk cId="1391032298" sldId="256"/>
            <ac:cxnSpMk id="71" creationId="{3E315923-A233-4940-A93F-15B179B281AA}"/>
          </ac:cxnSpMkLst>
        </pc:cxnChg>
        <pc:cxnChg chg="add mod">
          <ac:chgData name="Arthur DE GRAAUW" userId="50bdfb513eb44029" providerId="LiveId" clId="{C1A194CF-751B-4491-9988-B291B9F8F1D8}" dt="2019-05-20T09:23:09.395" v="309" actId="108"/>
          <ac:cxnSpMkLst>
            <pc:docMk/>
            <pc:sldMk cId="1391032298" sldId="256"/>
            <ac:cxnSpMk id="74" creationId="{D8881166-82A7-43BE-8A0B-1DD0370D44E3}"/>
          </ac:cxnSpMkLst>
        </pc:cxnChg>
        <pc:cxnChg chg="add mod">
          <ac:chgData name="Arthur DE GRAAUW" userId="50bdfb513eb44029" providerId="LiveId" clId="{C1A194CF-751B-4491-9988-B291B9F8F1D8}" dt="2019-05-20T09:23:09.395" v="309" actId="108"/>
          <ac:cxnSpMkLst>
            <pc:docMk/>
            <pc:sldMk cId="1391032298" sldId="256"/>
            <ac:cxnSpMk id="77" creationId="{E0DE694B-1DE0-4CF5-AC7B-AF712A027C34}"/>
          </ac:cxnSpMkLst>
        </pc:cxnChg>
        <pc:cxnChg chg="add mod">
          <ac:chgData name="Arthur DE GRAAUW" userId="50bdfb513eb44029" providerId="LiveId" clId="{C1A194CF-751B-4491-9988-B291B9F8F1D8}" dt="2019-05-20T09:23:09.395" v="309" actId="108"/>
          <ac:cxnSpMkLst>
            <pc:docMk/>
            <pc:sldMk cId="1391032298" sldId="256"/>
            <ac:cxnSpMk id="85" creationId="{08FB48E5-5A86-4FAD-B0DD-7367257FB845}"/>
          </ac:cxnSpMkLst>
        </pc:cxnChg>
        <pc:cxnChg chg="add mod">
          <ac:chgData name="Arthur DE GRAAUW" userId="50bdfb513eb44029" providerId="LiveId" clId="{C1A194CF-751B-4491-9988-B291B9F8F1D8}" dt="2019-05-20T09:23:09.395" v="309" actId="108"/>
          <ac:cxnSpMkLst>
            <pc:docMk/>
            <pc:sldMk cId="1391032298" sldId="256"/>
            <ac:cxnSpMk id="88" creationId="{F1ADB1B3-BC10-4CBD-B851-186FF3C51913}"/>
          </ac:cxnSpMkLst>
        </pc:cxnChg>
        <pc:cxnChg chg="add mod">
          <ac:chgData name="Arthur DE GRAAUW" userId="50bdfb513eb44029" providerId="LiveId" clId="{C1A194CF-751B-4491-9988-B291B9F8F1D8}" dt="2019-05-20T09:23:09.395" v="309" actId="108"/>
          <ac:cxnSpMkLst>
            <pc:docMk/>
            <pc:sldMk cId="1391032298" sldId="256"/>
            <ac:cxnSpMk id="92" creationId="{ECBA1715-239B-4BAF-8FA2-3547A7C51036}"/>
          </ac:cxnSpMkLst>
        </pc:cxnChg>
        <pc:cxnChg chg="add mod">
          <ac:chgData name="Arthur DE GRAAUW" userId="50bdfb513eb44029" providerId="LiveId" clId="{C1A194CF-751B-4491-9988-B291B9F8F1D8}" dt="2019-05-20T09:23:09.395" v="309" actId="108"/>
          <ac:cxnSpMkLst>
            <pc:docMk/>
            <pc:sldMk cId="1391032298" sldId="256"/>
            <ac:cxnSpMk id="96" creationId="{26D4D86E-0CB4-4156-BEFA-F38FBCBD5302}"/>
          </ac:cxnSpMkLst>
        </pc:cxnChg>
        <pc:cxnChg chg="add mod">
          <ac:chgData name="Arthur DE GRAAUW" userId="50bdfb513eb44029" providerId="LiveId" clId="{C1A194CF-751B-4491-9988-B291B9F8F1D8}" dt="2019-05-20T09:46:26.037" v="383" actId="14100"/>
          <ac:cxnSpMkLst>
            <pc:docMk/>
            <pc:sldMk cId="1391032298" sldId="256"/>
            <ac:cxnSpMk id="99" creationId="{C49A54F8-2C88-4DA9-87B8-856B7D641042}"/>
          </ac:cxnSpMkLst>
        </pc:cxnChg>
        <pc:cxnChg chg="add mod">
          <ac:chgData name="Arthur DE GRAAUW" userId="50bdfb513eb44029" providerId="LiveId" clId="{C1A194CF-751B-4491-9988-B291B9F8F1D8}" dt="2019-05-20T09:46:33.431" v="384" actId="14100"/>
          <ac:cxnSpMkLst>
            <pc:docMk/>
            <pc:sldMk cId="1391032298" sldId="256"/>
            <ac:cxnSpMk id="102" creationId="{20168086-7A38-4AE9-B168-5E3E68E2B09C}"/>
          </ac:cxnSpMkLst>
        </pc:cxnChg>
        <pc:cxnChg chg="add mod topLvl">
          <ac:chgData name="Arthur DE GRAAUW" userId="50bdfb513eb44029" providerId="LiveId" clId="{C1A194CF-751B-4491-9988-B291B9F8F1D8}" dt="2019-05-20T10:15:07.797" v="439" actId="164"/>
          <ac:cxnSpMkLst>
            <pc:docMk/>
            <pc:sldMk cId="1391032298" sldId="256"/>
            <ac:cxnSpMk id="114" creationId="{C9620AD8-7D87-4CFC-B19C-47E28EE32D12}"/>
          </ac:cxnSpMkLst>
        </pc:cxnChg>
        <pc:cxnChg chg="add mod topLvl">
          <ac:chgData name="Arthur DE GRAAUW" userId="50bdfb513eb44029" providerId="LiveId" clId="{C1A194CF-751B-4491-9988-B291B9F8F1D8}" dt="2019-05-20T14:27:58.703" v="615" actId="20577"/>
          <ac:cxnSpMkLst>
            <pc:docMk/>
            <pc:sldMk cId="1391032298" sldId="256"/>
            <ac:cxnSpMk id="119" creationId="{D7CF2395-65C4-487E-8812-479D390CFC1C}"/>
          </ac:cxnSpMkLst>
        </pc:cxnChg>
      </pc:sldChg>
      <pc:sldChg chg="addSp delSp modSp add">
        <pc:chgData name="Arthur DE GRAAUW" userId="50bdfb513eb44029" providerId="LiveId" clId="{C1A194CF-751B-4491-9988-B291B9F8F1D8}" dt="2019-05-20T14:07:07.868" v="607" actId="1582"/>
        <pc:sldMkLst>
          <pc:docMk/>
          <pc:sldMk cId="2454045184" sldId="257"/>
        </pc:sldMkLst>
        <pc:spChg chg="add del mod">
          <ac:chgData name="Arthur DE GRAAUW" userId="50bdfb513eb44029" providerId="LiveId" clId="{C1A194CF-751B-4491-9988-B291B9F8F1D8}" dt="2019-05-20T09:55:34.119" v="390" actId="11529"/>
          <ac:spMkLst>
            <pc:docMk/>
            <pc:sldMk cId="2454045184" sldId="257"/>
            <ac:spMk id="4" creationId="{AB9A886D-1D5E-4A40-9D08-4DEE2A9CF305}"/>
          </ac:spMkLst>
        </pc:spChg>
        <pc:spChg chg="add mod">
          <ac:chgData name="Arthur DE GRAAUW" userId="50bdfb513eb44029" providerId="LiveId" clId="{C1A194CF-751B-4491-9988-B291B9F8F1D8}" dt="2019-05-20T14:07:07.868" v="607" actId="1582"/>
          <ac:spMkLst>
            <pc:docMk/>
            <pc:sldMk cId="2454045184" sldId="257"/>
            <ac:spMk id="5" creationId="{70B52975-1DB6-4547-ABE8-C247E40B9A4F}"/>
          </ac:spMkLst>
        </pc:spChg>
        <pc:picChg chg="add mod">
          <ac:chgData name="Arthur DE GRAAUW" userId="50bdfb513eb44029" providerId="LiveId" clId="{C1A194CF-751B-4491-9988-B291B9F8F1D8}" dt="2019-05-20T09:54:11.936" v="388"/>
          <ac:picMkLst>
            <pc:docMk/>
            <pc:sldMk cId="2454045184" sldId="257"/>
            <ac:picMk id="3" creationId="{7807648C-DE56-4A59-874D-240AC3F8D0EE}"/>
          </ac:picMkLst>
        </pc:picChg>
      </pc:sldChg>
      <pc:sldChg chg="addSp delSp modSp add">
        <pc:chgData name="Arthur DE GRAAUW" userId="50bdfb513eb44029" providerId="LiveId" clId="{C1A194CF-751B-4491-9988-B291B9F8F1D8}" dt="2019-05-20T14:09:28.359" v="613" actId="164"/>
        <pc:sldMkLst>
          <pc:docMk/>
          <pc:sldMk cId="1794293901" sldId="258"/>
        </pc:sldMkLst>
        <pc:spChg chg="add del mod">
          <ac:chgData name="Arthur DE GRAAUW" userId="50bdfb513eb44029" providerId="LiveId" clId="{C1A194CF-751B-4491-9988-B291B9F8F1D8}" dt="2019-05-20T10:30:44.756" v="450" actId="478"/>
          <ac:spMkLst>
            <pc:docMk/>
            <pc:sldMk cId="1794293901" sldId="258"/>
            <ac:spMk id="4" creationId="{2041D506-BD13-4A6D-8211-93D278FCA705}"/>
          </ac:spMkLst>
        </pc:spChg>
        <pc:spChg chg="add del mod">
          <ac:chgData name="Arthur DE GRAAUW" userId="50bdfb513eb44029" providerId="LiveId" clId="{C1A194CF-751B-4491-9988-B291B9F8F1D8}" dt="2019-05-20T13:25:14.053" v="487" actId="478"/>
          <ac:spMkLst>
            <pc:docMk/>
            <pc:sldMk cId="1794293901" sldId="258"/>
            <ac:spMk id="11" creationId="{E9554942-35D0-4374-A391-DE08561C51D6}"/>
          </ac:spMkLst>
        </pc:spChg>
        <pc:spChg chg="add del mod">
          <ac:chgData name="Arthur DE GRAAUW" userId="50bdfb513eb44029" providerId="LiveId" clId="{C1A194CF-751B-4491-9988-B291B9F8F1D8}" dt="2019-05-20T14:00:51.072" v="518" actId="478"/>
          <ac:spMkLst>
            <pc:docMk/>
            <pc:sldMk cId="1794293901" sldId="258"/>
            <ac:spMk id="14" creationId="{551AA5D1-08C1-4261-A4B1-ED362E9C2EC7}"/>
          </ac:spMkLst>
        </pc:spChg>
        <pc:spChg chg="add del">
          <ac:chgData name="Arthur DE GRAAUW" userId="50bdfb513eb44029" providerId="LiveId" clId="{C1A194CF-751B-4491-9988-B291B9F8F1D8}" dt="2019-05-20T14:00:34.183" v="517" actId="478"/>
          <ac:spMkLst>
            <pc:docMk/>
            <pc:sldMk cId="1794293901" sldId="258"/>
            <ac:spMk id="19" creationId="{180448AF-84C1-4F04-BDED-6654809F2CD9}"/>
          </ac:spMkLst>
        </pc:spChg>
        <pc:spChg chg="add mod">
          <ac:chgData name="Arthur DE GRAAUW" userId="50bdfb513eb44029" providerId="LiveId" clId="{C1A194CF-751B-4491-9988-B291B9F8F1D8}" dt="2019-05-20T14:09:28.359" v="613" actId="164"/>
          <ac:spMkLst>
            <pc:docMk/>
            <pc:sldMk cId="1794293901" sldId="258"/>
            <ac:spMk id="20" creationId="{6B648279-D7EE-4339-B439-76D3D60A5424}"/>
          </ac:spMkLst>
        </pc:spChg>
        <pc:grpChg chg="add del mod">
          <ac:chgData name="Arthur DE GRAAUW" userId="50bdfb513eb44029" providerId="LiveId" clId="{C1A194CF-751B-4491-9988-B291B9F8F1D8}" dt="2019-05-20T13:54:41.580" v="511" actId="165"/>
          <ac:grpSpMkLst>
            <pc:docMk/>
            <pc:sldMk cId="1794293901" sldId="258"/>
            <ac:grpSpMk id="18" creationId="{917BEA41-1440-42E8-B93B-037597D5EF0D}"/>
          </ac:grpSpMkLst>
        </pc:grpChg>
        <pc:grpChg chg="add mod">
          <ac:chgData name="Arthur DE GRAAUW" userId="50bdfb513eb44029" providerId="LiveId" clId="{C1A194CF-751B-4491-9988-B291B9F8F1D8}" dt="2019-05-20T14:09:28.359" v="613" actId="164"/>
          <ac:grpSpMkLst>
            <pc:docMk/>
            <pc:sldMk cId="1794293901" sldId="258"/>
            <ac:grpSpMk id="21" creationId="{ACF66EF1-C3F9-40D6-B40D-63386EC9FAA9}"/>
          </ac:grpSpMkLst>
        </pc:grpChg>
        <pc:picChg chg="add del mod">
          <ac:chgData name="Arthur DE GRAAUW" userId="50bdfb513eb44029" providerId="LiveId" clId="{C1A194CF-751B-4491-9988-B291B9F8F1D8}" dt="2019-05-20T13:23:48.595" v="482" actId="478"/>
          <ac:picMkLst>
            <pc:docMk/>
            <pc:sldMk cId="1794293901" sldId="258"/>
            <ac:picMk id="3" creationId="{ADBFA519-2846-4432-BE92-15D5551075E2}"/>
          </ac:picMkLst>
        </pc:picChg>
        <pc:picChg chg="add del mod">
          <ac:chgData name="Arthur DE GRAAUW" userId="50bdfb513eb44029" providerId="LiveId" clId="{C1A194CF-751B-4491-9988-B291B9F8F1D8}" dt="2019-05-20T10:34:09.390" v="463" actId="478"/>
          <ac:picMkLst>
            <pc:docMk/>
            <pc:sldMk cId="1794293901" sldId="258"/>
            <ac:picMk id="6" creationId="{5B335237-395C-46EE-9CC3-7CA149503D64}"/>
          </ac:picMkLst>
        </pc:picChg>
        <pc:picChg chg="add del mod topLvl">
          <ac:chgData name="Arthur DE GRAAUW" userId="50bdfb513eb44029" providerId="LiveId" clId="{C1A194CF-751B-4491-9988-B291B9F8F1D8}" dt="2019-05-20T14:08:19.961" v="611" actId="478"/>
          <ac:picMkLst>
            <pc:docMk/>
            <pc:sldMk cId="1794293901" sldId="258"/>
            <ac:picMk id="10" creationId="{680B3962-2E41-4EFC-BC69-534C517800EA}"/>
          </ac:picMkLst>
        </pc:picChg>
        <pc:picChg chg="add mod ord">
          <ac:chgData name="Arthur DE GRAAUW" userId="50bdfb513eb44029" providerId="LiveId" clId="{C1A194CF-751B-4491-9988-B291B9F8F1D8}" dt="2019-05-20T14:09:28.359" v="613" actId="164"/>
          <ac:picMkLst>
            <pc:docMk/>
            <pc:sldMk cId="1794293901" sldId="258"/>
            <ac:picMk id="13" creationId="{698102A4-0FB8-46DB-AE63-14B7BA76BE98}"/>
          </ac:picMkLst>
        </pc:picChg>
        <pc:cxnChg chg="add del mod">
          <ac:chgData name="Arthur DE GRAAUW" userId="50bdfb513eb44029" providerId="LiveId" clId="{C1A194CF-751B-4491-9988-B291B9F8F1D8}" dt="2019-05-20T10:33:48.054" v="462" actId="478"/>
          <ac:cxnSpMkLst>
            <pc:docMk/>
            <pc:sldMk cId="1794293901" sldId="258"/>
            <ac:cxnSpMk id="8" creationId="{01280B09-8DEF-42B4-9546-94B666AEE881}"/>
          </ac:cxnSpMkLst>
        </pc:cxnChg>
        <pc:cxnChg chg="add del mod topLvl">
          <ac:chgData name="Arthur DE GRAAUW" userId="50bdfb513eb44029" providerId="LiveId" clId="{C1A194CF-751B-4491-9988-B291B9F8F1D8}" dt="2019-05-20T14:00:53.650" v="519" actId="478"/>
          <ac:cxnSpMkLst>
            <pc:docMk/>
            <pc:sldMk cId="1794293901" sldId="258"/>
            <ac:cxnSpMk id="16" creationId="{16496C7D-FFFD-463E-8E19-A0ED4D954827}"/>
          </ac:cxnSpMkLst>
        </pc:cxnChg>
      </pc:sldChg>
      <pc:sldChg chg="addSp modSp add">
        <pc:chgData name="Arthur DE GRAAUW" userId="50bdfb513eb44029" providerId="LiveId" clId="{C1A194CF-751B-4491-9988-B291B9F8F1D8}" dt="2019-05-21T16:51:42.186" v="638" actId="164"/>
        <pc:sldMkLst>
          <pc:docMk/>
          <pc:sldMk cId="1445419830" sldId="259"/>
        </pc:sldMkLst>
        <pc:spChg chg="add mod">
          <ac:chgData name="Arthur DE GRAAUW" userId="50bdfb513eb44029" providerId="LiveId" clId="{C1A194CF-751B-4491-9988-B291B9F8F1D8}" dt="2019-05-21T16:51:42.186" v="638" actId="164"/>
          <ac:spMkLst>
            <pc:docMk/>
            <pc:sldMk cId="1445419830" sldId="259"/>
            <ac:spMk id="4" creationId="{A7F49F9F-7748-422E-85CB-C2933258BDE3}"/>
          </ac:spMkLst>
        </pc:spChg>
        <pc:grpChg chg="add mod">
          <ac:chgData name="Arthur DE GRAAUW" userId="50bdfb513eb44029" providerId="LiveId" clId="{C1A194CF-751B-4491-9988-B291B9F8F1D8}" dt="2019-05-21T16:51:42.186" v="638" actId="164"/>
          <ac:grpSpMkLst>
            <pc:docMk/>
            <pc:sldMk cId="1445419830" sldId="259"/>
            <ac:grpSpMk id="5" creationId="{DD6A0315-E812-4C77-BE61-B789473AD5BB}"/>
          </ac:grpSpMkLst>
        </pc:grpChg>
        <pc:picChg chg="add mod">
          <ac:chgData name="Arthur DE GRAAUW" userId="50bdfb513eb44029" providerId="LiveId" clId="{C1A194CF-751B-4491-9988-B291B9F8F1D8}" dt="2019-05-21T16:51:42.186" v="638" actId="164"/>
          <ac:picMkLst>
            <pc:docMk/>
            <pc:sldMk cId="1445419830" sldId="259"/>
            <ac:picMk id="3" creationId="{DFB1BC6A-0216-4179-8AE3-09D824E87A3D}"/>
          </ac:picMkLst>
        </pc:picChg>
      </pc:sldChg>
    </pc:docChg>
  </pc:docChgLst>
  <pc:docChgLst>
    <pc:chgData name="Arthur DE GRAAUW" userId="50bdfb513eb44029" providerId="LiveId" clId="{2B4F9FA8-FD58-41FE-8035-947D92AFAAF4}"/>
    <pc:docChg chg="undo custSel addSld modSld">
      <pc:chgData name="Arthur DE GRAAUW" userId="50bdfb513eb44029" providerId="LiveId" clId="{2B4F9FA8-FD58-41FE-8035-947D92AFAAF4}" dt="2019-06-04T14:31:49.685" v="47" actId="164"/>
      <pc:docMkLst>
        <pc:docMk/>
      </pc:docMkLst>
      <pc:sldChg chg="addSp modSp">
        <pc:chgData name="Arthur DE GRAAUW" userId="50bdfb513eb44029" providerId="LiveId" clId="{2B4F9FA8-FD58-41FE-8035-947D92AFAAF4}" dt="2019-06-04T14:21:26.555" v="17" actId="1076"/>
        <pc:sldMkLst>
          <pc:docMk/>
          <pc:sldMk cId="2454045184" sldId="257"/>
        </pc:sldMkLst>
        <pc:spChg chg="add mod">
          <ac:chgData name="Arthur DE GRAAUW" userId="50bdfb513eb44029" providerId="LiveId" clId="{2B4F9FA8-FD58-41FE-8035-947D92AFAAF4}" dt="2019-06-04T14:05:53.207" v="13" actId="164"/>
          <ac:spMkLst>
            <pc:docMk/>
            <pc:sldMk cId="2454045184" sldId="257"/>
            <ac:spMk id="2" creationId="{84F1A31E-A0A0-4BFA-80D3-40A33931D7B0}"/>
          </ac:spMkLst>
        </pc:spChg>
        <pc:spChg chg="mod">
          <ac:chgData name="Arthur DE GRAAUW" userId="50bdfb513eb44029" providerId="LiveId" clId="{2B4F9FA8-FD58-41FE-8035-947D92AFAAF4}" dt="2019-06-04T14:05:53.207" v="13" actId="164"/>
          <ac:spMkLst>
            <pc:docMk/>
            <pc:sldMk cId="2454045184" sldId="257"/>
            <ac:spMk id="5" creationId="{70B52975-1DB6-4547-ABE8-C247E40B9A4F}"/>
          </ac:spMkLst>
        </pc:spChg>
        <pc:spChg chg="add mod">
          <ac:chgData name="Arthur DE GRAAUW" userId="50bdfb513eb44029" providerId="LiveId" clId="{2B4F9FA8-FD58-41FE-8035-947D92AFAAF4}" dt="2019-06-04T14:05:53.207" v="13" actId="164"/>
          <ac:spMkLst>
            <pc:docMk/>
            <pc:sldMk cId="2454045184" sldId="257"/>
            <ac:spMk id="6" creationId="{0A53AE51-F3B7-4BDF-97F3-1F3A8EE7AE34}"/>
          </ac:spMkLst>
        </pc:spChg>
        <pc:spChg chg="add mod">
          <ac:chgData name="Arthur DE GRAAUW" userId="50bdfb513eb44029" providerId="LiveId" clId="{2B4F9FA8-FD58-41FE-8035-947D92AFAAF4}" dt="2019-06-04T14:05:53.207" v="13" actId="164"/>
          <ac:spMkLst>
            <pc:docMk/>
            <pc:sldMk cId="2454045184" sldId="257"/>
            <ac:spMk id="7" creationId="{8E040936-CB23-46DC-9027-582C4B206878}"/>
          </ac:spMkLst>
        </pc:spChg>
        <pc:grpChg chg="add mod">
          <ac:chgData name="Arthur DE GRAAUW" userId="50bdfb513eb44029" providerId="LiveId" clId="{2B4F9FA8-FD58-41FE-8035-947D92AFAAF4}" dt="2019-06-04T14:21:26.555" v="17" actId="1076"/>
          <ac:grpSpMkLst>
            <pc:docMk/>
            <pc:sldMk cId="2454045184" sldId="257"/>
            <ac:grpSpMk id="4" creationId="{118F3895-DAEA-400B-8B7D-29E3BF3B8D68}"/>
          </ac:grpSpMkLst>
        </pc:grpChg>
      </pc:sldChg>
      <pc:sldChg chg="addSp delSp modSp">
        <pc:chgData name="Arthur DE GRAAUW" userId="50bdfb513eb44029" providerId="LiveId" clId="{2B4F9FA8-FD58-41FE-8035-947D92AFAAF4}" dt="2019-06-04T14:31:34.252" v="44" actId="1076"/>
        <pc:sldMkLst>
          <pc:docMk/>
          <pc:sldMk cId="1794293901" sldId="258"/>
        </pc:sldMkLst>
        <pc:spChg chg="add del">
          <ac:chgData name="Arthur DE GRAAUW" userId="50bdfb513eb44029" providerId="LiveId" clId="{2B4F9FA8-FD58-41FE-8035-947D92AFAAF4}" dt="2019-06-04T14:26:56.670" v="32"/>
          <ac:spMkLst>
            <pc:docMk/>
            <pc:sldMk cId="1794293901" sldId="258"/>
            <ac:spMk id="5" creationId="{496E625C-9C61-4E15-AE76-094570FDF2D2}"/>
          </ac:spMkLst>
        </pc:spChg>
        <pc:spChg chg="del topLvl">
          <ac:chgData name="Arthur DE GRAAUW" userId="50bdfb513eb44029" providerId="LiveId" clId="{2B4F9FA8-FD58-41FE-8035-947D92AFAAF4}" dt="2019-06-04T14:29:23.440" v="41" actId="478"/>
          <ac:spMkLst>
            <pc:docMk/>
            <pc:sldMk cId="1794293901" sldId="258"/>
            <ac:spMk id="20" creationId="{6B648279-D7EE-4339-B439-76D3D60A5424}"/>
          </ac:spMkLst>
        </pc:spChg>
        <pc:grpChg chg="add mod">
          <ac:chgData name="Arthur DE GRAAUW" userId="50bdfb513eb44029" providerId="LiveId" clId="{2B4F9FA8-FD58-41FE-8035-947D92AFAAF4}" dt="2019-06-04T14:31:34.252" v="44" actId="1076"/>
          <ac:grpSpMkLst>
            <pc:docMk/>
            <pc:sldMk cId="1794293901" sldId="258"/>
            <ac:grpSpMk id="2" creationId="{FF689336-78BE-4457-9F5D-4E5325C6E495}"/>
          </ac:grpSpMkLst>
        </pc:grpChg>
        <pc:grpChg chg="add mod">
          <ac:chgData name="Arthur DE GRAAUW" userId="50bdfb513eb44029" providerId="LiveId" clId="{2B4F9FA8-FD58-41FE-8035-947D92AFAAF4}" dt="2019-06-04T14:29:36.524" v="42" actId="164"/>
          <ac:grpSpMkLst>
            <pc:docMk/>
            <pc:sldMk cId="1794293901" sldId="258"/>
            <ac:grpSpMk id="6" creationId="{F3F24C41-90CF-4440-977F-39F5225272F8}"/>
          </ac:grpSpMkLst>
        </pc:grpChg>
        <pc:grpChg chg="del">
          <ac:chgData name="Arthur DE GRAAUW" userId="50bdfb513eb44029" providerId="LiveId" clId="{2B4F9FA8-FD58-41FE-8035-947D92AFAAF4}" dt="2019-06-04T14:29:23.440" v="41" actId="478"/>
          <ac:grpSpMkLst>
            <pc:docMk/>
            <pc:sldMk cId="1794293901" sldId="258"/>
            <ac:grpSpMk id="21" creationId="{ACF66EF1-C3F9-40D6-B40D-63386EC9FAA9}"/>
          </ac:grpSpMkLst>
        </pc:grpChg>
        <pc:picChg chg="mod topLvl">
          <ac:chgData name="Arthur DE GRAAUW" userId="50bdfb513eb44029" providerId="LiveId" clId="{2B4F9FA8-FD58-41FE-8035-947D92AFAAF4}" dt="2019-06-04T14:29:36.524" v="42" actId="164"/>
          <ac:picMkLst>
            <pc:docMk/>
            <pc:sldMk cId="1794293901" sldId="258"/>
            <ac:picMk id="13" creationId="{698102A4-0FB8-46DB-AE63-14B7BA76BE98}"/>
          </ac:picMkLst>
        </pc:picChg>
      </pc:sldChg>
      <pc:sldChg chg="addSp delSp modSp add">
        <pc:chgData name="Arthur DE GRAAUW" userId="50bdfb513eb44029" providerId="LiveId" clId="{2B4F9FA8-FD58-41FE-8035-947D92AFAAF4}" dt="2019-06-04T14:31:49.685" v="47" actId="164"/>
        <pc:sldMkLst>
          <pc:docMk/>
          <pc:sldMk cId="1394389956" sldId="260"/>
        </pc:sldMkLst>
        <pc:grpChg chg="add mod topLvl">
          <ac:chgData name="Arthur DE GRAAUW" userId="50bdfb513eb44029" providerId="LiveId" clId="{2B4F9FA8-FD58-41FE-8035-947D92AFAAF4}" dt="2019-06-04T14:31:49.685" v="47" actId="164"/>
          <ac:grpSpMkLst>
            <pc:docMk/>
            <pc:sldMk cId="1394389956" sldId="260"/>
            <ac:grpSpMk id="4" creationId="{91A4F00B-B516-41BF-AE9C-DB46BCC697EB}"/>
          </ac:grpSpMkLst>
        </pc:grpChg>
        <pc:grpChg chg="add del mod">
          <ac:chgData name="Arthur DE GRAAUW" userId="50bdfb513eb44029" providerId="LiveId" clId="{2B4F9FA8-FD58-41FE-8035-947D92AFAAF4}" dt="2019-06-04T14:27:07.406" v="33" actId="165"/>
          <ac:grpSpMkLst>
            <pc:docMk/>
            <pc:sldMk cId="1394389956" sldId="260"/>
            <ac:grpSpMk id="9" creationId="{2DCC788D-A118-4869-9BBE-6F02BEF51F2D}"/>
          </ac:grpSpMkLst>
        </pc:grpChg>
        <pc:grpChg chg="add mod">
          <ac:chgData name="Arthur DE GRAAUW" userId="50bdfb513eb44029" providerId="LiveId" clId="{2B4F9FA8-FD58-41FE-8035-947D92AFAAF4}" dt="2019-06-04T14:31:49.685" v="47" actId="164"/>
          <ac:grpSpMkLst>
            <pc:docMk/>
            <pc:sldMk cId="1394389956" sldId="260"/>
            <ac:grpSpMk id="10" creationId="{19CFD454-15E4-4165-AAE0-92D8F6B1CFB3}"/>
          </ac:grpSpMkLst>
        </pc:grpChg>
        <pc:picChg chg="add mod topLvl">
          <ac:chgData name="Arthur DE GRAAUW" userId="50bdfb513eb44029" providerId="LiveId" clId="{2B4F9FA8-FD58-41FE-8035-947D92AFAAF4}" dt="2019-06-04T14:31:49.685" v="47" actId="164"/>
          <ac:picMkLst>
            <pc:docMk/>
            <pc:sldMk cId="1394389956" sldId="260"/>
            <ac:picMk id="3" creationId="{AB799E4A-D8D3-4BAB-96FC-CD6203F57405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23A73-6738-4B8B-A8C8-85A5697C81CF}" type="datetimeFigureOut">
              <a:rPr lang="fr-FR" smtClean="0"/>
              <a:t>11/11/2021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C6B58-5A0F-4222-B772-19687F138E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1726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23A73-6738-4B8B-A8C8-85A5697C81CF}" type="datetimeFigureOut">
              <a:rPr lang="fr-FR" smtClean="0"/>
              <a:t>11/11/2021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C6B58-5A0F-4222-B772-19687F138E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6228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23A73-6738-4B8B-A8C8-85A5697C81CF}" type="datetimeFigureOut">
              <a:rPr lang="fr-FR" smtClean="0"/>
              <a:t>11/11/2021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C6B58-5A0F-4222-B772-19687F138E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4185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23A73-6738-4B8B-A8C8-85A5697C81CF}" type="datetimeFigureOut">
              <a:rPr lang="fr-FR" smtClean="0"/>
              <a:t>11/11/2021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C6B58-5A0F-4222-B772-19687F138E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2581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23A73-6738-4B8B-A8C8-85A5697C81CF}" type="datetimeFigureOut">
              <a:rPr lang="fr-FR" smtClean="0"/>
              <a:t>11/11/2021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C6B58-5A0F-4222-B772-19687F138E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6822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23A73-6738-4B8B-A8C8-85A5697C81CF}" type="datetimeFigureOut">
              <a:rPr lang="fr-FR" smtClean="0"/>
              <a:t>11/11/2021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C6B58-5A0F-4222-B772-19687F138E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6385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23A73-6738-4B8B-A8C8-85A5697C81CF}" type="datetimeFigureOut">
              <a:rPr lang="fr-FR" smtClean="0"/>
              <a:t>11/11/2021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C6B58-5A0F-4222-B772-19687F138E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7034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23A73-6738-4B8B-A8C8-85A5697C81CF}" type="datetimeFigureOut">
              <a:rPr lang="fr-FR" smtClean="0"/>
              <a:t>11/11/2021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C6B58-5A0F-4222-B772-19687F138E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1730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23A73-6738-4B8B-A8C8-85A5697C81CF}" type="datetimeFigureOut">
              <a:rPr lang="fr-FR" smtClean="0"/>
              <a:t>11/11/2021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C6B58-5A0F-4222-B772-19687F138E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7632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23A73-6738-4B8B-A8C8-85A5697C81CF}" type="datetimeFigureOut">
              <a:rPr lang="fr-FR" smtClean="0"/>
              <a:t>11/11/2021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C6B58-5A0F-4222-B772-19687F138E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9999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23A73-6738-4B8B-A8C8-85A5697C81CF}" type="datetimeFigureOut">
              <a:rPr lang="fr-FR" smtClean="0"/>
              <a:t>11/11/2021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C6B58-5A0F-4222-B772-19687F138E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2737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C23A73-6738-4B8B-A8C8-85A5697C81CF}" type="datetimeFigureOut">
              <a:rPr lang="fr-FR" smtClean="0"/>
              <a:t>11/11/2021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DC6B58-5A0F-4222-B772-19687F138E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1858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1" name="Groupe 130">
            <a:extLst>
              <a:ext uri="{FF2B5EF4-FFF2-40B4-BE49-F238E27FC236}">
                <a16:creationId xmlns:a16="http://schemas.microsoft.com/office/drawing/2014/main" id="{69B6E52D-FB7E-4AA7-AF65-D684F5A6E18A}"/>
              </a:ext>
            </a:extLst>
          </p:cNvPr>
          <p:cNvGrpSpPr/>
          <p:nvPr/>
        </p:nvGrpSpPr>
        <p:grpSpPr>
          <a:xfrm>
            <a:off x="631371" y="-87086"/>
            <a:ext cx="5399315" cy="7043057"/>
            <a:chOff x="631371" y="-87086"/>
            <a:chExt cx="5399315" cy="7043057"/>
          </a:xfrm>
        </p:grpSpPr>
        <p:sp>
          <p:nvSpPr>
            <p:cNvPr id="130" name="Rectangle 129">
              <a:extLst>
                <a:ext uri="{FF2B5EF4-FFF2-40B4-BE49-F238E27FC236}">
                  <a16:creationId xmlns:a16="http://schemas.microsoft.com/office/drawing/2014/main" id="{668E3B1A-B003-4C7E-A788-ADCD4CF1DACB}"/>
                </a:ext>
              </a:extLst>
            </p:cNvPr>
            <p:cNvSpPr/>
            <p:nvPr/>
          </p:nvSpPr>
          <p:spPr>
            <a:xfrm>
              <a:off x="631371" y="-87086"/>
              <a:ext cx="5399315" cy="7043057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5" name="Image 4">
              <a:extLst>
                <a:ext uri="{FF2B5EF4-FFF2-40B4-BE49-F238E27FC236}">
                  <a16:creationId xmlns:a16="http://schemas.microsoft.com/office/drawing/2014/main" id="{D65EB8F4-7AF4-4F25-ADA9-45BE134B73A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1038" y="0"/>
              <a:ext cx="4472609" cy="6858000"/>
            </a:xfrm>
            <a:prstGeom prst="rect">
              <a:avLst/>
            </a:prstGeom>
          </p:spPr>
        </p:pic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C9ED641E-25EB-4B38-958A-F99C3F0D1A32}"/>
                </a:ext>
              </a:extLst>
            </p:cNvPr>
            <p:cNvSpPr txBox="1"/>
            <p:nvPr/>
          </p:nvSpPr>
          <p:spPr>
            <a:xfrm>
              <a:off x="2518495" y="1191349"/>
              <a:ext cx="68159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C00000"/>
              </a:solidFill>
            </a:ln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algn="ctr">
                <a:defRPr sz="900"/>
              </a:lvl1pPr>
            </a:lstStyle>
            <a:p>
              <a:r>
                <a:rPr lang="fr-FR" b="1" dirty="0" err="1"/>
                <a:t>Lesser</a:t>
              </a:r>
              <a:br>
                <a:rPr lang="fr-FR" b="1" dirty="0"/>
              </a:br>
              <a:r>
                <a:rPr lang="fr-FR" b="1" dirty="0" err="1"/>
                <a:t>Remmatia</a:t>
              </a:r>
              <a:endParaRPr lang="fr-FR" b="1" dirty="0"/>
            </a:p>
          </p:txBody>
        </p:sp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CF5A7618-04E0-49F2-9FEA-D337ADCC990A}"/>
                </a:ext>
              </a:extLst>
            </p:cNvPr>
            <p:cNvSpPr txBox="1"/>
            <p:nvPr/>
          </p:nvSpPr>
          <p:spPr>
            <a:xfrm>
              <a:off x="798714" y="5031470"/>
              <a:ext cx="577402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C00000"/>
              </a:solidFill>
            </a:ln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algn="ctr">
                <a:defRPr sz="900"/>
              </a:lvl1pPr>
            </a:lstStyle>
            <a:p>
              <a:r>
                <a:rPr lang="fr-FR" b="1" dirty="0"/>
                <a:t>Isle of </a:t>
              </a:r>
              <a:br>
                <a:rPr lang="fr-FR" b="1" dirty="0"/>
              </a:br>
              <a:r>
                <a:rPr lang="fr-FR" b="1" dirty="0" err="1"/>
                <a:t>Rheneia</a:t>
              </a:r>
              <a:endParaRPr lang="fr-FR" b="1" dirty="0"/>
            </a:p>
          </p:txBody>
        </p:sp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B880C44B-09AF-43A8-9DF6-326B696A96A9}"/>
                </a:ext>
              </a:extLst>
            </p:cNvPr>
            <p:cNvSpPr txBox="1"/>
            <p:nvPr/>
          </p:nvSpPr>
          <p:spPr>
            <a:xfrm>
              <a:off x="2244452" y="4160420"/>
              <a:ext cx="68159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C00000"/>
              </a:solidFill>
            </a:ln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algn="ctr">
                <a:defRPr sz="900"/>
              </a:lvl1pPr>
            </a:lstStyle>
            <a:p>
              <a:r>
                <a:rPr lang="fr-FR" b="1" dirty="0" err="1"/>
                <a:t>Larger</a:t>
              </a:r>
              <a:br>
                <a:rPr lang="fr-FR" b="1" dirty="0"/>
              </a:br>
              <a:r>
                <a:rPr lang="fr-FR" b="1" dirty="0" err="1"/>
                <a:t>Remmatia</a:t>
              </a:r>
              <a:endParaRPr lang="fr-FR" b="1" dirty="0"/>
            </a:p>
          </p:txBody>
        </p:sp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96A6BBB0-4E16-467F-8404-1075FC976F16}"/>
                </a:ext>
              </a:extLst>
            </p:cNvPr>
            <p:cNvSpPr txBox="1"/>
            <p:nvPr/>
          </p:nvSpPr>
          <p:spPr>
            <a:xfrm>
              <a:off x="4815141" y="766573"/>
              <a:ext cx="67678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C00000"/>
              </a:solidFill>
            </a:ln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algn="ctr">
                <a:defRPr sz="900"/>
              </a:lvl1pPr>
            </a:lstStyle>
            <a:p>
              <a:r>
                <a:rPr lang="fr-FR" dirty="0" err="1"/>
                <a:t>Skardhana</a:t>
              </a:r>
              <a:br>
                <a:rPr lang="fr-FR" dirty="0"/>
              </a:br>
              <a:r>
                <a:rPr lang="fr-FR" dirty="0"/>
                <a:t>bay</a:t>
              </a:r>
            </a:p>
          </p:txBody>
        </p:sp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B3F170A4-1790-4872-9611-B1C951815092}"/>
                </a:ext>
              </a:extLst>
            </p:cNvPr>
            <p:cNvSpPr txBox="1"/>
            <p:nvPr/>
          </p:nvSpPr>
          <p:spPr>
            <a:xfrm>
              <a:off x="4813538" y="6404836"/>
              <a:ext cx="487634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C00000"/>
              </a:solidFill>
            </a:ln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algn="ctr">
                <a:defRPr sz="900"/>
              </a:lvl1pPr>
            </a:lstStyle>
            <a:p>
              <a:r>
                <a:rPr lang="fr-FR" dirty="0"/>
                <a:t>Fourni</a:t>
              </a:r>
              <a:br>
                <a:rPr lang="fr-FR" dirty="0"/>
              </a:br>
              <a:r>
                <a:rPr lang="fr-FR" dirty="0"/>
                <a:t>bay</a:t>
              </a:r>
            </a:p>
          </p:txBody>
        </p:sp>
        <p:sp>
          <p:nvSpPr>
            <p:cNvPr id="11" name="ZoneTexte 10">
              <a:extLst>
                <a:ext uri="{FF2B5EF4-FFF2-40B4-BE49-F238E27FC236}">
                  <a16:creationId xmlns:a16="http://schemas.microsoft.com/office/drawing/2014/main" id="{D136A6EB-22AC-44E2-815B-2EB52589FFCC}"/>
                </a:ext>
              </a:extLst>
            </p:cNvPr>
            <p:cNvSpPr txBox="1"/>
            <p:nvPr/>
          </p:nvSpPr>
          <p:spPr>
            <a:xfrm>
              <a:off x="4835119" y="2375168"/>
              <a:ext cx="723275" cy="23083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C00000"/>
              </a:solidFill>
            </a:ln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algn="ctr">
                <a:defRPr sz="900"/>
              </a:lvl1pPr>
            </a:lstStyle>
            <a:p>
              <a:r>
                <a:rPr lang="fr-FR" dirty="0" err="1"/>
                <a:t>Sacred</a:t>
              </a:r>
              <a:r>
                <a:rPr lang="fr-FR" dirty="0"/>
                <a:t> Port</a:t>
              </a:r>
            </a:p>
          </p:txBody>
        </p:sp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AE9225F5-BB71-4C64-87F6-FF70DDF9A208}"/>
                </a:ext>
              </a:extLst>
            </p:cNvPr>
            <p:cNvSpPr txBox="1"/>
            <p:nvPr/>
          </p:nvSpPr>
          <p:spPr>
            <a:xfrm>
              <a:off x="4813538" y="3907367"/>
              <a:ext cx="678391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C00000"/>
              </a:solidFill>
            </a:ln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algn="ctr">
                <a:defRPr sz="900"/>
              </a:lvl1pPr>
            </a:lstStyle>
            <a:p>
              <a:r>
                <a:rPr lang="fr-FR" dirty="0"/>
                <a:t>Pointe des</a:t>
              </a:r>
              <a:br>
                <a:rPr lang="fr-FR" dirty="0"/>
              </a:br>
              <a:r>
                <a:rPr lang="fr-FR" dirty="0"/>
                <a:t>pilastres</a:t>
              </a:r>
            </a:p>
          </p:txBody>
        </p:sp>
        <p:cxnSp>
          <p:nvCxnSpPr>
            <p:cNvPr id="14" name="Connecteur droit avec flèche 13">
              <a:extLst>
                <a:ext uri="{FF2B5EF4-FFF2-40B4-BE49-F238E27FC236}">
                  <a16:creationId xmlns:a16="http://schemas.microsoft.com/office/drawing/2014/main" id="{7E9CC46F-6C4B-40B3-AC8B-2FE944BE1FBF}"/>
                </a:ext>
              </a:extLst>
            </p:cNvPr>
            <p:cNvCxnSpPr>
              <a:cxnSpLocks/>
              <a:stCxn id="12" idx="1"/>
            </p:cNvCxnSpPr>
            <p:nvPr/>
          </p:nvCxnSpPr>
          <p:spPr>
            <a:xfrm flipH="1" flipV="1">
              <a:off x="3690519" y="3961174"/>
              <a:ext cx="1123019" cy="130859"/>
            </a:xfrm>
            <a:prstGeom prst="straightConnector1">
              <a:avLst/>
            </a:prstGeom>
            <a:ln w="28575">
              <a:solidFill>
                <a:srgbClr val="FFFF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cteur droit avec flèche 14">
              <a:extLst>
                <a:ext uri="{FF2B5EF4-FFF2-40B4-BE49-F238E27FC236}">
                  <a16:creationId xmlns:a16="http://schemas.microsoft.com/office/drawing/2014/main" id="{6D852DD2-B86F-423E-AB7F-E653A8AE9778}"/>
                </a:ext>
              </a:extLst>
            </p:cNvPr>
            <p:cNvCxnSpPr>
              <a:cxnSpLocks/>
              <a:stCxn id="21" idx="1"/>
            </p:cNvCxnSpPr>
            <p:nvPr/>
          </p:nvCxnSpPr>
          <p:spPr>
            <a:xfrm flipH="1">
              <a:off x="3674292" y="1832908"/>
              <a:ext cx="998184" cy="395579"/>
            </a:xfrm>
            <a:prstGeom prst="straightConnector1">
              <a:avLst/>
            </a:prstGeom>
            <a:ln w="28575">
              <a:solidFill>
                <a:srgbClr val="FFFF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avec flèche 15">
              <a:extLst>
                <a:ext uri="{FF2B5EF4-FFF2-40B4-BE49-F238E27FC236}">
                  <a16:creationId xmlns:a16="http://schemas.microsoft.com/office/drawing/2014/main" id="{D99C717B-6890-4FA8-B131-D27E6018265F}"/>
                </a:ext>
              </a:extLst>
            </p:cNvPr>
            <p:cNvCxnSpPr>
              <a:cxnSpLocks/>
              <a:stCxn id="11" idx="1"/>
            </p:cNvCxnSpPr>
            <p:nvPr/>
          </p:nvCxnSpPr>
          <p:spPr>
            <a:xfrm flipH="1">
              <a:off x="4176101" y="2490584"/>
              <a:ext cx="659018" cy="0"/>
            </a:xfrm>
            <a:prstGeom prst="straightConnector1">
              <a:avLst/>
            </a:prstGeom>
            <a:ln w="28575">
              <a:solidFill>
                <a:srgbClr val="FFFF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6432D914-0CBC-4118-BA22-B9BC5D51C5CB}"/>
                </a:ext>
              </a:extLst>
            </p:cNvPr>
            <p:cNvSpPr txBox="1"/>
            <p:nvPr/>
          </p:nvSpPr>
          <p:spPr>
            <a:xfrm>
              <a:off x="4813538" y="2787741"/>
              <a:ext cx="1128835" cy="23083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C00000"/>
              </a:solidFill>
            </a:ln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algn="ctr">
                <a:defRPr sz="900"/>
              </a:lvl1pPr>
            </a:lstStyle>
            <a:p>
              <a:r>
                <a:rPr lang="fr-FR" dirty="0"/>
                <a:t>Modern </a:t>
              </a:r>
              <a:r>
                <a:rPr lang="fr-FR" dirty="0" err="1"/>
                <a:t>breakwater</a:t>
              </a:r>
              <a:endParaRPr lang="fr-FR" dirty="0"/>
            </a:p>
          </p:txBody>
        </p:sp>
        <p:sp>
          <p:nvSpPr>
            <p:cNvPr id="21" name="ZoneTexte 20">
              <a:extLst>
                <a:ext uri="{FF2B5EF4-FFF2-40B4-BE49-F238E27FC236}">
                  <a16:creationId xmlns:a16="http://schemas.microsoft.com/office/drawing/2014/main" id="{441377AF-B67D-42B1-A66F-51D4D132745C}"/>
                </a:ext>
              </a:extLst>
            </p:cNvPr>
            <p:cNvSpPr txBox="1"/>
            <p:nvPr/>
          </p:nvSpPr>
          <p:spPr>
            <a:xfrm>
              <a:off x="4672476" y="1648242"/>
              <a:ext cx="108234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C00000"/>
              </a:solidFill>
            </a:ln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algn="ctr">
                <a:defRPr sz="900"/>
              </a:lvl1pPr>
            </a:lstStyle>
            <a:p>
              <a:r>
                <a:rPr lang="fr-FR" dirty="0"/>
                <a:t>Grand Môle,</a:t>
              </a:r>
              <a:br>
                <a:rPr lang="fr-FR" dirty="0"/>
              </a:br>
              <a:r>
                <a:rPr lang="fr-FR" dirty="0" err="1"/>
                <a:t>ancient</a:t>
              </a:r>
              <a:r>
                <a:rPr lang="fr-FR" dirty="0"/>
                <a:t> large mole </a:t>
              </a:r>
            </a:p>
          </p:txBody>
        </p:sp>
        <p:cxnSp>
          <p:nvCxnSpPr>
            <p:cNvPr id="25" name="Connecteur droit avec flèche 24">
              <a:extLst>
                <a:ext uri="{FF2B5EF4-FFF2-40B4-BE49-F238E27FC236}">
                  <a16:creationId xmlns:a16="http://schemas.microsoft.com/office/drawing/2014/main" id="{9890898D-7DBA-487B-9EEC-F9D4E3CE4920}"/>
                </a:ext>
              </a:extLst>
            </p:cNvPr>
            <p:cNvCxnSpPr>
              <a:cxnSpLocks/>
              <a:stCxn id="20" idx="1"/>
            </p:cNvCxnSpPr>
            <p:nvPr/>
          </p:nvCxnSpPr>
          <p:spPr>
            <a:xfrm flipH="1" flipV="1">
              <a:off x="3907256" y="2886344"/>
              <a:ext cx="906282" cy="16813"/>
            </a:xfrm>
            <a:prstGeom prst="straightConnector1">
              <a:avLst/>
            </a:prstGeom>
            <a:ln w="28575">
              <a:solidFill>
                <a:srgbClr val="FFFF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necteur droit avec flèche 32">
              <a:extLst>
                <a:ext uri="{FF2B5EF4-FFF2-40B4-BE49-F238E27FC236}">
                  <a16:creationId xmlns:a16="http://schemas.microsoft.com/office/drawing/2014/main" id="{3C0D8F25-C26A-4DAA-A857-D62C6D727F50}"/>
                </a:ext>
              </a:extLst>
            </p:cNvPr>
            <p:cNvCxnSpPr>
              <a:cxnSpLocks/>
              <a:stCxn id="9" idx="1"/>
            </p:cNvCxnSpPr>
            <p:nvPr/>
          </p:nvCxnSpPr>
          <p:spPr>
            <a:xfrm flipH="1" flipV="1">
              <a:off x="4414033" y="898529"/>
              <a:ext cx="401108" cy="52710"/>
            </a:xfrm>
            <a:prstGeom prst="straightConnector1">
              <a:avLst/>
            </a:prstGeom>
            <a:ln w="28575">
              <a:solidFill>
                <a:srgbClr val="FFFF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necteur droit 38">
              <a:extLst>
                <a:ext uri="{FF2B5EF4-FFF2-40B4-BE49-F238E27FC236}">
                  <a16:creationId xmlns:a16="http://schemas.microsoft.com/office/drawing/2014/main" id="{A7B24C1C-BC7D-4EBE-A804-3EFED728865D}"/>
                </a:ext>
              </a:extLst>
            </p:cNvPr>
            <p:cNvCxnSpPr>
              <a:cxnSpLocks/>
            </p:cNvCxnSpPr>
            <p:nvPr/>
          </p:nvCxnSpPr>
          <p:spPr>
            <a:xfrm>
              <a:off x="4072774" y="2284233"/>
              <a:ext cx="81702" cy="248696"/>
            </a:xfrm>
            <a:prstGeom prst="line">
              <a:avLst/>
            </a:prstGeom>
            <a:ln w="19050">
              <a:solidFill>
                <a:srgbClr val="FFFF0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necteur droit 43">
              <a:extLst>
                <a:ext uri="{FF2B5EF4-FFF2-40B4-BE49-F238E27FC236}">
                  <a16:creationId xmlns:a16="http://schemas.microsoft.com/office/drawing/2014/main" id="{E191A157-A28B-4188-9DF0-B2653567A86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092241" y="2743519"/>
              <a:ext cx="96264" cy="11820"/>
            </a:xfrm>
            <a:prstGeom prst="line">
              <a:avLst/>
            </a:prstGeom>
            <a:ln w="19050">
              <a:solidFill>
                <a:srgbClr val="FFFF0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Connecteur droit 47">
              <a:extLst>
                <a:ext uri="{FF2B5EF4-FFF2-40B4-BE49-F238E27FC236}">
                  <a16:creationId xmlns:a16="http://schemas.microsoft.com/office/drawing/2014/main" id="{3E03C251-C877-433E-9FE8-28020E5940D1}"/>
                </a:ext>
              </a:extLst>
            </p:cNvPr>
            <p:cNvCxnSpPr>
              <a:cxnSpLocks/>
            </p:cNvCxnSpPr>
            <p:nvPr/>
          </p:nvCxnSpPr>
          <p:spPr>
            <a:xfrm>
              <a:off x="4157651" y="2532929"/>
              <a:ext cx="30854" cy="210590"/>
            </a:xfrm>
            <a:prstGeom prst="line">
              <a:avLst/>
            </a:prstGeom>
            <a:ln w="19050">
              <a:solidFill>
                <a:srgbClr val="FFFF0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necteur droit 52">
              <a:extLst>
                <a:ext uri="{FF2B5EF4-FFF2-40B4-BE49-F238E27FC236}">
                  <a16:creationId xmlns:a16="http://schemas.microsoft.com/office/drawing/2014/main" id="{0A05A76A-68EB-4ABB-BEAE-3803AB58D70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021557" y="2965929"/>
              <a:ext cx="118816" cy="335593"/>
            </a:xfrm>
            <a:prstGeom prst="line">
              <a:avLst/>
            </a:prstGeom>
            <a:ln w="19050">
              <a:solidFill>
                <a:srgbClr val="FFFF0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8" name="Groupe 107">
              <a:extLst>
                <a:ext uri="{FF2B5EF4-FFF2-40B4-BE49-F238E27FC236}">
                  <a16:creationId xmlns:a16="http://schemas.microsoft.com/office/drawing/2014/main" id="{EC08A5B8-42D2-464E-8032-D04E380063F7}"/>
                </a:ext>
              </a:extLst>
            </p:cNvPr>
            <p:cNvGrpSpPr/>
            <p:nvPr/>
          </p:nvGrpSpPr>
          <p:grpSpPr>
            <a:xfrm>
              <a:off x="3545608" y="3320026"/>
              <a:ext cx="397792" cy="2111375"/>
              <a:chOff x="4064302" y="3311525"/>
              <a:chExt cx="397792" cy="2111375"/>
            </a:xfrm>
          </p:grpSpPr>
          <p:cxnSp>
            <p:nvCxnSpPr>
              <p:cNvPr id="57" name="Connecteur droit 56">
                <a:extLst>
                  <a:ext uri="{FF2B5EF4-FFF2-40B4-BE49-F238E27FC236}">
                    <a16:creationId xmlns:a16="http://schemas.microsoft.com/office/drawing/2014/main" id="{19219D5C-5096-4B63-B5FF-F1384CA3E7E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425950" y="3311525"/>
                <a:ext cx="36144" cy="272378"/>
              </a:xfrm>
              <a:prstGeom prst="line">
                <a:avLst/>
              </a:prstGeom>
              <a:ln w="19050">
                <a:solidFill>
                  <a:srgbClr val="FFFF0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Connecteur droit 59">
                <a:extLst>
                  <a:ext uri="{FF2B5EF4-FFF2-40B4-BE49-F238E27FC236}">
                    <a16:creationId xmlns:a16="http://schemas.microsoft.com/office/drawing/2014/main" id="{4F407873-E59D-4429-A1BC-B838077EDBF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344793" y="3585695"/>
                <a:ext cx="81157" cy="149949"/>
              </a:xfrm>
              <a:prstGeom prst="line">
                <a:avLst/>
              </a:prstGeom>
              <a:ln w="19050">
                <a:solidFill>
                  <a:srgbClr val="FFFF0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Connecteur droit 62">
                <a:extLst>
                  <a:ext uri="{FF2B5EF4-FFF2-40B4-BE49-F238E27FC236}">
                    <a16:creationId xmlns:a16="http://schemas.microsoft.com/office/drawing/2014/main" id="{32F3E437-1A4C-4854-BBB0-E07E850DD7A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235450" y="3735644"/>
                <a:ext cx="109343" cy="138025"/>
              </a:xfrm>
              <a:prstGeom prst="line">
                <a:avLst/>
              </a:prstGeom>
              <a:ln w="19050">
                <a:solidFill>
                  <a:srgbClr val="FFFF0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Connecteur droit 65">
                <a:extLst>
                  <a:ext uri="{FF2B5EF4-FFF2-40B4-BE49-F238E27FC236}">
                    <a16:creationId xmlns:a16="http://schemas.microsoft.com/office/drawing/2014/main" id="{1CC9C786-9C01-44C3-A0E0-36321BE95E0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167938" y="3873669"/>
                <a:ext cx="67512" cy="46583"/>
              </a:xfrm>
              <a:prstGeom prst="line">
                <a:avLst/>
              </a:prstGeom>
              <a:ln w="19050">
                <a:solidFill>
                  <a:srgbClr val="FFFF0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Connecteur droit 70">
                <a:extLst>
                  <a:ext uri="{FF2B5EF4-FFF2-40B4-BE49-F238E27FC236}">
                    <a16:creationId xmlns:a16="http://schemas.microsoft.com/office/drawing/2014/main" id="{3E315923-A233-4940-A93F-15B179B281A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152900" y="3927909"/>
                <a:ext cx="15038" cy="74012"/>
              </a:xfrm>
              <a:prstGeom prst="line">
                <a:avLst/>
              </a:prstGeom>
              <a:ln w="19050">
                <a:solidFill>
                  <a:srgbClr val="FFFF0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Connecteur droit 73">
                <a:extLst>
                  <a:ext uri="{FF2B5EF4-FFF2-40B4-BE49-F238E27FC236}">
                    <a16:creationId xmlns:a16="http://schemas.microsoft.com/office/drawing/2014/main" id="{D8881166-82A7-43BE-8A0B-1DD0370D44E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156075" y="4001921"/>
                <a:ext cx="11863" cy="81611"/>
              </a:xfrm>
              <a:prstGeom prst="line">
                <a:avLst/>
              </a:prstGeom>
              <a:ln w="19050">
                <a:solidFill>
                  <a:srgbClr val="FFFF0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Connecteur droit 76">
                <a:extLst>
                  <a:ext uri="{FF2B5EF4-FFF2-40B4-BE49-F238E27FC236}">
                    <a16:creationId xmlns:a16="http://schemas.microsoft.com/office/drawing/2014/main" id="{E0DE694B-1DE0-4CF5-AC7B-AF712A027C3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171068" y="4083532"/>
                <a:ext cx="11908" cy="317018"/>
              </a:xfrm>
              <a:prstGeom prst="line">
                <a:avLst/>
              </a:prstGeom>
              <a:ln w="19050">
                <a:solidFill>
                  <a:srgbClr val="FFFF0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Connecteur droit 84">
                <a:extLst>
                  <a:ext uri="{FF2B5EF4-FFF2-40B4-BE49-F238E27FC236}">
                    <a16:creationId xmlns:a16="http://schemas.microsoft.com/office/drawing/2014/main" id="{08FB48E5-5A86-4FAD-B0DD-7367257FB84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182976" y="4400550"/>
                <a:ext cx="52474" cy="343781"/>
              </a:xfrm>
              <a:prstGeom prst="line">
                <a:avLst/>
              </a:prstGeom>
              <a:ln w="19050">
                <a:solidFill>
                  <a:srgbClr val="FFFF0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Connecteur droit 87">
                <a:extLst>
                  <a:ext uri="{FF2B5EF4-FFF2-40B4-BE49-F238E27FC236}">
                    <a16:creationId xmlns:a16="http://schemas.microsoft.com/office/drawing/2014/main" id="{F1ADB1B3-BC10-4CBD-B851-186FF3C5191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171068" y="4744331"/>
                <a:ext cx="64382" cy="91194"/>
              </a:xfrm>
              <a:prstGeom prst="line">
                <a:avLst/>
              </a:prstGeom>
              <a:ln w="19050">
                <a:solidFill>
                  <a:srgbClr val="FFFF0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Connecteur droit 91">
                <a:extLst>
                  <a:ext uri="{FF2B5EF4-FFF2-40B4-BE49-F238E27FC236}">
                    <a16:creationId xmlns:a16="http://schemas.microsoft.com/office/drawing/2014/main" id="{ECBA1715-239B-4BAF-8FA2-3547A7C5103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064302" y="4835525"/>
                <a:ext cx="106766" cy="24222"/>
              </a:xfrm>
              <a:prstGeom prst="line">
                <a:avLst/>
              </a:prstGeom>
              <a:ln w="19050">
                <a:solidFill>
                  <a:srgbClr val="FFFF0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Connecteur droit 95">
                <a:extLst>
                  <a:ext uri="{FF2B5EF4-FFF2-40B4-BE49-F238E27FC236}">
                    <a16:creationId xmlns:a16="http://schemas.microsoft.com/office/drawing/2014/main" id="{26D4D86E-0CB4-4156-BEFA-F38FBCBD530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7175" y="4860925"/>
                <a:ext cx="7342" cy="162044"/>
              </a:xfrm>
              <a:prstGeom prst="line">
                <a:avLst/>
              </a:prstGeom>
              <a:ln w="19050">
                <a:solidFill>
                  <a:srgbClr val="FFFF0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Connecteur droit 98">
                <a:extLst>
                  <a:ext uri="{FF2B5EF4-FFF2-40B4-BE49-F238E27FC236}">
                    <a16:creationId xmlns:a16="http://schemas.microsoft.com/office/drawing/2014/main" id="{C49A54F8-2C88-4DA9-87B8-856B7D64104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70846" y="5022969"/>
                <a:ext cx="162737" cy="156337"/>
              </a:xfrm>
              <a:prstGeom prst="line">
                <a:avLst/>
              </a:prstGeom>
              <a:ln w="19050">
                <a:solidFill>
                  <a:srgbClr val="FFFF0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Connecteur droit 101">
                <a:extLst>
                  <a:ext uri="{FF2B5EF4-FFF2-40B4-BE49-F238E27FC236}">
                    <a16:creationId xmlns:a16="http://schemas.microsoft.com/office/drawing/2014/main" id="{20168086-7A38-4AE9-B168-5E3E68E2B09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201694" y="5179306"/>
                <a:ext cx="31889" cy="243594"/>
              </a:xfrm>
              <a:prstGeom prst="line">
                <a:avLst/>
              </a:prstGeom>
              <a:ln w="19050">
                <a:solidFill>
                  <a:srgbClr val="FFFF0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4" name="Connecteur droit avec flèche 113">
              <a:extLst>
                <a:ext uri="{FF2B5EF4-FFF2-40B4-BE49-F238E27FC236}">
                  <a16:creationId xmlns:a16="http://schemas.microsoft.com/office/drawing/2014/main" id="{C9620AD8-7D87-4CFC-B19C-47E28EE32D12}"/>
                </a:ext>
              </a:extLst>
            </p:cNvPr>
            <p:cNvCxnSpPr>
              <a:cxnSpLocks/>
              <a:stCxn id="10" idx="1"/>
            </p:cNvCxnSpPr>
            <p:nvPr/>
          </p:nvCxnSpPr>
          <p:spPr>
            <a:xfrm flipH="1">
              <a:off x="4360397" y="6589502"/>
              <a:ext cx="453141" cy="8106"/>
            </a:xfrm>
            <a:prstGeom prst="straightConnector1">
              <a:avLst/>
            </a:prstGeom>
            <a:ln w="28575">
              <a:solidFill>
                <a:srgbClr val="FFFF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7" name="ZoneTexte 116">
              <a:extLst>
                <a:ext uri="{FF2B5EF4-FFF2-40B4-BE49-F238E27FC236}">
                  <a16:creationId xmlns:a16="http://schemas.microsoft.com/office/drawing/2014/main" id="{610940AE-9C2F-437E-8D95-02EE21CD801D}"/>
                </a:ext>
              </a:extLst>
            </p:cNvPr>
            <p:cNvSpPr txBox="1"/>
            <p:nvPr/>
          </p:nvSpPr>
          <p:spPr>
            <a:xfrm>
              <a:off x="4231309" y="4581116"/>
              <a:ext cx="766557" cy="23083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C00000"/>
              </a:solidFill>
            </a:ln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algn="ctr">
                <a:defRPr sz="900"/>
              </a:lvl1pPr>
            </a:lstStyle>
            <a:p>
              <a:r>
                <a:rPr lang="fr-FR" b="1" dirty="0"/>
                <a:t>Isle of </a:t>
              </a:r>
              <a:r>
                <a:rPr lang="fr-FR" b="1" dirty="0" err="1"/>
                <a:t>Delos</a:t>
              </a:r>
              <a:endParaRPr lang="fr-FR" b="1" dirty="0"/>
            </a:p>
          </p:txBody>
        </p:sp>
        <p:sp>
          <p:nvSpPr>
            <p:cNvPr id="118" name="ZoneTexte 117">
              <a:extLst>
                <a:ext uri="{FF2B5EF4-FFF2-40B4-BE49-F238E27FC236}">
                  <a16:creationId xmlns:a16="http://schemas.microsoft.com/office/drawing/2014/main" id="{5168626E-8698-4770-8461-C2470DBCA6E8}"/>
                </a:ext>
              </a:extLst>
            </p:cNvPr>
            <p:cNvSpPr txBox="1"/>
            <p:nvPr/>
          </p:nvSpPr>
          <p:spPr>
            <a:xfrm>
              <a:off x="4811135" y="3427040"/>
              <a:ext cx="973343" cy="23083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C00000"/>
              </a:solidFill>
            </a:ln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algn="ctr">
                <a:defRPr sz="900"/>
              </a:lvl1pPr>
            </a:lstStyle>
            <a:p>
              <a:r>
                <a:rPr lang="fr-FR" dirty="0"/>
                <a:t>Commercial port</a:t>
              </a:r>
            </a:p>
          </p:txBody>
        </p:sp>
        <p:cxnSp>
          <p:nvCxnSpPr>
            <p:cNvPr id="119" name="Connecteur droit avec flèche 118">
              <a:extLst>
                <a:ext uri="{FF2B5EF4-FFF2-40B4-BE49-F238E27FC236}">
                  <a16:creationId xmlns:a16="http://schemas.microsoft.com/office/drawing/2014/main" id="{D7CF2395-65C4-487E-8812-479D390CFC1C}"/>
                </a:ext>
              </a:extLst>
            </p:cNvPr>
            <p:cNvCxnSpPr>
              <a:cxnSpLocks/>
              <a:stCxn id="118" idx="1"/>
            </p:cNvCxnSpPr>
            <p:nvPr/>
          </p:nvCxnSpPr>
          <p:spPr>
            <a:xfrm flipH="1">
              <a:off x="3931328" y="3542456"/>
              <a:ext cx="879807" cy="20353"/>
            </a:xfrm>
            <a:prstGeom prst="straightConnector1">
              <a:avLst/>
            </a:prstGeom>
            <a:ln w="28575">
              <a:solidFill>
                <a:srgbClr val="FFFF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7" name="Forme libre : forme 126">
              <a:extLst>
                <a:ext uri="{FF2B5EF4-FFF2-40B4-BE49-F238E27FC236}">
                  <a16:creationId xmlns:a16="http://schemas.microsoft.com/office/drawing/2014/main" id="{3DC34A2D-EDD1-498B-9C0A-3A2F022A83C6}"/>
                </a:ext>
              </a:extLst>
            </p:cNvPr>
            <p:cNvSpPr/>
            <p:nvPr/>
          </p:nvSpPr>
          <p:spPr>
            <a:xfrm>
              <a:off x="3462763" y="2228487"/>
              <a:ext cx="211513" cy="438425"/>
            </a:xfrm>
            <a:custGeom>
              <a:avLst/>
              <a:gdLst>
                <a:gd name="connsiteX0" fmla="*/ 2220231 w 2220231"/>
                <a:gd name="connsiteY0" fmla="*/ 0 h 6310139"/>
                <a:gd name="connsiteX1" fmla="*/ 108402 w 2220231"/>
                <a:gd name="connsiteY1" fmla="*/ 3820886 h 6310139"/>
                <a:gd name="connsiteX2" fmla="*/ 445860 w 2220231"/>
                <a:gd name="connsiteY2" fmla="*/ 5660571 h 6310139"/>
                <a:gd name="connsiteX3" fmla="*/ 1654174 w 2220231"/>
                <a:gd name="connsiteY3" fmla="*/ 6281057 h 6310139"/>
                <a:gd name="connsiteX4" fmla="*/ 1588860 w 2220231"/>
                <a:gd name="connsiteY4" fmla="*/ 6215743 h 6310139"/>
                <a:gd name="connsiteX5" fmla="*/ 1588860 w 2220231"/>
                <a:gd name="connsiteY5" fmla="*/ 6215743 h 6310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220231" h="6310139">
                  <a:moveTo>
                    <a:pt x="2220231" y="0"/>
                  </a:moveTo>
                  <a:cubicBezTo>
                    <a:pt x="1312180" y="1438729"/>
                    <a:pt x="404130" y="2877458"/>
                    <a:pt x="108402" y="3820886"/>
                  </a:cubicBezTo>
                  <a:cubicBezTo>
                    <a:pt x="-187326" y="4764314"/>
                    <a:pt x="188231" y="5250543"/>
                    <a:pt x="445860" y="5660571"/>
                  </a:cubicBezTo>
                  <a:cubicBezTo>
                    <a:pt x="703489" y="6070600"/>
                    <a:pt x="1463674" y="6188528"/>
                    <a:pt x="1654174" y="6281057"/>
                  </a:cubicBezTo>
                  <a:cubicBezTo>
                    <a:pt x="1844674" y="6373586"/>
                    <a:pt x="1588860" y="6215743"/>
                    <a:pt x="1588860" y="6215743"/>
                  </a:cubicBezTo>
                  <a:lnTo>
                    <a:pt x="1588860" y="6215743"/>
                  </a:lnTo>
                </a:path>
              </a:pathLst>
            </a:custGeom>
            <a:noFill/>
            <a:ln w="28575">
              <a:solidFill>
                <a:srgbClr val="FF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1391032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7807648C-DE56-4A59-874D-240AC3F8D0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9920" y="0"/>
            <a:ext cx="3704160" cy="6858000"/>
          </a:xfrm>
          <a:prstGeom prst="rect">
            <a:avLst/>
          </a:prstGeom>
        </p:spPr>
      </p:pic>
      <p:grpSp>
        <p:nvGrpSpPr>
          <p:cNvPr id="4" name="Groupe 3">
            <a:extLst>
              <a:ext uri="{FF2B5EF4-FFF2-40B4-BE49-F238E27FC236}">
                <a16:creationId xmlns:a16="http://schemas.microsoft.com/office/drawing/2014/main" id="{118F3895-DAEA-400B-8B7D-29E3BF3B8D68}"/>
              </a:ext>
            </a:extLst>
          </p:cNvPr>
          <p:cNvGrpSpPr/>
          <p:nvPr/>
        </p:nvGrpSpPr>
        <p:grpSpPr>
          <a:xfrm>
            <a:off x="3799114" y="587829"/>
            <a:ext cx="2166258" cy="6070653"/>
            <a:chOff x="3799114" y="587829"/>
            <a:chExt cx="2166258" cy="6070653"/>
          </a:xfrm>
        </p:grpSpPr>
        <p:sp>
          <p:nvSpPr>
            <p:cNvPr id="5" name="Forme libre : forme 4">
              <a:extLst>
                <a:ext uri="{FF2B5EF4-FFF2-40B4-BE49-F238E27FC236}">
                  <a16:creationId xmlns:a16="http://schemas.microsoft.com/office/drawing/2014/main" id="{70B52975-1DB6-4547-ABE8-C247E40B9A4F}"/>
                </a:ext>
              </a:extLst>
            </p:cNvPr>
            <p:cNvSpPr/>
            <p:nvPr/>
          </p:nvSpPr>
          <p:spPr>
            <a:xfrm>
              <a:off x="3799114" y="587829"/>
              <a:ext cx="2166258" cy="6070653"/>
            </a:xfrm>
            <a:custGeom>
              <a:avLst/>
              <a:gdLst>
                <a:gd name="connsiteX0" fmla="*/ 2220231 w 2220231"/>
                <a:gd name="connsiteY0" fmla="*/ 0 h 6310139"/>
                <a:gd name="connsiteX1" fmla="*/ 108402 w 2220231"/>
                <a:gd name="connsiteY1" fmla="*/ 3820886 h 6310139"/>
                <a:gd name="connsiteX2" fmla="*/ 445860 w 2220231"/>
                <a:gd name="connsiteY2" fmla="*/ 5660571 h 6310139"/>
                <a:gd name="connsiteX3" fmla="*/ 1654174 w 2220231"/>
                <a:gd name="connsiteY3" fmla="*/ 6281057 h 6310139"/>
                <a:gd name="connsiteX4" fmla="*/ 1588860 w 2220231"/>
                <a:gd name="connsiteY4" fmla="*/ 6215743 h 6310139"/>
                <a:gd name="connsiteX5" fmla="*/ 1588860 w 2220231"/>
                <a:gd name="connsiteY5" fmla="*/ 6215743 h 6310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220231" h="6310139">
                  <a:moveTo>
                    <a:pt x="2220231" y="0"/>
                  </a:moveTo>
                  <a:cubicBezTo>
                    <a:pt x="1312180" y="1438729"/>
                    <a:pt x="404130" y="2877458"/>
                    <a:pt x="108402" y="3820886"/>
                  </a:cubicBezTo>
                  <a:cubicBezTo>
                    <a:pt x="-187326" y="4764314"/>
                    <a:pt x="188231" y="5250543"/>
                    <a:pt x="445860" y="5660571"/>
                  </a:cubicBezTo>
                  <a:cubicBezTo>
                    <a:pt x="703489" y="6070600"/>
                    <a:pt x="1463674" y="6188528"/>
                    <a:pt x="1654174" y="6281057"/>
                  </a:cubicBezTo>
                  <a:cubicBezTo>
                    <a:pt x="1844674" y="6373586"/>
                    <a:pt x="1588860" y="6215743"/>
                    <a:pt x="1588860" y="6215743"/>
                  </a:cubicBezTo>
                  <a:lnTo>
                    <a:pt x="1588860" y="6215743"/>
                  </a:lnTo>
                </a:path>
              </a:pathLst>
            </a:custGeom>
            <a:noFill/>
            <a:ln w="57150">
              <a:solidFill>
                <a:srgbClr val="FFFF0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" name="Ellipse 1">
              <a:extLst>
                <a:ext uri="{FF2B5EF4-FFF2-40B4-BE49-F238E27FC236}">
                  <a16:creationId xmlns:a16="http://schemas.microsoft.com/office/drawing/2014/main" id="{84F1A31E-A0A0-4BFA-80D3-40A33931D7B0}"/>
                </a:ext>
              </a:extLst>
            </p:cNvPr>
            <p:cNvSpPr/>
            <p:nvPr/>
          </p:nvSpPr>
          <p:spPr>
            <a:xfrm>
              <a:off x="5153025" y="2085976"/>
              <a:ext cx="90488" cy="90487"/>
            </a:xfrm>
            <a:prstGeom prst="ellipse">
              <a:avLst/>
            </a:prstGeom>
            <a:solidFill>
              <a:srgbClr val="FFC000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/>
            </a:p>
          </p:txBody>
        </p:sp>
        <p:sp>
          <p:nvSpPr>
            <p:cNvPr id="6" name="Ellipse 5">
              <a:extLst>
                <a:ext uri="{FF2B5EF4-FFF2-40B4-BE49-F238E27FC236}">
                  <a16:creationId xmlns:a16="http://schemas.microsoft.com/office/drawing/2014/main" id="{0A53AE51-F3B7-4BDF-97F3-1F3A8EE7AE34}"/>
                </a:ext>
              </a:extLst>
            </p:cNvPr>
            <p:cNvSpPr/>
            <p:nvPr/>
          </p:nvSpPr>
          <p:spPr>
            <a:xfrm>
              <a:off x="5229226" y="1533526"/>
              <a:ext cx="90488" cy="90487"/>
            </a:xfrm>
            <a:prstGeom prst="ellipse">
              <a:avLst/>
            </a:prstGeom>
            <a:solidFill>
              <a:srgbClr val="FFC000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Ellipse 6">
              <a:extLst>
                <a:ext uri="{FF2B5EF4-FFF2-40B4-BE49-F238E27FC236}">
                  <a16:creationId xmlns:a16="http://schemas.microsoft.com/office/drawing/2014/main" id="{8E040936-CB23-46DC-9027-582C4B206878}"/>
                </a:ext>
              </a:extLst>
            </p:cNvPr>
            <p:cNvSpPr/>
            <p:nvPr/>
          </p:nvSpPr>
          <p:spPr>
            <a:xfrm>
              <a:off x="4929188" y="2193132"/>
              <a:ext cx="90488" cy="90487"/>
            </a:xfrm>
            <a:prstGeom prst="ellipse">
              <a:avLst/>
            </a:prstGeom>
            <a:solidFill>
              <a:srgbClr val="FFC000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2454045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e 9">
            <a:extLst>
              <a:ext uri="{FF2B5EF4-FFF2-40B4-BE49-F238E27FC236}">
                <a16:creationId xmlns:a16="http://schemas.microsoft.com/office/drawing/2014/main" id="{19CFD454-15E4-4165-AAE0-92D8F6B1CFB3}"/>
              </a:ext>
            </a:extLst>
          </p:cNvPr>
          <p:cNvGrpSpPr/>
          <p:nvPr/>
        </p:nvGrpSpPr>
        <p:grpSpPr>
          <a:xfrm>
            <a:off x="1004279" y="0"/>
            <a:ext cx="7135441" cy="6858000"/>
            <a:chOff x="1004279" y="0"/>
            <a:chExt cx="7135441" cy="6858000"/>
          </a:xfrm>
        </p:grpSpPr>
        <p:pic>
          <p:nvPicPr>
            <p:cNvPr id="3" name="Image 2">
              <a:extLst>
                <a:ext uri="{FF2B5EF4-FFF2-40B4-BE49-F238E27FC236}">
                  <a16:creationId xmlns:a16="http://schemas.microsoft.com/office/drawing/2014/main" id="{AB799E4A-D8D3-4BAB-96FC-CD6203F5740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4279" y="0"/>
              <a:ext cx="7135441" cy="6858000"/>
            </a:xfrm>
            <a:prstGeom prst="rect">
              <a:avLst/>
            </a:prstGeom>
          </p:spPr>
        </p:pic>
        <p:grpSp>
          <p:nvGrpSpPr>
            <p:cNvPr id="4" name="Groupe 3">
              <a:extLst>
                <a:ext uri="{FF2B5EF4-FFF2-40B4-BE49-F238E27FC236}">
                  <a16:creationId xmlns:a16="http://schemas.microsoft.com/office/drawing/2014/main" id="{91A4F00B-B516-41BF-AE9C-DB46BCC697EB}"/>
                </a:ext>
              </a:extLst>
            </p:cNvPr>
            <p:cNvGrpSpPr/>
            <p:nvPr/>
          </p:nvGrpSpPr>
          <p:grpSpPr>
            <a:xfrm>
              <a:off x="2448490" y="922789"/>
              <a:ext cx="1427224" cy="4740687"/>
              <a:chOff x="3799114" y="587829"/>
              <a:chExt cx="2166258" cy="6070653"/>
            </a:xfrm>
          </p:grpSpPr>
          <p:sp>
            <p:nvSpPr>
              <p:cNvPr id="5" name="Forme libre : forme 4">
                <a:extLst>
                  <a:ext uri="{FF2B5EF4-FFF2-40B4-BE49-F238E27FC236}">
                    <a16:creationId xmlns:a16="http://schemas.microsoft.com/office/drawing/2014/main" id="{97AE7201-BB56-4462-A940-4D8DCFC8C507}"/>
                  </a:ext>
                </a:extLst>
              </p:cNvPr>
              <p:cNvSpPr/>
              <p:nvPr/>
            </p:nvSpPr>
            <p:spPr>
              <a:xfrm>
                <a:off x="3799114" y="587829"/>
                <a:ext cx="2166258" cy="6070653"/>
              </a:xfrm>
              <a:custGeom>
                <a:avLst/>
                <a:gdLst>
                  <a:gd name="connsiteX0" fmla="*/ 2220231 w 2220231"/>
                  <a:gd name="connsiteY0" fmla="*/ 0 h 6310139"/>
                  <a:gd name="connsiteX1" fmla="*/ 108402 w 2220231"/>
                  <a:gd name="connsiteY1" fmla="*/ 3820886 h 6310139"/>
                  <a:gd name="connsiteX2" fmla="*/ 445860 w 2220231"/>
                  <a:gd name="connsiteY2" fmla="*/ 5660571 h 6310139"/>
                  <a:gd name="connsiteX3" fmla="*/ 1654174 w 2220231"/>
                  <a:gd name="connsiteY3" fmla="*/ 6281057 h 6310139"/>
                  <a:gd name="connsiteX4" fmla="*/ 1588860 w 2220231"/>
                  <a:gd name="connsiteY4" fmla="*/ 6215743 h 6310139"/>
                  <a:gd name="connsiteX5" fmla="*/ 1588860 w 2220231"/>
                  <a:gd name="connsiteY5" fmla="*/ 6215743 h 63101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220231" h="6310139">
                    <a:moveTo>
                      <a:pt x="2220231" y="0"/>
                    </a:moveTo>
                    <a:cubicBezTo>
                      <a:pt x="1312180" y="1438729"/>
                      <a:pt x="404130" y="2877458"/>
                      <a:pt x="108402" y="3820886"/>
                    </a:cubicBezTo>
                    <a:cubicBezTo>
                      <a:pt x="-187326" y="4764314"/>
                      <a:pt x="188231" y="5250543"/>
                      <a:pt x="445860" y="5660571"/>
                    </a:cubicBezTo>
                    <a:cubicBezTo>
                      <a:pt x="703489" y="6070600"/>
                      <a:pt x="1463674" y="6188528"/>
                      <a:pt x="1654174" y="6281057"/>
                    </a:cubicBezTo>
                    <a:cubicBezTo>
                      <a:pt x="1844674" y="6373586"/>
                      <a:pt x="1588860" y="6215743"/>
                      <a:pt x="1588860" y="6215743"/>
                    </a:cubicBezTo>
                    <a:lnTo>
                      <a:pt x="1588860" y="6215743"/>
                    </a:lnTo>
                  </a:path>
                </a:pathLst>
              </a:custGeom>
              <a:noFill/>
              <a:ln w="57150">
                <a:solidFill>
                  <a:srgbClr val="FFFF00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" name="Ellipse 5">
                <a:extLst>
                  <a:ext uri="{FF2B5EF4-FFF2-40B4-BE49-F238E27FC236}">
                    <a16:creationId xmlns:a16="http://schemas.microsoft.com/office/drawing/2014/main" id="{D34E342C-D0CD-4AE3-8C2E-84C4CBE1F89E}"/>
                  </a:ext>
                </a:extLst>
              </p:cNvPr>
              <p:cNvSpPr/>
              <p:nvPr/>
            </p:nvSpPr>
            <p:spPr>
              <a:xfrm>
                <a:off x="5153025" y="2085976"/>
                <a:ext cx="90488" cy="90487"/>
              </a:xfrm>
              <a:prstGeom prst="ellipse">
                <a:avLst/>
              </a:prstGeom>
              <a:solidFill>
                <a:srgbClr val="FFC000"/>
              </a:solidFill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fr-FR"/>
              </a:p>
            </p:txBody>
          </p:sp>
          <p:sp>
            <p:nvSpPr>
              <p:cNvPr id="7" name="Ellipse 6">
                <a:extLst>
                  <a:ext uri="{FF2B5EF4-FFF2-40B4-BE49-F238E27FC236}">
                    <a16:creationId xmlns:a16="http://schemas.microsoft.com/office/drawing/2014/main" id="{47403524-3716-46AE-B718-F53AC38FC4AE}"/>
                  </a:ext>
                </a:extLst>
              </p:cNvPr>
              <p:cNvSpPr/>
              <p:nvPr/>
            </p:nvSpPr>
            <p:spPr>
              <a:xfrm>
                <a:off x="5229226" y="1533526"/>
                <a:ext cx="90488" cy="90487"/>
              </a:xfrm>
              <a:prstGeom prst="ellipse">
                <a:avLst/>
              </a:prstGeom>
              <a:solidFill>
                <a:srgbClr val="FFC000"/>
              </a:solidFill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" name="Ellipse 7">
                <a:extLst>
                  <a:ext uri="{FF2B5EF4-FFF2-40B4-BE49-F238E27FC236}">
                    <a16:creationId xmlns:a16="http://schemas.microsoft.com/office/drawing/2014/main" id="{457B93D1-C087-4D91-B331-830875915EB3}"/>
                  </a:ext>
                </a:extLst>
              </p:cNvPr>
              <p:cNvSpPr/>
              <p:nvPr/>
            </p:nvSpPr>
            <p:spPr>
              <a:xfrm>
                <a:off x="4929188" y="2193132"/>
                <a:ext cx="90488" cy="90487"/>
              </a:xfrm>
              <a:prstGeom prst="ellipse">
                <a:avLst/>
              </a:prstGeom>
              <a:solidFill>
                <a:srgbClr val="FFC000"/>
              </a:solidFill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fr-FR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394389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FF689336-78BE-4457-9F5D-4E5325C6E495}"/>
              </a:ext>
            </a:extLst>
          </p:cNvPr>
          <p:cNvGrpSpPr/>
          <p:nvPr/>
        </p:nvGrpSpPr>
        <p:grpSpPr>
          <a:xfrm>
            <a:off x="1320511" y="0"/>
            <a:ext cx="6502977" cy="6858000"/>
            <a:chOff x="1320511" y="0"/>
            <a:chExt cx="6502977" cy="6858000"/>
          </a:xfrm>
        </p:grpSpPr>
        <p:pic>
          <p:nvPicPr>
            <p:cNvPr id="13" name="Image 12">
              <a:extLst>
                <a:ext uri="{FF2B5EF4-FFF2-40B4-BE49-F238E27FC236}">
                  <a16:creationId xmlns:a16="http://schemas.microsoft.com/office/drawing/2014/main" id="{698102A4-0FB8-46DB-AE63-14B7BA76BE9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20511" y="0"/>
              <a:ext cx="6502977" cy="6858000"/>
            </a:xfrm>
            <a:prstGeom prst="rect">
              <a:avLst/>
            </a:prstGeom>
          </p:spPr>
        </p:pic>
        <p:grpSp>
          <p:nvGrpSpPr>
            <p:cNvPr id="6" name="Groupe 5">
              <a:extLst>
                <a:ext uri="{FF2B5EF4-FFF2-40B4-BE49-F238E27FC236}">
                  <a16:creationId xmlns:a16="http://schemas.microsoft.com/office/drawing/2014/main" id="{F3F24C41-90CF-4440-977F-39F5225272F8}"/>
                </a:ext>
              </a:extLst>
            </p:cNvPr>
            <p:cNvGrpSpPr/>
            <p:nvPr/>
          </p:nvGrpSpPr>
          <p:grpSpPr>
            <a:xfrm>
              <a:off x="2012262" y="1174459"/>
              <a:ext cx="1427224" cy="4740687"/>
              <a:chOff x="3799114" y="587829"/>
              <a:chExt cx="2166258" cy="6070653"/>
            </a:xfrm>
          </p:grpSpPr>
          <p:sp>
            <p:nvSpPr>
              <p:cNvPr id="7" name="Forme libre : forme 6">
                <a:extLst>
                  <a:ext uri="{FF2B5EF4-FFF2-40B4-BE49-F238E27FC236}">
                    <a16:creationId xmlns:a16="http://schemas.microsoft.com/office/drawing/2014/main" id="{8FCDF54E-070E-4C43-9976-A2C59611053B}"/>
                  </a:ext>
                </a:extLst>
              </p:cNvPr>
              <p:cNvSpPr/>
              <p:nvPr/>
            </p:nvSpPr>
            <p:spPr>
              <a:xfrm>
                <a:off x="3799114" y="587829"/>
                <a:ext cx="2166258" cy="6070653"/>
              </a:xfrm>
              <a:custGeom>
                <a:avLst/>
                <a:gdLst>
                  <a:gd name="connsiteX0" fmla="*/ 2220231 w 2220231"/>
                  <a:gd name="connsiteY0" fmla="*/ 0 h 6310139"/>
                  <a:gd name="connsiteX1" fmla="*/ 108402 w 2220231"/>
                  <a:gd name="connsiteY1" fmla="*/ 3820886 h 6310139"/>
                  <a:gd name="connsiteX2" fmla="*/ 445860 w 2220231"/>
                  <a:gd name="connsiteY2" fmla="*/ 5660571 h 6310139"/>
                  <a:gd name="connsiteX3" fmla="*/ 1654174 w 2220231"/>
                  <a:gd name="connsiteY3" fmla="*/ 6281057 h 6310139"/>
                  <a:gd name="connsiteX4" fmla="*/ 1588860 w 2220231"/>
                  <a:gd name="connsiteY4" fmla="*/ 6215743 h 6310139"/>
                  <a:gd name="connsiteX5" fmla="*/ 1588860 w 2220231"/>
                  <a:gd name="connsiteY5" fmla="*/ 6215743 h 63101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220231" h="6310139">
                    <a:moveTo>
                      <a:pt x="2220231" y="0"/>
                    </a:moveTo>
                    <a:cubicBezTo>
                      <a:pt x="1312180" y="1438729"/>
                      <a:pt x="404130" y="2877458"/>
                      <a:pt x="108402" y="3820886"/>
                    </a:cubicBezTo>
                    <a:cubicBezTo>
                      <a:pt x="-187326" y="4764314"/>
                      <a:pt x="188231" y="5250543"/>
                      <a:pt x="445860" y="5660571"/>
                    </a:cubicBezTo>
                    <a:cubicBezTo>
                      <a:pt x="703489" y="6070600"/>
                      <a:pt x="1463674" y="6188528"/>
                      <a:pt x="1654174" y="6281057"/>
                    </a:cubicBezTo>
                    <a:cubicBezTo>
                      <a:pt x="1844674" y="6373586"/>
                      <a:pt x="1588860" y="6215743"/>
                      <a:pt x="1588860" y="6215743"/>
                    </a:cubicBezTo>
                    <a:lnTo>
                      <a:pt x="1588860" y="6215743"/>
                    </a:lnTo>
                  </a:path>
                </a:pathLst>
              </a:custGeom>
              <a:noFill/>
              <a:ln w="57150">
                <a:solidFill>
                  <a:srgbClr val="FFFF00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" name="Ellipse 7">
                <a:extLst>
                  <a:ext uri="{FF2B5EF4-FFF2-40B4-BE49-F238E27FC236}">
                    <a16:creationId xmlns:a16="http://schemas.microsoft.com/office/drawing/2014/main" id="{4C31B64B-690A-454A-8070-774D6D8E6863}"/>
                  </a:ext>
                </a:extLst>
              </p:cNvPr>
              <p:cNvSpPr/>
              <p:nvPr/>
            </p:nvSpPr>
            <p:spPr>
              <a:xfrm>
                <a:off x="5153025" y="2085976"/>
                <a:ext cx="90488" cy="90487"/>
              </a:xfrm>
              <a:prstGeom prst="ellipse">
                <a:avLst/>
              </a:prstGeom>
              <a:solidFill>
                <a:srgbClr val="FFC000"/>
              </a:solidFill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fr-FR"/>
              </a:p>
            </p:txBody>
          </p:sp>
          <p:sp>
            <p:nvSpPr>
              <p:cNvPr id="9" name="Ellipse 8">
                <a:extLst>
                  <a:ext uri="{FF2B5EF4-FFF2-40B4-BE49-F238E27FC236}">
                    <a16:creationId xmlns:a16="http://schemas.microsoft.com/office/drawing/2014/main" id="{099C16C6-EF1E-4D67-9FCA-CD496FCBE002}"/>
                  </a:ext>
                </a:extLst>
              </p:cNvPr>
              <p:cNvSpPr/>
              <p:nvPr/>
            </p:nvSpPr>
            <p:spPr>
              <a:xfrm>
                <a:off x="5229226" y="1533526"/>
                <a:ext cx="90488" cy="90487"/>
              </a:xfrm>
              <a:prstGeom prst="ellipse">
                <a:avLst/>
              </a:prstGeom>
              <a:solidFill>
                <a:srgbClr val="FFC000"/>
              </a:solidFill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" name="Ellipse 9">
                <a:extLst>
                  <a:ext uri="{FF2B5EF4-FFF2-40B4-BE49-F238E27FC236}">
                    <a16:creationId xmlns:a16="http://schemas.microsoft.com/office/drawing/2014/main" id="{8C54B3EF-C5A2-48B1-838B-0DED111D7B06}"/>
                  </a:ext>
                </a:extLst>
              </p:cNvPr>
              <p:cNvSpPr/>
              <p:nvPr/>
            </p:nvSpPr>
            <p:spPr>
              <a:xfrm>
                <a:off x="4929188" y="2193132"/>
                <a:ext cx="90488" cy="90487"/>
              </a:xfrm>
              <a:prstGeom prst="ellipse">
                <a:avLst/>
              </a:prstGeom>
              <a:solidFill>
                <a:srgbClr val="FFC000"/>
              </a:solidFill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fr-FR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94293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e 4">
            <a:extLst>
              <a:ext uri="{FF2B5EF4-FFF2-40B4-BE49-F238E27FC236}">
                <a16:creationId xmlns:a16="http://schemas.microsoft.com/office/drawing/2014/main" id="{DD6A0315-E812-4C77-BE61-B789473AD5BB}"/>
              </a:ext>
            </a:extLst>
          </p:cNvPr>
          <p:cNvGrpSpPr/>
          <p:nvPr/>
        </p:nvGrpSpPr>
        <p:grpSpPr>
          <a:xfrm>
            <a:off x="2447925" y="952500"/>
            <a:ext cx="4248150" cy="4953000"/>
            <a:chOff x="2447925" y="952500"/>
            <a:chExt cx="4248150" cy="4953000"/>
          </a:xfrm>
        </p:grpSpPr>
        <p:pic>
          <p:nvPicPr>
            <p:cNvPr id="3" name="Image 2">
              <a:extLst>
                <a:ext uri="{FF2B5EF4-FFF2-40B4-BE49-F238E27FC236}">
                  <a16:creationId xmlns:a16="http://schemas.microsoft.com/office/drawing/2014/main" id="{DFB1BC6A-0216-4179-8AE3-09D824E87A3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47925" y="952500"/>
              <a:ext cx="4248150" cy="4953000"/>
            </a:xfrm>
            <a:prstGeom prst="rect">
              <a:avLst/>
            </a:prstGeom>
          </p:spPr>
        </p:pic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A7F49F9F-7748-422E-85CB-C2933258BDE3}"/>
                </a:ext>
              </a:extLst>
            </p:cNvPr>
            <p:cNvSpPr/>
            <p:nvPr/>
          </p:nvSpPr>
          <p:spPr>
            <a:xfrm rot="410452">
              <a:off x="5231758" y="2780337"/>
              <a:ext cx="312516" cy="1516283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144541983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1976</TotalTime>
  <Words>36</Words>
  <Application>Microsoft Office PowerPoint</Application>
  <PresentationFormat>Affichage à l'écran (4:3)</PresentationFormat>
  <Paragraphs>11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Arthur DE GRAAUW</dc:creator>
  <cp:lastModifiedBy>Arthur DE GRAAUW</cp:lastModifiedBy>
  <cp:revision>15</cp:revision>
  <dcterms:created xsi:type="dcterms:W3CDTF">2019-05-20T08:26:05Z</dcterms:created>
  <dcterms:modified xsi:type="dcterms:W3CDTF">2021-11-11T17:32:46Z</dcterms:modified>
</cp:coreProperties>
</file>