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59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99"/>
    <a:srgbClr val="FF0066"/>
    <a:srgbClr val="FFFF99"/>
    <a:srgbClr val="00CC66"/>
    <a:srgbClr val="339933"/>
    <a:srgbClr val="FF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>
      <p:cViewPr varScale="1">
        <p:scale>
          <a:sx n="114" d="100"/>
          <a:sy n="114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B54FFFD0-6145-4E27-96B7-ADA55C597629}"/>
    <pc:docChg chg="undo redo custSel addSld modSld">
      <pc:chgData name="Arthur DE GRAAUW" userId="50bdfb513eb44029" providerId="LiveId" clId="{B54FFFD0-6145-4E27-96B7-ADA55C597629}" dt="2021-05-06T10:22:05.929" v="59" actId="1076"/>
      <pc:docMkLst>
        <pc:docMk/>
      </pc:docMkLst>
      <pc:sldChg chg="addSp delSp modSp mod">
        <pc:chgData name="Arthur DE GRAAUW" userId="50bdfb513eb44029" providerId="LiveId" clId="{B54FFFD0-6145-4E27-96B7-ADA55C597629}" dt="2021-05-06T10:11:50.769" v="5"/>
        <pc:sldMkLst>
          <pc:docMk/>
          <pc:sldMk cId="876365810" sldId="266"/>
        </pc:sldMkLst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4" creationId="{DD5AB0E3-3F30-4AA9-993B-8AB4AD30207E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5" creationId="{EB90C1AA-9C10-47D4-A913-B3AD670932E1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10" creationId="{516F1355-F881-42D5-8C3E-E705C45270A6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11" creationId="{47886D8E-15FA-4395-9575-F32483C14889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24" creationId="{74B9D81E-70D7-4DEC-8A2A-ABEBA0B3B5AB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26" creationId="{CE37FF73-C4C8-4DA0-8267-E95CBCEA0899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27" creationId="{59B844FC-C117-4116-9C54-4C8894BB5B41}"/>
          </ac:spMkLst>
        </pc:spChg>
        <pc:spChg chg="mod">
          <ac:chgData name="Arthur DE GRAAUW" userId="50bdfb513eb44029" providerId="LiveId" clId="{B54FFFD0-6145-4E27-96B7-ADA55C597629}" dt="2021-05-06T10:02:29.769" v="3" actId="165"/>
          <ac:spMkLst>
            <pc:docMk/>
            <pc:sldMk cId="876365810" sldId="266"/>
            <ac:spMk id="30" creationId="{C6E90A0E-036C-4985-ABC1-747A6FE63E76}"/>
          </ac:spMkLst>
        </pc:spChg>
        <pc:grpChg chg="mod">
          <ac:chgData name="Arthur DE GRAAUW" userId="50bdfb513eb44029" providerId="LiveId" clId="{B54FFFD0-6145-4E27-96B7-ADA55C597629}" dt="2021-05-06T10:02:29.769" v="3" actId="165"/>
          <ac:grpSpMkLst>
            <pc:docMk/>
            <pc:sldMk cId="876365810" sldId="266"/>
            <ac:grpSpMk id="12" creationId="{1F098AD5-4CEE-40EB-9F56-214F4B59761B}"/>
          </ac:grpSpMkLst>
        </pc:grpChg>
        <pc:grpChg chg="mod topLvl">
          <ac:chgData name="Arthur DE GRAAUW" userId="50bdfb513eb44029" providerId="LiveId" clId="{B54FFFD0-6145-4E27-96B7-ADA55C597629}" dt="2021-05-06T10:02:29.769" v="3" actId="165"/>
          <ac:grpSpMkLst>
            <pc:docMk/>
            <pc:sldMk cId="876365810" sldId="266"/>
            <ac:grpSpMk id="15" creationId="{324365EC-F132-4B04-9505-AE886AEA55EC}"/>
          </ac:grpSpMkLst>
        </pc:grpChg>
        <pc:grpChg chg="add del mod">
          <ac:chgData name="Arthur DE GRAAUW" userId="50bdfb513eb44029" providerId="LiveId" clId="{B54FFFD0-6145-4E27-96B7-ADA55C597629}" dt="2021-05-06T10:02:29.769" v="3" actId="165"/>
          <ac:grpSpMkLst>
            <pc:docMk/>
            <pc:sldMk cId="876365810" sldId="266"/>
            <ac:grpSpMk id="17" creationId="{E30DB434-FD00-40F2-A968-50BD4279EFB4}"/>
          </ac:grpSpMkLst>
        </pc:grpChg>
        <pc:picChg chg="mod">
          <ac:chgData name="Arthur DE GRAAUW" userId="50bdfb513eb44029" providerId="LiveId" clId="{B54FFFD0-6145-4E27-96B7-ADA55C597629}" dt="2021-05-06T10:02:29.769" v="3" actId="165"/>
          <ac:picMkLst>
            <pc:docMk/>
            <pc:sldMk cId="876365810" sldId="266"/>
            <ac:picMk id="6" creationId="{0ED33A2E-EAF2-41A6-B7C7-89B3D014F3C8}"/>
          </ac:picMkLst>
        </pc:picChg>
        <pc:picChg chg="mod">
          <ac:chgData name="Arthur DE GRAAUW" userId="50bdfb513eb44029" providerId="LiveId" clId="{B54FFFD0-6145-4E27-96B7-ADA55C597629}" dt="2021-05-06T10:02:29.769" v="3" actId="165"/>
          <ac:picMkLst>
            <pc:docMk/>
            <pc:sldMk cId="876365810" sldId="266"/>
            <ac:picMk id="7" creationId="{EE7B8049-4173-47F9-93B3-F91429D6A910}"/>
          </ac:picMkLst>
        </pc:picChg>
        <pc:picChg chg="mod topLvl">
          <ac:chgData name="Arthur DE GRAAUW" userId="50bdfb513eb44029" providerId="LiveId" clId="{B54FFFD0-6145-4E27-96B7-ADA55C597629}" dt="2021-05-06T10:02:29.769" v="3" actId="165"/>
          <ac:picMkLst>
            <pc:docMk/>
            <pc:sldMk cId="876365810" sldId="266"/>
            <ac:picMk id="14" creationId="{A89B25B5-7D1C-4EDE-A820-312F850CDAD4}"/>
          </ac:picMkLst>
        </pc:picChg>
        <pc:picChg chg="add del mod">
          <ac:chgData name="Arthur DE GRAAUW" userId="50bdfb513eb44029" providerId="LiveId" clId="{B54FFFD0-6145-4E27-96B7-ADA55C597629}" dt="2021-05-06T10:11:50.769" v="5"/>
          <ac:picMkLst>
            <pc:docMk/>
            <pc:sldMk cId="876365810" sldId="266"/>
            <ac:picMk id="19" creationId="{94664696-985C-40D5-96D3-2CA6C1DA94F2}"/>
          </ac:picMkLst>
        </pc:picChg>
        <pc:picChg chg="mod">
          <ac:chgData name="Arthur DE GRAAUW" userId="50bdfb513eb44029" providerId="LiveId" clId="{B54FFFD0-6145-4E27-96B7-ADA55C597629}" dt="2021-05-06T10:02:29.769" v="3" actId="165"/>
          <ac:picMkLst>
            <pc:docMk/>
            <pc:sldMk cId="876365810" sldId="266"/>
            <ac:picMk id="28" creationId="{4CD651C5-EFA8-4B85-B17A-C3AEFE002353}"/>
          </ac:picMkLst>
        </pc:picChg>
        <pc:cxnChg chg="mod">
          <ac:chgData name="Arthur DE GRAAUW" userId="50bdfb513eb44029" providerId="LiveId" clId="{B54FFFD0-6145-4E27-96B7-ADA55C597629}" dt="2021-05-06T10:02:29.769" v="3" actId="165"/>
          <ac:cxnSpMkLst>
            <pc:docMk/>
            <pc:sldMk cId="876365810" sldId="266"/>
            <ac:cxnSpMk id="8" creationId="{CA46221B-D5FD-4A74-A249-6ED869F16BCC}"/>
          </ac:cxnSpMkLst>
        </pc:cxnChg>
        <pc:cxnChg chg="mod">
          <ac:chgData name="Arthur DE GRAAUW" userId="50bdfb513eb44029" providerId="LiveId" clId="{B54FFFD0-6145-4E27-96B7-ADA55C597629}" dt="2021-05-06T10:02:29.769" v="3" actId="165"/>
          <ac:cxnSpMkLst>
            <pc:docMk/>
            <pc:sldMk cId="876365810" sldId="266"/>
            <ac:cxnSpMk id="9" creationId="{0EEDED17-45BA-47B5-89FC-D1AD7DD38E98}"/>
          </ac:cxnSpMkLst>
        </pc:cxnChg>
      </pc:sldChg>
      <pc:sldChg chg="addSp delSp modSp add mod">
        <pc:chgData name="Arthur DE GRAAUW" userId="50bdfb513eb44029" providerId="LiveId" clId="{B54FFFD0-6145-4E27-96B7-ADA55C597629}" dt="2021-05-06T10:22:05.929" v="59" actId="1076"/>
        <pc:sldMkLst>
          <pc:docMk/>
          <pc:sldMk cId="2365223246" sldId="267"/>
        </pc:sldMkLst>
        <pc:spChg chg="mod">
          <ac:chgData name="Arthur DE GRAAUW" userId="50bdfb513eb44029" providerId="LiveId" clId="{B54FFFD0-6145-4E27-96B7-ADA55C597629}" dt="2021-05-06T10:21:27.188" v="57" actId="165"/>
          <ac:spMkLst>
            <pc:docMk/>
            <pc:sldMk cId="2365223246" sldId="267"/>
            <ac:spMk id="4" creationId="{DD5AB0E3-3F30-4AA9-993B-8AB4AD30207E}"/>
          </ac:spMkLst>
        </pc:spChg>
        <pc:spChg chg="mod">
          <ac:chgData name="Arthur DE GRAAUW" userId="50bdfb513eb44029" providerId="LiveId" clId="{B54FFFD0-6145-4E27-96B7-ADA55C597629}" dt="2021-05-06T10:21:27.188" v="57" actId="165"/>
          <ac:spMkLst>
            <pc:docMk/>
            <pc:sldMk cId="2365223246" sldId="267"/>
            <ac:spMk id="5" creationId="{EB90C1AA-9C10-47D4-A913-B3AD670932E1}"/>
          </ac:spMkLst>
        </pc:spChg>
        <pc:spChg chg="mod topLvl">
          <ac:chgData name="Arthur DE GRAAUW" userId="50bdfb513eb44029" providerId="LiveId" clId="{B54FFFD0-6145-4E27-96B7-ADA55C597629}" dt="2021-05-06T10:22:00.784" v="58" actId="164"/>
          <ac:spMkLst>
            <pc:docMk/>
            <pc:sldMk cId="2365223246" sldId="267"/>
            <ac:spMk id="10" creationId="{516F1355-F881-42D5-8C3E-E705C45270A6}"/>
          </ac:spMkLst>
        </pc:spChg>
        <pc:spChg chg="mod topLvl">
          <ac:chgData name="Arthur DE GRAAUW" userId="50bdfb513eb44029" providerId="LiveId" clId="{B54FFFD0-6145-4E27-96B7-ADA55C597629}" dt="2021-05-06T10:22:00.784" v="58" actId="164"/>
          <ac:spMkLst>
            <pc:docMk/>
            <pc:sldMk cId="2365223246" sldId="267"/>
            <ac:spMk id="11" creationId="{47886D8E-15FA-4395-9575-F32483C14889}"/>
          </ac:spMkLst>
        </pc:spChg>
        <pc:spChg chg="mod topLvl">
          <ac:chgData name="Arthur DE GRAAUW" userId="50bdfb513eb44029" providerId="LiveId" clId="{B54FFFD0-6145-4E27-96B7-ADA55C597629}" dt="2021-05-06T10:22:00.784" v="58" actId="164"/>
          <ac:spMkLst>
            <pc:docMk/>
            <pc:sldMk cId="2365223246" sldId="267"/>
            <ac:spMk id="24" creationId="{74B9D81E-70D7-4DEC-8A2A-ABEBA0B3B5AB}"/>
          </ac:spMkLst>
        </pc:spChg>
        <pc:spChg chg="mod topLvl">
          <ac:chgData name="Arthur DE GRAAUW" userId="50bdfb513eb44029" providerId="LiveId" clId="{B54FFFD0-6145-4E27-96B7-ADA55C597629}" dt="2021-05-06T10:22:00.784" v="58" actId="164"/>
          <ac:spMkLst>
            <pc:docMk/>
            <pc:sldMk cId="2365223246" sldId="267"/>
            <ac:spMk id="26" creationId="{CE37FF73-C4C8-4DA0-8267-E95CBCEA0899}"/>
          </ac:spMkLst>
        </pc:spChg>
        <pc:spChg chg="mod topLvl">
          <ac:chgData name="Arthur DE GRAAUW" userId="50bdfb513eb44029" providerId="LiveId" clId="{B54FFFD0-6145-4E27-96B7-ADA55C597629}" dt="2021-05-06T10:22:00.784" v="58" actId="164"/>
          <ac:spMkLst>
            <pc:docMk/>
            <pc:sldMk cId="2365223246" sldId="267"/>
            <ac:spMk id="27" creationId="{59B844FC-C117-4116-9C54-4C8894BB5B41}"/>
          </ac:spMkLst>
        </pc:spChg>
        <pc:spChg chg="mod topLvl">
          <ac:chgData name="Arthur DE GRAAUW" userId="50bdfb513eb44029" providerId="LiveId" clId="{B54FFFD0-6145-4E27-96B7-ADA55C597629}" dt="2021-05-06T10:22:00.784" v="58" actId="164"/>
          <ac:spMkLst>
            <pc:docMk/>
            <pc:sldMk cId="2365223246" sldId="267"/>
            <ac:spMk id="30" creationId="{C6E90A0E-036C-4985-ABC1-747A6FE63E76}"/>
          </ac:spMkLst>
        </pc:spChg>
        <pc:grpChg chg="mod topLvl">
          <ac:chgData name="Arthur DE GRAAUW" userId="50bdfb513eb44029" providerId="LiveId" clId="{B54FFFD0-6145-4E27-96B7-ADA55C597629}" dt="2021-05-06T10:22:00.784" v="58" actId="164"/>
          <ac:grpSpMkLst>
            <pc:docMk/>
            <pc:sldMk cId="2365223246" sldId="267"/>
            <ac:grpSpMk id="12" creationId="{1F098AD5-4CEE-40EB-9F56-214F4B59761B}"/>
          </ac:grpSpMkLst>
        </pc:grpChg>
        <pc:grpChg chg="add mod">
          <ac:chgData name="Arthur DE GRAAUW" userId="50bdfb513eb44029" providerId="LiveId" clId="{B54FFFD0-6145-4E27-96B7-ADA55C597629}" dt="2021-05-06T10:20:47.252" v="54" actId="164"/>
          <ac:grpSpMkLst>
            <pc:docMk/>
            <pc:sldMk cId="2365223246" sldId="267"/>
            <ac:grpSpMk id="13" creationId="{60D312C5-9645-4B13-AAB5-A402DCA3BF23}"/>
          </ac:grpSpMkLst>
        </pc:grpChg>
        <pc:grpChg chg="del mod topLvl">
          <ac:chgData name="Arthur DE GRAAUW" userId="50bdfb513eb44029" providerId="LiveId" clId="{B54FFFD0-6145-4E27-96B7-ADA55C597629}" dt="2021-05-06T10:21:27.188" v="57" actId="165"/>
          <ac:grpSpMkLst>
            <pc:docMk/>
            <pc:sldMk cId="2365223246" sldId="267"/>
            <ac:grpSpMk id="15" creationId="{324365EC-F132-4B04-9505-AE886AEA55EC}"/>
          </ac:grpSpMkLst>
        </pc:grpChg>
        <pc:grpChg chg="add mod">
          <ac:chgData name="Arthur DE GRAAUW" userId="50bdfb513eb44029" providerId="LiveId" clId="{B54FFFD0-6145-4E27-96B7-ADA55C597629}" dt="2021-05-06T10:22:05.929" v="59" actId="1076"/>
          <ac:grpSpMkLst>
            <pc:docMk/>
            <pc:sldMk cId="2365223246" sldId="267"/>
            <ac:grpSpMk id="16" creationId="{6D1AA82C-7527-4C8F-90C5-19ECBD83E4EE}"/>
          </ac:grpSpMkLst>
        </pc:grpChg>
        <pc:grpChg chg="del">
          <ac:chgData name="Arthur DE GRAAUW" userId="50bdfb513eb44029" providerId="LiveId" clId="{B54FFFD0-6145-4E27-96B7-ADA55C597629}" dt="2021-05-06T10:12:17.095" v="7" actId="478"/>
          <ac:grpSpMkLst>
            <pc:docMk/>
            <pc:sldMk cId="2365223246" sldId="267"/>
            <ac:grpSpMk id="17" creationId="{E30DB434-FD00-40F2-A968-50BD4279EFB4}"/>
          </ac:grpSpMkLst>
        </pc:grpChg>
        <pc:picChg chg="add mod ord">
          <ac:chgData name="Arthur DE GRAAUW" userId="50bdfb513eb44029" providerId="LiveId" clId="{B54FFFD0-6145-4E27-96B7-ADA55C597629}" dt="2021-05-06T10:22:00.784" v="58" actId="164"/>
          <ac:picMkLst>
            <pc:docMk/>
            <pc:sldMk cId="2365223246" sldId="267"/>
            <ac:picMk id="3" creationId="{A578945C-ACC1-4834-8EFA-1BD3C568830E}"/>
          </ac:picMkLst>
        </pc:picChg>
        <pc:picChg chg="mod topLvl">
          <ac:chgData name="Arthur DE GRAAUW" userId="50bdfb513eb44029" providerId="LiveId" clId="{B54FFFD0-6145-4E27-96B7-ADA55C597629}" dt="2021-05-06T10:22:00.784" v="58" actId="164"/>
          <ac:picMkLst>
            <pc:docMk/>
            <pc:sldMk cId="2365223246" sldId="267"/>
            <ac:picMk id="6" creationId="{0ED33A2E-EAF2-41A6-B7C7-89B3D014F3C8}"/>
          </ac:picMkLst>
        </pc:picChg>
        <pc:picChg chg="mod topLvl">
          <ac:chgData name="Arthur DE GRAAUW" userId="50bdfb513eb44029" providerId="LiveId" clId="{B54FFFD0-6145-4E27-96B7-ADA55C597629}" dt="2021-05-06T10:22:00.784" v="58" actId="164"/>
          <ac:picMkLst>
            <pc:docMk/>
            <pc:sldMk cId="2365223246" sldId="267"/>
            <ac:picMk id="7" creationId="{EE7B8049-4173-47F9-93B3-F91429D6A910}"/>
          </ac:picMkLst>
        </pc:picChg>
        <pc:picChg chg="del topLvl">
          <ac:chgData name="Arthur DE GRAAUW" userId="50bdfb513eb44029" providerId="LiveId" clId="{B54FFFD0-6145-4E27-96B7-ADA55C597629}" dt="2021-05-06T10:12:17.095" v="7" actId="478"/>
          <ac:picMkLst>
            <pc:docMk/>
            <pc:sldMk cId="2365223246" sldId="267"/>
            <ac:picMk id="14" creationId="{A89B25B5-7D1C-4EDE-A820-312F850CDAD4}"/>
          </ac:picMkLst>
        </pc:picChg>
        <pc:picChg chg="mod topLvl">
          <ac:chgData name="Arthur DE GRAAUW" userId="50bdfb513eb44029" providerId="LiveId" clId="{B54FFFD0-6145-4E27-96B7-ADA55C597629}" dt="2021-05-06T10:22:00.784" v="58" actId="164"/>
          <ac:picMkLst>
            <pc:docMk/>
            <pc:sldMk cId="2365223246" sldId="267"/>
            <ac:picMk id="28" creationId="{4CD651C5-EFA8-4B85-B17A-C3AEFE002353}"/>
          </ac:picMkLst>
        </pc:picChg>
        <pc:cxnChg chg="mod topLvl">
          <ac:chgData name="Arthur DE GRAAUW" userId="50bdfb513eb44029" providerId="LiveId" clId="{B54FFFD0-6145-4E27-96B7-ADA55C597629}" dt="2021-05-06T10:22:00.784" v="58" actId="164"/>
          <ac:cxnSpMkLst>
            <pc:docMk/>
            <pc:sldMk cId="2365223246" sldId="267"/>
            <ac:cxnSpMk id="8" creationId="{CA46221B-D5FD-4A74-A249-6ED869F16BCC}"/>
          </ac:cxnSpMkLst>
        </pc:cxnChg>
        <pc:cxnChg chg="mod topLvl">
          <ac:chgData name="Arthur DE GRAAUW" userId="50bdfb513eb44029" providerId="LiveId" clId="{B54FFFD0-6145-4E27-96B7-ADA55C597629}" dt="2021-05-06T10:22:00.784" v="58" actId="164"/>
          <ac:cxnSpMkLst>
            <pc:docMk/>
            <pc:sldMk cId="2365223246" sldId="267"/>
            <ac:cxnSpMk id="9" creationId="{0EEDED17-45BA-47B5-89FC-D1AD7DD38E98}"/>
          </ac:cxnSpMkLst>
        </pc:cxnChg>
      </pc:sldChg>
    </pc:docChg>
  </pc:docChgLst>
  <pc:docChgLst>
    <pc:chgData name="Arthur DE GRAAUW" userId="50bdfb513eb44029" providerId="LiveId" clId="{35C4E89C-ACD2-4C6A-955E-3B39EB2CDD08}"/>
    <pc:docChg chg="undo redo custSel addSld modSld">
      <pc:chgData name="Arthur DE GRAAUW" userId="50bdfb513eb44029" providerId="LiveId" clId="{35C4E89C-ACD2-4C6A-955E-3B39EB2CDD08}" dt="2020-04-22T11:59:27.709" v="79" actId="478"/>
      <pc:docMkLst>
        <pc:docMk/>
      </pc:docMkLst>
      <pc:sldChg chg="addSp delSp modSp mod">
        <pc:chgData name="Arthur DE GRAAUW" userId="50bdfb513eb44029" providerId="LiveId" clId="{35C4E89C-ACD2-4C6A-955E-3B39EB2CDD08}" dt="2020-04-10T09:51:41.771" v="29" actId="164"/>
        <pc:sldMkLst>
          <pc:docMk/>
          <pc:sldMk cId="1528744242" sldId="265"/>
        </pc:sldMkLst>
        <pc:spChg chg="mod topLvl">
          <ac:chgData name="Arthur DE GRAAUW" userId="50bdfb513eb44029" providerId="LiveId" clId="{35C4E89C-ACD2-4C6A-955E-3B39EB2CDD08}" dt="2020-04-10T09:51:41.771" v="29" actId="164"/>
          <ac:spMkLst>
            <pc:docMk/>
            <pc:sldMk cId="1528744242" sldId="265"/>
            <ac:spMk id="10" creationId="{516F1355-F881-42D5-8C3E-E705C45270A6}"/>
          </ac:spMkLst>
        </pc:spChg>
        <pc:spChg chg="mod topLvl">
          <ac:chgData name="Arthur DE GRAAUW" userId="50bdfb513eb44029" providerId="LiveId" clId="{35C4E89C-ACD2-4C6A-955E-3B39EB2CDD08}" dt="2020-04-10T09:51:41.771" v="29" actId="164"/>
          <ac:spMkLst>
            <pc:docMk/>
            <pc:sldMk cId="1528744242" sldId="265"/>
            <ac:spMk id="11" creationId="{47886D8E-15FA-4395-9575-F32483C14889}"/>
          </ac:spMkLst>
        </pc:spChg>
        <pc:spChg chg="add mod">
          <ac:chgData name="Arthur DE GRAAUW" userId="50bdfb513eb44029" providerId="LiveId" clId="{35C4E89C-ACD2-4C6A-955E-3B39EB2CDD08}" dt="2020-04-10T09:51:41.771" v="29" actId="164"/>
          <ac:spMkLst>
            <pc:docMk/>
            <pc:sldMk cId="1528744242" sldId="265"/>
            <ac:spMk id="24" creationId="{74B9D81E-70D7-4DEC-8A2A-ABEBA0B3B5AB}"/>
          </ac:spMkLst>
        </pc:spChg>
        <pc:spChg chg="add mod">
          <ac:chgData name="Arthur DE GRAAUW" userId="50bdfb513eb44029" providerId="LiveId" clId="{35C4E89C-ACD2-4C6A-955E-3B39EB2CDD08}" dt="2020-04-10T09:51:41.771" v="29" actId="164"/>
          <ac:spMkLst>
            <pc:docMk/>
            <pc:sldMk cId="1528744242" sldId="265"/>
            <ac:spMk id="26" creationId="{CE37FF73-C4C8-4DA0-8267-E95CBCEA0899}"/>
          </ac:spMkLst>
        </pc:spChg>
        <pc:spChg chg="add mod">
          <ac:chgData name="Arthur DE GRAAUW" userId="50bdfb513eb44029" providerId="LiveId" clId="{35C4E89C-ACD2-4C6A-955E-3B39EB2CDD08}" dt="2020-04-10T09:51:41.771" v="29" actId="164"/>
          <ac:spMkLst>
            <pc:docMk/>
            <pc:sldMk cId="1528744242" sldId="265"/>
            <ac:spMk id="27" creationId="{59B844FC-C117-4116-9C54-4C8894BB5B41}"/>
          </ac:spMkLst>
        </pc:spChg>
        <pc:spChg chg="add mod">
          <ac:chgData name="Arthur DE GRAAUW" userId="50bdfb513eb44029" providerId="LiveId" clId="{35C4E89C-ACD2-4C6A-955E-3B39EB2CDD08}" dt="2020-04-10T09:51:41.771" v="29" actId="164"/>
          <ac:spMkLst>
            <pc:docMk/>
            <pc:sldMk cId="1528744242" sldId="265"/>
            <ac:spMk id="30" creationId="{C6E90A0E-036C-4985-ABC1-747A6FE63E76}"/>
          </ac:spMkLst>
        </pc:spChg>
        <pc:grpChg chg="add mod">
          <ac:chgData name="Arthur DE GRAAUW" userId="50bdfb513eb44029" providerId="LiveId" clId="{35C4E89C-ACD2-4C6A-955E-3B39EB2CDD08}" dt="2020-04-10T09:51:41.771" v="29" actId="164"/>
          <ac:grpSpMkLst>
            <pc:docMk/>
            <pc:sldMk cId="1528744242" sldId="265"/>
            <ac:grpSpMk id="2" creationId="{1BF835A9-5D70-48D2-A41B-15C45FC90613}"/>
          </ac:grpSpMkLst>
        </pc:grpChg>
        <pc:grpChg chg="mod topLvl">
          <ac:chgData name="Arthur DE GRAAUW" userId="50bdfb513eb44029" providerId="LiveId" clId="{35C4E89C-ACD2-4C6A-955E-3B39EB2CDD08}" dt="2020-04-10T09:51:41.771" v="29" actId="164"/>
          <ac:grpSpMkLst>
            <pc:docMk/>
            <pc:sldMk cId="1528744242" sldId="265"/>
            <ac:grpSpMk id="12" creationId="{1F098AD5-4CEE-40EB-9F56-214F4B59761B}"/>
          </ac:grpSpMkLst>
        </pc:grpChg>
        <pc:grpChg chg="mod topLvl">
          <ac:chgData name="Arthur DE GRAAUW" userId="50bdfb513eb44029" providerId="LiveId" clId="{35C4E89C-ACD2-4C6A-955E-3B39EB2CDD08}" dt="2020-04-10T09:51:41.771" v="29" actId="164"/>
          <ac:grpSpMkLst>
            <pc:docMk/>
            <pc:sldMk cId="1528744242" sldId="265"/>
            <ac:grpSpMk id="21" creationId="{8450D9A4-4426-4F63-A47E-8BC1DD82133D}"/>
          </ac:grpSpMkLst>
        </pc:grpChg>
        <pc:grpChg chg="mod topLvl">
          <ac:chgData name="Arthur DE GRAAUW" userId="50bdfb513eb44029" providerId="LiveId" clId="{35C4E89C-ACD2-4C6A-955E-3B39EB2CDD08}" dt="2020-04-10T09:51:41.771" v="29" actId="164"/>
          <ac:grpSpMkLst>
            <pc:docMk/>
            <pc:sldMk cId="1528744242" sldId="265"/>
            <ac:grpSpMk id="25" creationId="{A3EEC05B-1050-4F64-9C21-AF3F51308E11}"/>
          </ac:grpSpMkLst>
        </pc:grpChg>
        <pc:grpChg chg="del">
          <ac:chgData name="Arthur DE GRAAUW" userId="50bdfb513eb44029" providerId="LiveId" clId="{35C4E89C-ACD2-4C6A-955E-3B39EB2CDD08}" dt="2020-04-10T09:51:33.261" v="28" actId="165"/>
          <ac:grpSpMkLst>
            <pc:docMk/>
            <pc:sldMk cId="1528744242" sldId="265"/>
            <ac:grpSpMk id="29" creationId="{3B1A48EC-9EA0-457D-B58B-F31CE4DF3FF0}"/>
          </ac:grpSpMkLst>
        </pc:grpChg>
        <pc:picChg chg="mod topLvl">
          <ac:chgData name="Arthur DE GRAAUW" userId="50bdfb513eb44029" providerId="LiveId" clId="{35C4E89C-ACD2-4C6A-955E-3B39EB2CDD08}" dt="2020-04-10T09:51:41.771" v="29" actId="164"/>
          <ac:picMkLst>
            <pc:docMk/>
            <pc:sldMk cId="1528744242" sldId="265"/>
            <ac:picMk id="3" creationId="{7F7CD721-A092-4DE2-8C1A-EACA1C753C1F}"/>
          </ac:picMkLst>
        </pc:picChg>
        <pc:picChg chg="mod topLvl">
          <ac:chgData name="Arthur DE GRAAUW" userId="50bdfb513eb44029" providerId="LiveId" clId="{35C4E89C-ACD2-4C6A-955E-3B39EB2CDD08}" dt="2020-04-10T09:51:41.771" v="29" actId="164"/>
          <ac:picMkLst>
            <pc:docMk/>
            <pc:sldMk cId="1528744242" sldId="265"/>
            <ac:picMk id="6" creationId="{0ED33A2E-EAF2-41A6-B7C7-89B3D014F3C8}"/>
          </ac:picMkLst>
        </pc:picChg>
        <pc:picChg chg="mod topLvl">
          <ac:chgData name="Arthur DE GRAAUW" userId="50bdfb513eb44029" providerId="LiveId" clId="{35C4E89C-ACD2-4C6A-955E-3B39EB2CDD08}" dt="2020-04-10T09:51:41.771" v="29" actId="164"/>
          <ac:picMkLst>
            <pc:docMk/>
            <pc:sldMk cId="1528744242" sldId="265"/>
            <ac:picMk id="7" creationId="{EE7B8049-4173-47F9-93B3-F91429D6A910}"/>
          </ac:picMkLst>
        </pc:picChg>
        <pc:picChg chg="mod topLvl">
          <ac:chgData name="Arthur DE GRAAUW" userId="50bdfb513eb44029" providerId="LiveId" clId="{35C4E89C-ACD2-4C6A-955E-3B39EB2CDD08}" dt="2020-04-10T09:51:41.771" v="29" actId="164"/>
          <ac:picMkLst>
            <pc:docMk/>
            <pc:sldMk cId="1528744242" sldId="265"/>
            <ac:picMk id="28" creationId="{4CD651C5-EFA8-4B85-B17A-C3AEFE002353}"/>
          </ac:picMkLst>
        </pc:picChg>
        <pc:cxnChg chg="mod topLvl">
          <ac:chgData name="Arthur DE GRAAUW" userId="50bdfb513eb44029" providerId="LiveId" clId="{35C4E89C-ACD2-4C6A-955E-3B39EB2CDD08}" dt="2020-04-10T09:51:41.771" v="29" actId="164"/>
          <ac:cxnSpMkLst>
            <pc:docMk/>
            <pc:sldMk cId="1528744242" sldId="265"/>
            <ac:cxnSpMk id="8" creationId="{CA46221B-D5FD-4A74-A249-6ED869F16BCC}"/>
          </ac:cxnSpMkLst>
        </pc:cxnChg>
        <pc:cxnChg chg="mod topLvl">
          <ac:chgData name="Arthur DE GRAAUW" userId="50bdfb513eb44029" providerId="LiveId" clId="{35C4E89C-ACD2-4C6A-955E-3B39EB2CDD08}" dt="2020-04-10T09:51:41.771" v="29" actId="164"/>
          <ac:cxnSpMkLst>
            <pc:docMk/>
            <pc:sldMk cId="1528744242" sldId="265"/>
            <ac:cxnSpMk id="9" creationId="{0EEDED17-45BA-47B5-89FC-D1AD7DD38E98}"/>
          </ac:cxnSpMkLst>
        </pc:cxnChg>
      </pc:sldChg>
      <pc:sldChg chg="addSp delSp modSp add mod">
        <pc:chgData name="Arthur DE GRAAUW" userId="50bdfb513eb44029" providerId="LiveId" clId="{35C4E89C-ACD2-4C6A-955E-3B39EB2CDD08}" dt="2020-04-22T11:59:27.709" v="79" actId="478"/>
        <pc:sldMkLst>
          <pc:docMk/>
          <pc:sldMk cId="876365810" sldId="266"/>
        </pc:sldMkLst>
        <pc:spChg chg="mod topLvl">
          <ac:chgData name="Arthur DE GRAAUW" userId="50bdfb513eb44029" providerId="LiveId" clId="{35C4E89C-ACD2-4C6A-955E-3B39EB2CDD08}" dt="2020-04-22T11:50:29.139" v="54" actId="164"/>
          <ac:spMkLst>
            <pc:docMk/>
            <pc:sldMk cId="876365810" sldId="266"/>
            <ac:spMk id="10" creationId="{516F1355-F881-42D5-8C3E-E705C45270A6}"/>
          </ac:spMkLst>
        </pc:spChg>
        <pc:spChg chg="mod topLvl">
          <ac:chgData name="Arthur DE GRAAUW" userId="50bdfb513eb44029" providerId="LiveId" clId="{35C4E89C-ACD2-4C6A-955E-3B39EB2CDD08}" dt="2020-04-22T11:50:29.139" v="54" actId="164"/>
          <ac:spMkLst>
            <pc:docMk/>
            <pc:sldMk cId="876365810" sldId="266"/>
            <ac:spMk id="11" creationId="{47886D8E-15FA-4395-9575-F32483C14889}"/>
          </ac:spMkLst>
        </pc:spChg>
        <pc:spChg chg="del">
          <ac:chgData name="Arthur DE GRAAUW" userId="50bdfb513eb44029" providerId="LiveId" clId="{35C4E89C-ACD2-4C6A-955E-3B39EB2CDD08}" dt="2020-04-22T11:59:15.768" v="77" actId="478"/>
          <ac:spMkLst>
            <pc:docMk/>
            <pc:sldMk cId="876365810" sldId="266"/>
            <ac:spMk id="18" creationId="{A71FE134-6D20-4B17-B49B-EDD03A7EB692}"/>
          </ac:spMkLst>
        </pc:spChg>
        <pc:spChg chg="del">
          <ac:chgData name="Arthur DE GRAAUW" userId="50bdfb513eb44029" providerId="LiveId" clId="{35C4E89C-ACD2-4C6A-955E-3B39EB2CDD08}" dt="2020-04-22T11:59:10.361" v="76" actId="478"/>
          <ac:spMkLst>
            <pc:docMk/>
            <pc:sldMk cId="876365810" sldId="266"/>
            <ac:spMk id="19" creationId="{D0353575-CFDF-408E-8F55-91329541719B}"/>
          </ac:spMkLst>
        </pc:spChg>
        <pc:spChg chg="del">
          <ac:chgData name="Arthur DE GRAAUW" userId="50bdfb513eb44029" providerId="LiveId" clId="{35C4E89C-ACD2-4C6A-955E-3B39EB2CDD08}" dt="2020-04-22T11:59:03.774" v="75" actId="478"/>
          <ac:spMkLst>
            <pc:docMk/>
            <pc:sldMk cId="876365810" sldId="266"/>
            <ac:spMk id="20" creationId="{45550723-1BBD-4104-B3E7-AB336A6BC262}"/>
          </ac:spMkLst>
        </pc:spChg>
        <pc:spChg chg="del">
          <ac:chgData name="Arthur DE GRAAUW" userId="50bdfb513eb44029" providerId="LiveId" clId="{35C4E89C-ACD2-4C6A-955E-3B39EB2CDD08}" dt="2020-04-22T11:59:22.367" v="78" actId="478"/>
          <ac:spMkLst>
            <pc:docMk/>
            <pc:sldMk cId="876365810" sldId="266"/>
            <ac:spMk id="22" creationId="{AB8908D1-8D66-4EC2-91ED-F6E43360159F}"/>
          </ac:spMkLst>
        </pc:spChg>
        <pc:spChg chg="del">
          <ac:chgData name="Arthur DE GRAAUW" userId="50bdfb513eb44029" providerId="LiveId" clId="{35C4E89C-ACD2-4C6A-955E-3B39EB2CDD08}" dt="2020-04-22T11:59:27.709" v="79" actId="478"/>
          <ac:spMkLst>
            <pc:docMk/>
            <pc:sldMk cId="876365810" sldId="266"/>
            <ac:spMk id="23" creationId="{26AB72B5-D39F-442E-A3CD-97A30148149C}"/>
          </ac:spMkLst>
        </pc:spChg>
        <pc:spChg chg="mod topLvl">
          <ac:chgData name="Arthur DE GRAAUW" userId="50bdfb513eb44029" providerId="LiveId" clId="{35C4E89C-ACD2-4C6A-955E-3B39EB2CDD08}" dt="2020-04-22T11:50:29.139" v="54" actId="164"/>
          <ac:spMkLst>
            <pc:docMk/>
            <pc:sldMk cId="876365810" sldId="266"/>
            <ac:spMk id="24" creationId="{74B9D81E-70D7-4DEC-8A2A-ABEBA0B3B5AB}"/>
          </ac:spMkLst>
        </pc:spChg>
        <pc:spChg chg="mod topLvl">
          <ac:chgData name="Arthur DE GRAAUW" userId="50bdfb513eb44029" providerId="LiveId" clId="{35C4E89C-ACD2-4C6A-955E-3B39EB2CDD08}" dt="2020-04-22T11:50:29.139" v="54" actId="164"/>
          <ac:spMkLst>
            <pc:docMk/>
            <pc:sldMk cId="876365810" sldId="266"/>
            <ac:spMk id="26" creationId="{CE37FF73-C4C8-4DA0-8267-E95CBCEA0899}"/>
          </ac:spMkLst>
        </pc:spChg>
        <pc:spChg chg="mod topLvl">
          <ac:chgData name="Arthur DE GRAAUW" userId="50bdfb513eb44029" providerId="LiveId" clId="{35C4E89C-ACD2-4C6A-955E-3B39EB2CDD08}" dt="2020-04-22T11:50:29.139" v="54" actId="164"/>
          <ac:spMkLst>
            <pc:docMk/>
            <pc:sldMk cId="876365810" sldId="266"/>
            <ac:spMk id="27" creationId="{59B844FC-C117-4116-9C54-4C8894BB5B41}"/>
          </ac:spMkLst>
        </pc:spChg>
        <pc:spChg chg="mod topLvl">
          <ac:chgData name="Arthur DE GRAAUW" userId="50bdfb513eb44029" providerId="LiveId" clId="{35C4E89C-ACD2-4C6A-955E-3B39EB2CDD08}" dt="2020-04-22T11:50:29.139" v="54" actId="164"/>
          <ac:spMkLst>
            <pc:docMk/>
            <pc:sldMk cId="876365810" sldId="266"/>
            <ac:spMk id="30" creationId="{C6E90A0E-036C-4985-ABC1-747A6FE63E76}"/>
          </ac:spMkLst>
        </pc:spChg>
        <pc:grpChg chg="del">
          <ac:chgData name="Arthur DE GRAAUW" userId="50bdfb513eb44029" providerId="LiveId" clId="{35C4E89C-ACD2-4C6A-955E-3B39EB2CDD08}" dt="2020-04-22T11:21:21.355" v="31" actId="165"/>
          <ac:grpSpMkLst>
            <pc:docMk/>
            <pc:sldMk cId="876365810" sldId="266"/>
            <ac:grpSpMk id="2" creationId="{1BF835A9-5D70-48D2-A41B-15C45FC90613}"/>
          </ac:grpSpMkLst>
        </pc:grpChg>
        <pc:grpChg chg="mod topLvl">
          <ac:chgData name="Arthur DE GRAAUW" userId="50bdfb513eb44029" providerId="LiveId" clId="{35C4E89C-ACD2-4C6A-955E-3B39EB2CDD08}" dt="2020-04-22T11:50:29.139" v="54" actId="164"/>
          <ac:grpSpMkLst>
            <pc:docMk/>
            <pc:sldMk cId="876365810" sldId="266"/>
            <ac:grpSpMk id="12" creationId="{1F098AD5-4CEE-40EB-9F56-214F4B59761B}"/>
          </ac:grpSpMkLst>
        </pc:grpChg>
        <pc:grpChg chg="add mod topLvl">
          <ac:chgData name="Arthur DE GRAAUW" userId="50bdfb513eb44029" providerId="LiveId" clId="{35C4E89C-ACD2-4C6A-955E-3B39EB2CDD08}" dt="2020-04-22T11:57:38.039" v="71" actId="164"/>
          <ac:grpSpMkLst>
            <pc:docMk/>
            <pc:sldMk cId="876365810" sldId="266"/>
            <ac:grpSpMk id="15" creationId="{324365EC-F132-4B04-9505-AE886AEA55EC}"/>
          </ac:grpSpMkLst>
        </pc:grpChg>
        <pc:grpChg chg="add del mod">
          <ac:chgData name="Arthur DE GRAAUW" userId="50bdfb513eb44029" providerId="LiveId" clId="{35C4E89C-ACD2-4C6A-955E-3B39EB2CDD08}" dt="2020-04-22T11:56:04.437" v="59" actId="165"/>
          <ac:grpSpMkLst>
            <pc:docMk/>
            <pc:sldMk cId="876365810" sldId="266"/>
            <ac:grpSpMk id="16" creationId="{B0FC0339-AB73-4107-B65E-3610ACF84E8C}"/>
          </ac:grpSpMkLst>
        </pc:grpChg>
        <pc:grpChg chg="add mod">
          <ac:chgData name="Arthur DE GRAAUW" userId="50bdfb513eb44029" providerId="LiveId" clId="{35C4E89C-ACD2-4C6A-955E-3B39EB2CDD08}" dt="2020-04-22T11:57:38.039" v="71" actId="164"/>
          <ac:grpSpMkLst>
            <pc:docMk/>
            <pc:sldMk cId="876365810" sldId="266"/>
            <ac:grpSpMk id="17" creationId="{E30DB434-FD00-40F2-A968-50BD4279EFB4}"/>
          </ac:grpSpMkLst>
        </pc:grpChg>
        <pc:grpChg chg="del mod topLvl">
          <ac:chgData name="Arthur DE GRAAUW" userId="50bdfb513eb44029" providerId="LiveId" clId="{35C4E89C-ACD2-4C6A-955E-3B39EB2CDD08}" dt="2020-04-22T11:59:10.361" v="76" actId="478"/>
          <ac:grpSpMkLst>
            <pc:docMk/>
            <pc:sldMk cId="876365810" sldId="266"/>
            <ac:grpSpMk id="21" creationId="{8450D9A4-4426-4F63-A47E-8BC1DD82133D}"/>
          </ac:grpSpMkLst>
        </pc:grpChg>
        <pc:grpChg chg="del mod topLvl">
          <ac:chgData name="Arthur DE GRAAUW" userId="50bdfb513eb44029" providerId="LiveId" clId="{35C4E89C-ACD2-4C6A-955E-3B39EB2CDD08}" dt="2020-04-22T11:59:22.367" v="78" actId="478"/>
          <ac:grpSpMkLst>
            <pc:docMk/>
            <pc:sldMk cId="876365810" sldId="266"/>
            <ac:grpSpMk id="25" creationId="{A3EEC05B-1050-4F64-9C21-AF3F51308E11}"/>
          </ac:grpSpMkLst>
        </pc:grpChg>
        <pc:picChg chg="add del mod topLvl">
          <ac:chgData name="Arthur DE GRAAUW" userId="50bdfb513eb44029" providerId="LiveId" clId="{35C4E89C-ACD2-4C6A-955E-3B39EB2CDD08}" dt="2020-04-22T11:48:24.741" v="43" actId="478"/>
          <ac:picMkLst>
            <pc:docMk/>
            <pc:sldMk cId="876365810" sldId="266"/>
            <ac:picMk id="3" creationId="{7F7CD721-A092-4DE2-8C1A-EACA1C753C1F}"/>
          </ac:picMkLst>
        </pc:picChg>
        <pc:picChg chg="mod topLvl">
          <ac:chgData name="Arthur DE GRAAUW" userId="50bdfb513eb44029" providerId="LiveId" clId="{35C4E89C-ACD2-4C6A-955E-3B39EB2CDD08}" dt="2020-04-22T11:50:29.139" v="54" actId="164"/>
          <ac:picMkLst>
            <pc:docMk/>
            <pc:sldMk cId="876365810" sldId="266"/>
            <ac:picMk id="6" creationId="{0ED33A2E-EAF2-41A6-B7C7-89B3D014F3C8}"/>
          </ac:picMkLst>
        </pc:picChg>
        <pc:picChg chg="mod topLvl">
          <ac:chgData name="Arthur DE GRAAUW" userId="50bdfb513eb44029" providerId="LiveId" clId="{35C4E89C-ACD2-4C6A-955E-3B39EB2CDD08}" dt="2020-04-22T11:50:29.139" v="54" actId="164"/>
          <ac:picMkLst>
            <pc:docMk/>
            <pc:sldMk cId="876365810" sldId="266"/>
            <ac:picMk id="7" creationId="{EE7B8049-4173-47F9-93B3-F91429D6A910}"/>
          </ac:picMkLst>
        </pc:picChg>
        <pc:picChg chg="add mod ord topLvl">
          <ac:chgData name="Arthur DE GRAAUW" userId="50bdfb513eb44029" providerId="LiveId" clId="{35C4E89C-ACD2-4C6A-955E-3B39EB2CDD08}" dt="2020-04-22T11:57:38.039" v="71" actId="164"/>
          <ac:picMkLst>
            <pc:docMk/>
            <pc:sldMk cId="876365810" sldId="266"/>
            <ac:picMk id="14" creationId="{A89B25B5-7D1C-4EDE-A820-312F850CDAD4}"/>
          </ac:picMkLst>
        </pc:picChg>
        <pc:picChg chg="mod topLvl">
          <ac:chgData name="Arthur DE GRAAUW" userId="50bdfb513eb44029" providerId="LiveId" clId="{35C4E89C-ACD2-4C6A-955E-3B39EB2CDD08}" dt="2020-04-22T11:50:29.139" v="54" actId="164"/>
          <ac:picMkLst>
            <pc:docMk/>
            <pc:sldMk cId="876365810" sldId="266"/>
            <ac:picMk id="28" creationId="{4CD651C5-EFA8-4B85-B17A-C3AEFE002353}"/>
          </ac:picMkLst>
        </pc:picChg>
        <pc:cxnChg chg="mod topLvl">
          <ac:chgData name="Arthur DE GRAAUW" userId="50bdfb513eb44029" providerId="LiveId" clId="{35C4E89C-ACD2-4C6A-955E-3B39EB2CDD08}" dt="2020-04-22T11:58:07.719" v="74" actId="1038"/>
          <ac:cxnSpMkLst>
            <pc:docMk/>
            <pc:sldMk cId="876365810" sldId="266"/>
            <ac:cxnSpMk id="8" creationId="{CA46221B-D5FD-4A74-A249-6ED869F16BCC}"/>
          </ac:cxnSpMkLst>
        </pc:cxnChg>
        <pc:cxnChg chg="mod topLvl">
          <ac:chgData name="Arthur DE GRAAUW" userId="50bdfb513eb44029" providerId="LiveId" clId="{35C4E89C-ACD2-4C6A-955E-3B39EB2CDD08}" dt="2020-04-22T11:58:02.252" v="72" actId="1036"/>
          <ac:cxnSpMkLst>
            <pc:docMk/>
            <pc:sldMk cId="876365810" sldId="266"/>
            <ac:cxnSpMk id="9" creationId="{0EEDED17-45BA-47B5-89FC-D1AD7DD38E9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FE3F-2C29-478C-9B99-1C1B95BDCCBF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DBD6-8ACA-405C-8DCB-3E781F8948E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2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41363" y="287338"/>
            <a:ext cx="5424487" cy="40687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l’époque romaine, la branche de St Ferréol est en voie d’extinction et la côte des Saintes est donc en érosion. La branche d’</a:t>
            </a:r>
            <a:r>
              <a:rPr lang="fr-FR" dirty="0" err="1"/>
              <a:t>Ulmet</a:t>
            </a:r>
            <a:r>
              <a:rPr lang="fr-FR" dirty="0"/>
              <a:t> est déjà la branche principale, précurseur du Grand Rhône actuel. Les sédiments fluviaux sont transportés vers l’Est par la houle et la côte avance rapidement vers le Sud.</a:t>
            </a:r>
          </a:p>
          <a:p>
            <a:r>
              <a:rPr lang="fr-FR" dirty="0"/>
              <a:t>En 103 av. J-C., à l’arrivée de Marius, la côte est quelque part entre les deux positions indiquées sur la figure pour 2400 BP et 2000 BP (</a:t>
            </a:r>
            <a:r>
              <a:rPr lang="fr-FR" dirty="0" err="1"/>
              <a:t>traçé</a:t>
            </a:r>
            <a:r>
              <a:rPr lang="fr-FR" dirty="0"/>
              <a:t> de côte selon M. </a:t>
            </a:r>
            <a:r>
              <a:rPr lang="fr-FR" dirty="0" err="1"/>
              <a:t>Provensal</a:t>
            </a:r>
            <a:r>
              <a:rPr lang="fr-FR" dirty="0"/>
              <a:t> et al, 2003). Le canal de Marius devrait logiquement déboucher en mer dans ces parages. L’</a:t>
            </a:r>
            <a:r>
              <a:rPr lang="fr-FR" dirty="0" err="1"/>
              <a:t>ilôt</a:t>
            </a:r>
            <a:r>
              <a:rPr lang="fr-FR" dirty="0"/>
              <a:t> de la Roque d’</a:t>
            </a:r>
            <a:r>
              <a:rPr lang="fr-FR" dirty="0" err="1"/>
              <a:t>Odor</a:t>
            </a:r>
            <a:r>
              <a:rPr lang="fr-FR" dirty="0"/>
              <a:t> forme évidemment un bel amer pour les marins qui n’ont aucun repère pour aborder à la côte dans cette région.</a:t>
            </a:r>
          </a:p>
          <a:p>
            <a:r>
              <a:rPr lang="fr-FR" dirty="0"/>
              <a:t>Seul manque un peu dans ce paysage l’embouchure « à l'abri des vagues » de Plutarque.</a:t>
            </a:r>
          </a:p>
          <a:p>
            <a:r>
              <a:rPr lang="fr-FR" dirty="0"/>
              <a:t>La difficulté d’accès pour les navires aux embouchures fluviales que Plutarque et Strabon signalent est très fréquente et existe toujours à l’embouchure du Grand Rhône actuel, si bien qu’on a aménagé deux accès détournés (Ecluses de Port St Louis et de </a:t>
            </a:r>
            <a:r>
              <a:rPr lang="fr-FR" dirty="0" err="1"/>
              <a:t>Barcarin</a:t>
            </a:r>
            <a:r>
              <a:rPr lang="fr-FR" dirty="0"/>
              <a:t>).</a:t>
            </a:r>
          </a:p>
          <a:p>
            <a:r>
              <a:rPr lang="fr-FR" dirty="0"/>
              <a:t>Pour ce qui concerne le débouché du Canal de Marius dans le Rhône, il faut donc le chercher vers l’ancienne branche d’</a:t>
            </a:r>
            <a:r>
              <a:rPr lang="fr-FR" dirty="0" err="1"/>
              <a:t>Ulmet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DDBD6-8ACA-405C-8DCB-3E781F8948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2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3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4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8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2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5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FEB3-5D61-4F6F-BCDF-1012D982FEC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931B-7F27-461A-8471-E9181770A5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e 2060"/>
          <p:cNvGrpSpPr/>
          <p:nvPr/>
        </p:nvGrpSpPr>
        <p:grpSpPr>
          <a:xfrm>
            <a:off x="830316" y="9128"/>
            <a:ext cx="7581860" cy="6848872"/>
            <a:chOff x="830316" y="9128"/>
            <a:chExt cx="7581860" cy="6848872"/>
          </a:xfrm>
        </p:grpSpPr>
        <p:pic>
          <p:nvPicPr>
            <p:cNvPr id="2050" name="Picture 2" descr="R:\DIRECTION\PERSO\Archeo\Etudes\Canal de Marius\Trincanie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37" y="9128"/>
              <a:ext cx="7502539" cy="6848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115616" y="692696"/>
              <a:ext cx="1481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Maison de la Nature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835135" y="1988840"/>
              <a:ext cx="897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 err="1"/>
                <a:t>Trincanière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 rot="2682123">
              <a:off x="3809288" y="6044615"/>
              <a:ext cx="1466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fr-FR" dirty="0"/>
                <a:t>Canal d’Arles à Bouc</a:t>
              </a:r>
              <a:br>
                <a:rPr lang="fr-FR" dirty="0"/>
              </a:br>
              <a:r>
                <a:rPr lang="fr-FR" dirty="0"/>
                <a:t>(1820)</a:t>
              </a:r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3779912" y="1556792"/>
              <a:ext cx="880994" cy="31318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662726" y="1869976"/>
              <a:ext cx="917386" cy="899919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5580112" y="2769895"/>
              <a:ext cx="252028" cy="144567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1547664" y="1556793"/>
              <a:ext cx="2232248" cy="1440159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547664" y="2996952"/>
              <a:ext cx="1049511" cy="1872208"/>
            </a:xfrm>
            <a:prstGeom prst="line">
              <a:avLst/>
            </a:prstGeom>
            <a:ln w="762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5832140" y="4215571"/>
              <a:ext cx="252028" cy="1445677"/>
            </a:xfrm>
            <a:prstGeom prst="line">
              <a:avLst/>
            </a:prstGeom>
            <a:ln w="762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547664" y="4845631"/>
              <a:ext cx="1049511" cy="599593"/>
            </a:xfrm>
            <a:prstGeom prst="line">
              <a:avLst/>
            </a:prstGeom>
            <a:ln w="762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ZoneTexte 2057"/>
            <p:cNvSpPr txBox="1"/>
            <p:nvPr/>
          </p:nvSpPr>
          <p:spPr>
            <a:xfrm rot="21029881">
              <a:off x="5903730" y="5430414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3583881">
              <a:off x="1363960" y="5214391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</a:rPr>
                <a:t>V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 flipH="1" flipV="1">
              <a:off x="1115616" y="2769895"/>
              <a:ext cx="416295" cy="204782"/>
            </a:xfrm>
            <a:prstGeom prst="line">
              <a:avLst/>
            </a:prstGeom>
            <a:ln w="762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 rot="7141699">
              <a:off x="877445" y="2502000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FF00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E30DB434-FD00-40F2-A968-50BD4279EFB4}"/>
              </a:ext>
            </a:extLst>
          </p:cNvPr>
          <p:cNvGrpSpPr/>
          <p:nvPr/>
        </p:nvGrpSpPr>
        <p:grpSpPr>
          <a:xfrm>
            <a:off x="77411" y="653827"/>
            <a:ext cx="9144615" cy="5889356"/>
            <a:chOff x="77411" y="653827"/>
            <a:chExt cx="9144615" cy="588935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89B25B5-7D1C-4EDE-A820-312F850C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1" y="653827"/>
              <a:ext cx="9144615" cy="5889356"/>
            </a:xfrm>
            <a:prstGeom prst="rect">
              <a:avLst/>
            </a:prstGeom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24365EC-F132-4B04-9505-AE886AEA55EC}"/>
                </a:ext>
              </a:extLst>
            </p:cNvPr>
            <p:cNvGrpSpPr/>
            <p:nvPr/>
          </p:nvGrpSpPr>
          <p:grpSpPr>
            <a:xfrm>
              <a:off x="216000" y="1332000"/>
              <a:ext cx="8477619" cy="4609897"/>
              <a:chOff x="107504" y="1339383"/>
              <a:chExt cx="8621635" cy="4838891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F098AD5-4CEE-40EB-9F56-214F4B59761B}"/>
                  </a:ext>
                </a:extLst>
              </p:cNvPr>
              <p:cNvGrpSpPr/>
              <p:nvPr/>
            </p:nvGrpSpPr>
            <p:grpSpPr>
              <a:xfrm>
                <a:off x="1714767" y="3138572"/>
                <a:ext cx="1159439" cy="763839"/>
                <a:chOff x="-155464" y="2007943"/>
                <a:chExt cx="1159439" cy="763839"/>
              </a:xfrm>
            </p:grpSpPr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DD5AB0E3-3F30-4AA9-993B-8AB4AD30207E}"/>
                    </a:ext>
                  </a:extLst>
                </p:cNvPr>
                <p:cNvSpPr txBox="1"/>
                <p:nvPr/>
              </p:nvSpPr>
              <p:spPr>
                <a:xfrm>
                  <a:off x="165476" y="2310117"/>
                  <a:ext cx="8384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fr-FR" dirty="0"/>
                    <a:t>Branche </a:t>
                  </a:r>
                  <a:br>
                    <a:rPr lang="fr-FR" dirty="0"/>
                  </a:br>
                  <a:r>
                    <a:rPr lang="fr-FR" dirty="0"/>
                    <a:t>de </a:t>
                  </a:r>
                  <a:r>
                    <a:rPr lang="fr-FR" dirty="0" err="1"/>
                    <a:t>Peccaïs</a:t>
                  </a:r>
                  <a:endParaRPr lang="fr-FR" dirty="0"/>
                </a:p>
              </p:txBody>
            </p:sp>
            <p:sp>
              <p:nvSpPr>
                <p:cNvPr id="5" name="Flèche vers le bas 65">
                  <a:extLst>
                    <a:ext uri="{FF2B5EF4-FFF2-40B4-BE49-F238E27FC236}">
                      <a16:creationId xmlns:a16="http://schemas.microsoft.com/office/drawing/2014/main" id="{EB90C1AA-9C10-47D4-A913-B3AD670932E1}"/>
                    </a:ext>
                  </a:extLst>
                </p:cNvPr>
                <p:cNvSpPr/>
                <p:nvPr/>
              </p:nvSpPr>
              <p:spPr>
                <a:xfrm rot="3432090">
                  <a:off x="181230" y="1671249"/>
                  <a:ext cx="294361" cy="96775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ED33A2E-EAF2-41A6-B7C7-89B3D014F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2348" y="2265106"/>
                <a:ext cx="2163901" cy="1597020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EE7B8049-4173-47F9-93B3-F91429D6A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0658" y="2397370"/>
                <a:ext cx="1030139" cy="1078903"/>
              </a:xfrm>
              <a:prstGeom prst="rect">
                <a:avLst/>
              </a:prstGeom>
            </p:spPr>
          </p:pic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CA46221B-D5FD-4A74-A249-6ED869F16B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7019" y="4546140"/>
                <a:ext cx="360040" cy="288032"/>
              </a:xfrm>
              <a:prstGeom prst="straightConnector1">
                <a:avLst/>
              </a:prstGeom>
              <a:ln w="38100">
                <a:solidFill>
                  <a:srgbClr val="FFFF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0EEDED17-45BA-47B5-89FC-D1AD7DD38E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0312" y="5282582"/>
                <a:ext cx="432048" cy="72008"/>
              </a:xfrm>
              <a:prstGeom prst="straightConnector1">
                <a:avLst/>
              </a:prstGeom>
              <a:ln w="38100">
                <a:solidFill>
                  <a:srgbClr val="FFFF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47886D8E-15FA-4395-9575-F32483C14889}"/>
                  </a:ext>
                </a:extLst>
              </p:cNvPr>
              <p:cNvSpPr/>
              <p:nvPr/>
            </p:nvSpPr>
            <p:spPr>
              <a:xfrm>
                <a:off x="7884368" y="4582726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16F1355-F881-42D5-8C3E-E705C45270A6}"/>
                  </a:ext>
                </a:extLst>
              </p:cNvPr>
              <p:cNvSpPr txBox="1"/>
              <p:nvPr/>
            </p:nvSpPr>
            <p:spPr>
              <a:xfrm>
                <a:off x="7884368" y="4403286"/>
                <a:ext cx="8447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sz="1050" dirty="0"/>
                  <a:t>La Roque d’</a:t>
                </a:r>
                <a:r>
                  <a:rPr lang="fr-FR" sz="1050" dirty="0" err="1"/>
                  <a:t>Odor</a:t>
                </a:r>
                <a:endParaRPr lang="fr-FR" sz="1050" dirty="0"/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4CD651C5-EFA8-4B85-B17A-C3AEFE002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04" y="5186237"/>
                <a:ext cx="2213464" cy="992037"/>
              </a:xfrm>
              <a:prstGeom prst="rect">
                <a:avLst/>
              </a:prstGeom>
            </p:spPr>
          </p:pic>
          <p:sp>
            <p:nvSpPr>
              <p:cNvPr id="24" name="Flèche vers le bas 65">
                <a:extLst>
                  <a:ext uri="{FF2B5EF4-FFF2-40B4-BE49-F238E27FC236}">
                    <a16:creationId xmlns:a16="http://schemas.microsoft.com/office/drawing/2014/main" id="{74B9D81E-70D7-4DEC-8A2A-ABEBA0B3B5AB}"/>
                  </a:ext>
                </a:extLst>
              </p:cNvPr>
              <p:cNvSpPr/>
              <p:nvPr/>
            </p:nvSpPr>
            <p:spPr>
              <a:xfrm rot="5400000">
                <a:off x="2307775" y="2002289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E37FF73-C4C8-4DA0-8267-E95CBCEA0899}"/>
                  </a:ext>
                </a:extLst>
              </p:cNvPr>
              <p:cNvSpPr txBox="1"/>
              <p:nvPr/>
            </p:nvSpPr>
            <p:spPr>
              <a:xfrm>
                <a:off x="2185227" y="1982294"/>
                <a:ext cx="865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de </a:t>
                </a:r>
                <a:r>
                  <a:rPr lang="fr-FR" dirty="0" err="1"/>
                  <a:t>Daladel</a:t>
                </a:r>
                <a:endParaRPr lang="fr-FR" dirty="0"/>
              </a:p>
            </p:txBody>
          </p:sp>
          <p:sp>
            <p:nvSpPr>
              <p:cNvPr id="27" name="Flèche vers le bas 65">
                <a:extLst>
                  <a:ext uri="{FF2B5EF4-FFF2-40B4-BE49-F238E27FC236}">
                    <a16:creationId xmlns:a16="http://schemas.microsoft.com/office/drawing/2014/main" id="{59B844FC-C117-4116-9C54-4C8894BB5B41}"/>
                  </a:ext>
                </a:extLst>
              </p:cNvPr>
              <p:cNvSpPr/>
              <p:nvPr/>
            </p:nvSpPr>
            <p:spPr>
              <a:xfrm rot="4486008">
                <a:off x="4598359" y="1407407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6E90A0E-036C-4985-ABC1-747A6FE63E76}"/>
                  </a:ext>
                </a:extLst>
              </p:cNvPr>
              <p:cNvSpPr txBox="1"/>
              <p:nvPr/>
            </p:nvSpPr>
            <p:spPr>
              <a:xfrm>
                <a:off x="4239994" y="1339383"/>
                <a:ext cx="799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d’</a:t>
                </a:r>
                <a:r>
                  <a:rPr lang="fr-FR" dirty="0" err="1"/>
                  <a:t>Alabron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636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6D1AA82C-7527-4C8F-90C5-19ECBD83E4EE}"/>
              </a:ext>
            </a:extLst>
          </p:cNvPr>
          <p:cNvGrpSpPr/>
          <p:nvPr/>
        </p:nvGrpSpPr>
        <p:grpSpPr>
          <a:xfrm>
            <a:off x="0" y="1052736"/>
            <a:ext cx="9144000" cy="5344335"/>
            <a:chOff x="54000" y="1108800"/>
            <a:chExt cx="9144000" cy="534433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578945C-ACC1-4834-8EFA-1BD3C5688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" y="1108800"/>
              <a:ext cx="9144000" cy="5344335"/>
            </a:xfrm>
            <a:prstGeom prst="rect">
              <a:avLst/>
            </a:prstGeom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F098AD5-4CEE-40EB-9F56-214F4B59761B}"/>
                </a:ext>
              </a:extLst>
            </p:cNvPr>
            <p:cNvGrpSpPr/>
            <p:nvPr/>
          </p:nvGrpSpPr>
          <p:grpSpPr>
            <a:xfrm>
              <a:off x="1796415" y="3046045"/>
              <a:ext cx="1140072" cy="727691"/>
              <a:chOff x="-155464" y="2007943"/>
              <a:chExt cx="1159439" cy="763839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D5AB0E3-3F30-4AA9-993B-8AB4AD30207E}"/>
                  </a:ext>
                </a:extLst>
              </p:cNvPr>
              <p:cNvSpPr txBox="1"/>
              <p:nvPr/>
            </p:nvSpPr>
            <p:spPr>
              <a:xfrm>
                <a:off x="165476" y="2310117"/>
                <a:ext cx="838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de </a:t>
                </a:r>
                <a:r>
                  <a:rPr lang="fr-FR" dirty="0" err="1"/>
                  <a:t>Peccaïs</a:t>
                </a:r>
                <a:endParaRPr lang="fr-FR" dirty="0"/>
              </a:p>
            </p:txBody>
          </p:sp>
          <p:sp>
            <p:nvSpPr>
              <p:cNvPr id="5" name="Flèche vers le bas 65">
                <a:extLst>
                  <a:ext uri="{FF2B5EF4-FFF2-40B4-BE49-F238E27FC236}">
                    <a16:creationId xmlns:a16="http://schemas.microsoft.com/office/drawing/2014/main" id="{EB90C1AA-9C10-47D4-A913-B3AD670932E1}"/>
                  </a:ext>
                </a:extLst>
              </p:cNvPr>
              <p:cNvSpPr/>
              <p:nvPr/>
            </p:nvSpPr>
            <p:spPr>
              <a:xfrm rot="3432090">
                <a:off x="181230" y="1671249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ED33A2E-EAF2-41A6-B7C7-89B3D014F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475" y="2213914"/>
              <a:ext cx="2127755" cy="152144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E7B8049-4173-47F9-93B3-F91429D6A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058" y="2339919"/>
              <a:ext cx="1012932" cy="1027845"/>
            </a:xfrm>
            <a:prstGeom prst="rect">
              <a:avLst/>
            </a:prstGeom>
          </p:spPr>
        </p:pic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CA46221B-D5FD-4A74-A249-6ED869F16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2270" y="4387002"/>
              <a:ext cx="354026" cy="274401"/>
            </a:xfrm>
            <a:prstGeom prst="straightConnector1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EEDED17-45BA-47B5-89FC-D1AD7DD38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8000" y="5040000"/>
              <a:ext cx="424831" cy="68600"/>
            </a:xfrm>
            <a:prstGeom prst="straightConnector1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7886D8E-15FA-4395-9575-F32483C14889}"/>
                </a:ext>
              </a:extLst>
            </p:cNvPr>
            <p:cNvSpPr/>
            <p:nvPr/>
          </p:nvSpPr>
          <p:spPr>
            <a:xfrm>
              <a:off x="7862959" y="4421856"/>
              <a:ext cx="70805" cy="6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16F1355-F881-42D5-8C3E-E705C45270A6}"/>
                </a:ext>
              </a:extLst>
            </p:cNvPr>
            <p:cNvSpPr txBox="1"/>
            <p:nvPr/>
          </p:nvSpPr>
          <p:spPr>
            <a:xfrm>
              <a:off x="7862959" y="4250908"/>
              <a:ext cx="830660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050" dirty="0"/>
                <a:t>La Roque d’</a:t>
              </a:r>
              <a:r>
                <a:rPr lang="fr-FR" sz="1050" dirty="0" err="1"/>
                <a:t>Odor</a:t>
              </a:r>
              <a:endParaRPr lang="fr-FR" sz="1050" dirty="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CD651C5-EFA8-4B85-B17A-C3AEFE002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" y="4996807"/>
              <a:ext cx="2176490" cy="945090"/>
            </a:xfrm>
            <a:prstGeom prst="rect">
              <a:avLst/>
            </a:prstGeom>
          </p:spPr>
        </p:pic>
        <p:sp>
          <p:nvSpPr>
            <p:cNvPr id="24" name="Flèche vers le bas 65">
              <a:extLst>
                <a:ext uri="{FF2B5EF4-FFF2-40B4-BE49-F238E27FC236}">
                  <a16:creationId xmlns:a16="http://schemas.microsoft.com/office/drawing/2014/main" id="{74B9D81E-70D7-4DEC-8A2A-ABEBA0B3B5AB}"/>
                </a:ext>
              </a:extLst>
            </p:cNvPr>
            <p:cNvSpPr/>
            <p:nvPr/>
          </p:nvSpPr>
          <p:spPr>
            <a:xfrm rot="5400000">
              <a:off x="2384024" y="1948719"/>
              <a:ext cx="280431" cy="9515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E37FF73-C4C8-4DA0-8267-E95CBCEA0899}"/>
                </a:ext>
              </a:extLst>
            </p:cNvPr>
            <p:cNvSpPr txBox="1"/>
            <p:nvPr/>
          </p:nvSpPr>
          <p:spPr>
            <a:xfrm>
              <a:off x="2259017" y="1944486"/>
              <a:ext cx="851478" cy="439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Branche </a:t>
              </a:r>
              <a:br>
                <a:rPr lang="fr-FR" dirty="0"/>
              </a:br>
              <a:r>
                <a:rPr lang="fr-FR" dirty="0"/>
                <a:t>de </a:t>
              </a:r>
              <a:r>
                <a:rPr lang="fr-FR" dirty="0" err="1"/>
                <a:t>Daladel</a:t>
              </a:r>
              <a:endParaRPr lang="fr-FR" dirty="0"/>
            </a:p>
          </p:txBody>
        </p:sp>
        <p:sp>
          <p:nvSpPr>
            <p:cNvPr id="27" name="Flèche vers le bas 65">
              <a:extLst>
                <a:ext uri="{FF2B5EF4-FFF2-40B4-BE49-F238E27FC236}">
                  <a16:creationId xmlns:a16="http://schemas.microsoft.com/office/drawing/2014/main" id="{59B844FC-C117-4116-9C54-4C8894BB5B41}"/>
                </a:ext>
              </a:extLst>
            </p:cNvPr>
            <p:cNvSpPr/>
            <p:nvPr/>
          </p:nvSpPr>
          <p:spPr>
            <a:xfrm rot="4486008">
              <a:off x="4636346" y="1381989"/>
              <a:ext cx="280431" cy="9515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6E90A0E-036C-4985-ABC1-747A6FE63E76}"/>
                </a:ext>
              </a:extLst>
            </p:cNvPr>
            <p:cNvSpPr txBox="1"/>
            <p:nvPr/>
          </p:nvSpPr>
          <p:spPr>
            <a:xfrm>
              <a:off x="4279461" y="1332000"/>
              <a:ext cx="785969" cy="439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Branche </a:t>
              </a:r>
              <a:br>
                <a:rPr lang="fr-FR" dirty="0"/>
              </a:br>
              <a:r>
                <a:rPr lang="fr-FR" dirty="0"/>
                <a:t>d’</a:t>
              </a:r>
              <a:r>
                <a:rPr lang="fr-FR" dirty="0" err="1"/>
                <a:t>Alabron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36522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51519" y="692696"/>
            <a:ext cx="4063950" cy="2585323"/>
            <a:chOff x="251519" y="692696"/>
            <a:chExt cx="4063950" cy="2585323"/>
          </a:xfrm>
        </p:grpSpPr>
        <p:sp>
          <p:nvSpPr>
            <p:cNvPr id="12" name="Rectangle 11"/>
            <p:cNvSpPr/>
            <p:nvPr/>
          </p:nvSpPr>
          <p:spPr>
            <a:xfrm>
              <a:off x="251519" y="980728"/>
              <a:ext cx="4063949" cy="20162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59632" y="692696"/>
              <a:ext cx="305583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b="1" dirty="0"/>
            </a:p>
            <a:p>
              <a:r>
                <a:rPr lang="fr-FR" b="1" dirty="0"/>
                <a:t>      Légende</a:t>
              </a:r>
            </a:p>
            <a:p>
              <a:r>
                <a:rPr lang="fr-FR" dirty="0"/>
                <a:t>Canal de Marius</a:t>
              </a:r>
            </a:p>
            <a:p>
              <a:r>
                <a:rPr lang="fr-FR" dirty="0"/>
                <a:t>Roubine antique</a:t>
              </a:r>
            </a:p>
            <a:p>
              <a:r>
                <a:rPr lang="fr-FR" dirty="0"/>
                <a:t>Calades</a:t>
              </a:r>
            </a:p>
            <a:p>
              <a:r>
                <a:rPr lang="fr-FR" dirty="0"/>
                <a:t>Côte antique 2400 BP (400 BC)</a:t>
              </a:r>
            </a:p>
            <a:p>
              <a:r>
                <a:rPr lang="fr-FR" dirty="0"/>
                <a:t>Côte antique 2000 BP (0 BC)</a:t>
              </a:r>
            </a:p>
            <a:p>
              <a:r>
                <a:rPr lang="fr-FR" dirty="0"/>
                <a:t>Accès modernes</a:t>
              </a:r>
            </a:p>
            <a:p>
              <a:endParaRPr lang="fr-FR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467544" y="1412776"/>
              <a:ext cx="648072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467544" y="1700808"/>
              <a:ext cx="648072" cy="0"/>
            </a:xfrm>
            <a:prstGeom prst="line">
              <a:avLst/>
            </a:prstGeom>
            <a:ln w="762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467544" y="2492896"/>
              <a:ext cx="648072" cy="0"/>
            </a:xfrm>
            <a:prstGeom prst="line">
              <a:avLst/>
            </a:prstGeom>
            <a:ln w="762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67002" y="2221200"/>
              <a:ext cx="648072" cy="0"/>
            </a:xfrm>
            <a:prstGeom prst="line">
              <a:avLst/>
            </a:prstGeom>
            <a:ln w="762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67544" y="2780928"/>
              <a:ext cx="648072" cy="0"/>
            </a:xfrm>
            <a:prstGeom prst="line">
              <a:avLst/>
            </a:prstGeom>
            <a:ln w="762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67544" y="1977108"/>
              <a:ext cx="64807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4499992" y="696178"/>
            <a:ext cx="4515612" cy="2585323"/>
            <a:chOff x="251519" y="692696"/>
            <a:chExt cx="4515612" cy="2585323"/>
          </a:xfrm>
        </p:grpSpPr>
        <p:sp>
          <p:nvSpPr>
            <p:cNvPr id="15" name="Rectangle 14"/>
            <p:cNvSpPr/>
            <p:nvPr/>
          </p:nvSpPr>
          <p:spPr>
            <a:xfrm>
              <a:off x="251519" y="980728"/>
              <a:ext cx="4515612" cy="20162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59632" y="692696"/>
              <a:ext cx="3507499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b="1" dirty="0"/>
            </a:p>
            <a:p>
              <a:r>
                <a:rPr lang="fr-FR" b="1" dirty="0"/>
                <a:t>      </a:t>
              </a:r>
              <a:r>
                <a:rPr lang="fr-FR" b="1" dirty="0" err="1"/>
                <a:t>Legend</a:t>
              </a:r>
              <a:endParaRPr lang="fr-FR" b="1" dirty="0"/>
            </a:p>
            <a:p>
              <a:r>
                <a:rPr lang="fr-FR" dirty="0"/>
                <a:t>Marius’ canal</a:t>
              </a:r>
            </a:p>
            <a:p>
              <a:r>
                <a:rPr lang="fr-FR" dirty="0"/>
                <a:t>Ancient roubine</a:t>
              </a:r>
            </a:p>
            <a:p>
              <a:r>
                <a:rPr lang="fr-FR" dirty="0"/>
                <a:t>Calades</a:t>
              </a:r>
            </a:p>
            <a:p>
              <a:r>
                <a:rPr lang="fr-FR" dirty="0"/>
                <a:t>Ancient </a:t>
              </a:r>
              <a:r>
                <a:rPr lang="fr-FR" dirty="0" err="1"/>
                <a:t>coast</a:t>
              </a:r>
              <a:r>
                <a:rPr lang="fr-FR" dirty="0"/>
                <a:t> line 2400 BP (400 BC)</a:t>
              </a:r>
            </a:p>
            <a:p>
              <a:r>
                <a:rPr lang="fr-FR" dirty="0"/>
                <a:t>Ancient </a:t>
              </a:r>
              <a:r>
                <a:rPr lang="fr-FR" dirty="0" err="1"/>
                <a:t>coast</a:t>
              </a:r>
              <a:r>
                <a:rPr lang="fr-FR" dirty="0"/>
                <a:t> line 2000 BP (0 BC)</a:t>
              </a:r>
            </a:p>
            <a:p>
              <a:r>
                <a:rPr lang="fr-FR" dirty="0"/>
                <a:t>Modern </a:t>
              </a:r>
              <a:r>
                <a:rPr lang="fr-FR" dirty="0" err="1"/>
                <a:t>accesses</a:t>
              </a:r>
              <a:endParaRPr lang="fr-FR" dirty="0"/>
            </a:p>
            <a:p>
              <a:endParaRPr lang="fr-FR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467544" y="1412776"/>
              <a:ext cx="648072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67544" y="1700808"/>
              <a:ext cx="648072" cy="0"/>
            </a:xfrm>
            <a:prstGeom prst="line">
              <a:avLst/>
            </a:prstGeom>
            <a:ln w="762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467544" y="2492896"/>
              <a:ext cx="648072" cy="0"/>
            </a:xfrm>
            <a:prstGeom prst="line">
              <a:avLst/>
            </a:prstGeom>
            <a:ln w="762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67002" y="2221200"/>
              <a:ext cx="648072" cy="0"/>
            </a:xfrm>
            <a:prstGeom prst="line">
              <a:avLst/>
            </a:prstGeom>
            <a:ln w="762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67544" y="2780928"/>
              <a:ext cx="648072" cy="0"/>
            </a:xfrm>
            <a:prstGeom prst="line">
              <a:avLst/>
            </a:prstGeom>
            <a:ln w="762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67544" y="1977108"/>
              <a:ext cx="64807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251518" y="3249600"/>
            <a:ext cx="4063950" cy="2585323"/>
            <a:chOff x="251519" y="692696"/>
            <a:chExt cx="4063950" cy="2585323"/>
          </a:xfrm>
        </p:grpSpPr>
        <p:sp>
          <p:nvSpPr>
            <p:cNvPr id="24" name="Rectangle 23"/>
            <p:cNvSpPr/>
            <p:nvPr/>
          </p:nvSpPr>
          <p:spPr>
            <a:xfrm>
              <a:off x="251519" y="980728"/>
              <a:ext cx="4063949" cy="20162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59632" y="692696"/>
              <a:ext cx="305583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b="1" dirty="0"/>
            </a:p>
            <a:p>
              <a:r>
                <a:rPr lang="fr-FR" b="1" dirty="0"/>
                <a:t>      Légende</a:t>
              </a:r>
            </a:p>
            <a:p>
              <a:r>
                <a:rPr lang="fr-FR" dirty="0"/>
                <a:t>Canal de Marius</a:t>
              </a:r>
            </a:p>
            <a:p>
              <a:r>
                <a:rPr lang="fr-FR" dirty="0"/>
                <a:t>Roubine antique</a:t>
              </a:r>
            </a:p>
            <a:p>
              <a:r>
                <a:rPr lang="fr-FR" dirty="0"/>
                <a:t>Calades</a:t>
              </a:r>
            </a:p>
            <a:p>
              <a:r>
                <a:rPr lang="fr-FR" dirty="0"/>
                <a:t>Côte antique 2400 BP (400 BC)</a:t>
              </a:r>
            </a:p>
            <a:p>
              <a:r>
                <a:rPr lang="fr-FR" dirty="0"/>
                <a:t>Côte antique 2000 BP (0 BC)</a:t>
              </a:r>
            </a:p>
            <a:p>
              <a:r>
                <a:rPr lang="fr-FR" dirty="0"/>
                <a:t>Accès modernes</a:t>
              </a:r>
            </a:p>
            <a:p>
              <a:endParaRPr lang="fr-FR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467544" y="1412776"/>
              <a:ext cx="648072" cy="0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67544" y="1700808"/>
              <a:ext cx="648072" cy="0"/>
            </a:xfrm>
            <a:prstGeom prst="line">
              <a:avLst/>
            </a:prstGeom>
            <a:ln w="762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67544" y="2492896"/>
              <a:ext cx="648072" cy="0"/>
            </a:xfrm>
            <a:prstGeom prst="line">
              <a:avLst/>
            </a:prstGeom>
            <a:ln w="762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67002" y="2221200"/>
              <a:ext cx="648072" cy="0"/>
            </a:xfrm>
            <a:prstGeom prst="line">
              <a:avLst/>
            </a:prstGeom>
            <a:ln w="762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467544" y="2780928"/>
              <a:ext cx="648072" cy="0"/>
            </a:xfrm>
            <a:prstGeom prst="line">
              <a:avLst/>
            </a:prstGeom>
            <a:ln w="762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467544" y="1977108"/>
              <a:ext cx="64807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4499991" y="3253082"/>
            <a:ext cx="4515612" cy="2031325"/>
            <a:chOff x="251519" y="692696"/>
            <a:chExt cx="4515612" cy="2031325"/>
          </a:xfrm>
        </p:grpSpPr>
        <p:sp>
          <p:nvSpPr>
            <p:cNvPr id="33" name="Rectangle 32"/>
            <p:cNvSpPr/>
            <p:nvPr/>
          </p:nvSpPr>
          <p:spPr>
            <a:xfrm>
              <a:off x="251519" y="980728"/>
              <a:ext cx="4515612" cy="15086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259632" y="692696"/>
              <a:ext cx="350749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b="1" dirty="0"/>
            </a:p>
            <a:p>
              <a:r>
                <a:rPr lang="fr-FR" b="1" dirty="0"/>
                <a:t>      </a:t>
              </a:r>
              <a:r>
                <a:rPr lang="fr-FR" b="1" dirty="0" err="1"/>
                <a:t>Legend</a:t>
              </a:r>
              <a:endParaRPr lang="fr-FR" b="1" dirty="0"/>
            </a:p>
            <a:p>
              <a:r>
                <a:rPr lang="fr-FR" dirty="0"/>
                <a:t>Marius’ canal</a:t>
              </a:r>
            </a:p>
            <a:p>
              <a:r>
                <a:rPr lang="fr-FR" dirty="0"/>
                <a:t>Ancient </a:t>
              </a:r>
              <a:r>
                <a:rPr lang="fr-FR" dirty="0" err="1"/>
                <a:t>coast</a:t>
              </a:r>
              <a:r>
                <a:rPr lang="fr-FR" dirty="0"/>
                <a:t> line 2400 BP (400 BC)</a:t>
              </a:r>
            </a:p>
            <a:p>
              <a:r>
                <a:rPr lang="fr-FR" dirty="0"/>
                <a:t>Ancient </a:t>
              </a:r>
              <a:r>
                <a:rPr lang="fr-FR" dirty="0" err="1"/>
                <a:t>coast</a:t>
              </a:r>
              <a:r>
                <a:rPr lang="fr-FR" dirty="0"/>
                <a:t> line 2000 BP (0 BC)</a:t>
              </a:r>
            </a:p>
            <a:p>
              <a:r>
                <a:rPr lang="fr-FR" dirty="0"/>
                <a:t>Modern </a:t>
              </a:r>
              <a:r>
                <a:rPr lang="fr-FR" dirty="0" err="1"/>
                <a:t>accesses</a:t>
              </a:r>
              <a:endParaRPr lang="fr-FR" dirty="0"/>
            </a:p>
            <a:p>
              <a:endParaRPr lang="fr-FR" dirty="0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467544" y="1412776"/>
              <a:ext cx="648072" cy="0"/>
            </a:xfrm>
            <a:prstGeom prst="line">
              <a:avLst/>
            </a:prstGeom>
            <a:ln w="1270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67544" y="2004406"/>
              <a:ext cx="648072" cy="0"/>
            </a:xfrm>
            <a:prstGeom prst="line">
              <a:avLst/>
            </a:prstGeom>
            <a:ln w="762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67002" y="1732710"/>
              <a:ext cx="648072" cy="0"/>
            </a:xfrm>
            <a:prstGeom prst="line">
              <a:avLst/>
            </a:prstGeom>
            <a:ln w="762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67544" y="2292438"/>
              <a:ext cx="648072" cy="0"/>
            </a:xfrm>
            <a:prstGeom prst="line">
              <a:avLst/>
            </a:prstGeom>
            <a:ln w="762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3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595313" y="0"/>
            <a:ext cx="7822991" cy="7054417"/>
            <a:chOff x="595313" y="0"/>
            <a:chExt cx="7822991" cy="7054417"/>
          </a:xfrm>
        </p:grpSpPr>
        <p:pic>
          <p:nvPicPr>
            <p:cNvPr id="1026" name="Picture 2" descr="R:\DIRECTION\PERSO\Archeo\Etudes\Canal de Marius\Marius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0"/>
              <a:ext cx="782299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 rot="2978509">
              <a:off x="2828046" y="6090371"/>
              <a:ext cx="1466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fr-FR" dirty="0"/>
                <a:t>Canal d’Arles à Bouc</a:t>
              </a:r>
              <a:br>
                <a:rPr lang="fr-FR" dirty="0"/>
              </a:br>
              <a:r>
                <a:rPr lang="fr-FR" dirty="0"/>
                <a:t>(1820)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90241" y="559713"/>
              <a:ext cx="1481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Maison de la Nature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308304" y="1711841"/>
              <a:ext cx="897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 err="1"/>
                <a:t>Trincanière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 rot="20253470">
              <a:off x="3450277" y="2412199"/>
              <a:ext cx="15233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>
                  <a:solidFill>
                    <a:srgbClr val="FFFF00"/>
                  </a:solidFill>
                </a:rPr>
                <a:t>canal prospecté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 rot="20253470">
              <a:off x="3923397" y="3316549"/>
              <a:ext cx="1344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>
                  <a:solidFill>
                    <a:srgbClr val="FFFF00"/>
                  </a:solidFill>
                </a:rPr>
                <a:t>plate-forme 1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 rot="20253470">
              <a:off x="4440965" y="4141981"/>
              <a:ext cx="1344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>
                  <a:solidFill>
                    <a:srgbClr val="FFFF00"/>
                  </a:solidFill>
                </a:rPr>
                <a:t>plate-forme 2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630035" y="1556792"/>
              <a:ext cx="557589" cy="782836"/>
              <a:chOff x="53971" y="764704"/>
              <a:chExt cx="557589" cy="782836"/>
            </a:xfrm>
          </p:grpSpPr>
          <p:sp>
            <p:nvSpPr>
              <p:cNvPr id="12" name="Flèche vers le bas 11"/>
              <p:cNvSpPr/>
              <p:nvPr/>
            </p:nvSpPr>
            <p:spPr>
              <a:xfrm flipV="1">
                <a:off x="224754" y="764704"/>
                <a:ext cx="216024" cy="491480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3971" y="1239763"/>
                <a:ext cx="5575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FF00"/>
                    </a:solidFill>
                  </a:rPr>
                  <a:t>Nord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1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692696"/>
            <a:ext cx="463056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 = C </a:t>
            </a:r>
            <a:r>
              <a:rPr lang="fr-FR" dirty="0">
                <a:latin typeface="Calibri"/>
              </a:rPr>
              <a:t>√RI</a:t>
            </a:r>
          </a:p>
          <a:p>
            <a:r>
              <a:rPr lang="fr-FR" dirty="0">
                <a:latin typeface="Calibri"/>
              </a:rPr>
              <a:t>Canal rectangulaire: R = </a:t>
            </a:r>
            <a:r>
              <a:rPr lang="fr-FR" dirty="0" err="1">
                <a:latin typeface="Calibri"/>
              </a:rPr>
              <a:t>bh</a:t>
            </a:r>
            <a:r>
              <a:rPr lang="fr-FR" dirty="0">
                <a:latin typeface="Calibri"/>
              </a:rPr>
              <a:t>/(b+2h) = h si h &lt;&lt; b </a:t>
            </a:r>
          </a:p>
          <a:p>
            <a:r>
              <a:rPr lang="fr-FR" dirty="0">
                <a:latin typeface="Calibri"/>
              </a:rPr>
              <a:t>Q = </a:t>
            </a:r>
            <a:r>
              <a:rPr lang="fr-FR" dirty="0" err="1">
                <a:latin typeface="Calibri"/>
              </a:rPr>
              <a:t>bhV</a:t>
            </a:r>
            <a:r>
              <a:rPr lang="fr-FR" dirty="0">
                <a:latin typeface="Calibri"/>
              </a:rPr>
              <a:t> = </a:t>
            </a:r>
            <a:r>
              <a:rPr lang="fr-FR" dirty="0" err="1">
                <a:latin typeface="Calibri"/>
              </a:rPr>
              <a:t>Cbh</a:t>
            </a:r>
            <a:r>
              <a:rPr lang="fr-FR" dirty="0" err="1"/>
              <a:t>√hI</a:t>
            </a:r>
            <a:r>
              <a:rPr lang="fr-FR" dirty="0"/>
              <a:t> </a:t>
            </a:r>
          </a:p>
          <a:p>
            <a:r>
              <a:rPr lang="fr-FR" dirty="0"/>
              <a:t>Q :: bh</a:t>
            </a:r>
            <a:r>
              <a:rPr lang="fr-FR" baseline="30000" dirty="0"/>
              <a:t>3/2</a:t>
            </a:r>
          </a:p>
          <a:p>
            <a:endParaRPr lang="fr-FR" dirty="0"/>
          </a:p>
          <a:p>
            <a:r>
              <a:rPr lang="fr-FR" dirty="0"/>
              <a:t>Grand Rhône: b = 400 m, h = 4,5 m (?)</a:t>
            </a:r>
          </a:p>
          <a:p>
            <a:r>
              <a:rPr lang="fr-FR" dirty="0"/>
              <a:t>Canal de Marius: b = 35 m, h = 4,5 m</a:t>
            </a:r>
          </a:p>
          <a:p>
            <a:endParaRPr lang="fr-FR" dirty="0"/>
          </a:p>
          <a:p>
            <a:r>
              <a:rPr lang="fr-FR" dirty="0" err="1"/>
              <a:t>Q</a:t>
            </a:r>
            <a:r>
              <a:rPr lang="fr-FR" baseline="-25000" dirty="0" err="1"/>
              <a:t>Rhone</a:t>
            </a:r>
            <a:r>
              <a:rPr lang="fr-FR" dirty="0"/>
              <a:t> / </a:t>
            </a:r>
            <a:r>
              <a:rPr lang="fr-FR" dirty="0" err="1"/>
              <a:t>Q</a:t>
            </a:r>
            <a:r>
              <a:rPr lang="fr-FR" baseline="-25000" dirty="0" err="1"/>
              <a:t>canal</a:t>
            </a:r>
            <a:r>
              <a:rPr lang="fr-FR" dirty="0"/>
              <a:t> = 400 / 35 = 11,4</a:t>
            </a:r>
          </a:p>
          <a:p>
            <a:endParaRPr lang="fr-FR" dirty="0"/>
          </a:p>
          <a:p>
            <a:r>
              <a:rPr lang="fr-FR" dirty="0"/>
              <a:t>ou </a:t>
            </a:r>
            <a:r>
              <a:rPr lang="fr-FR" dirty="0" err="1"/>
              <a:t>Q</a:t>
            </a:r>
            <a:r>
              <a:rPr lang="fr-FR" baseline="-25000" dirty="0" err="1"/>
              <a:t>canal</a:t>
            </a:r>
            <a:r>
              <a:rPr lang="fr-FR" baseline="-25000" dirty="0"/>
              <a:t> </a:t>
            </a:r>
            <a:r>
              <a:rPr lang="fr-FR" dirty="0"/>
              <a:t>= </a:t>
            </a:r>
            <a:r>
              <a:rPr lang="fr-FR" dirty="0">
                <a:solidFill>
                  <a:srgbClr val="FF0000"/>
                </a:solidFill>
              </a:rPr>
              <a:t>9%</a:t>
            </a:r>
            <a:r>
              <a:rPr lang="fr-FR" dirty="0"/>
              <a:t> de </a:t>
            </a:r>
            <a:r>
              <a:rPr lang="fr-FR" dirty="0" err="1"/>
              <a:t>Q</a:t>
            </a:r>
            <a:r>
              <a:rPr lang="fr-FR" baseline="-25000" dirty="0" err="1"/>
              <a:t>rhone</a:t>
            </a:r>
            <a:endParaRPr lang="fr-FR" baseline="-25000" dirty="0"/>
          </a:p>
          <a:p>
            <a:endParaRPr lang="fr-FR" baseline="-25000" dirty="0"/>
          </a:p>
          <a:p>
            <a:r>
              <a:rPr lang="fr-FR" dirty="0"/>
              <a:t>       ou: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4310511"/>
            <a:ext cx="5702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 = C √RI</a:t>
            </a:r>
          </a:p>
          <a:p>
            <a:r>
              <a:rPr lang="fr-FR" dirty="0"/>
              <a:t>R = </a:t>
            </a:r>
            <a:r>
              <a:rPr lang="fr-FR" dirty="0" err="1"/>
              <a:t>bh</a:t>
            </a:r>
            <a:r>
              <a:rPr lang="fr-FR" dirty="0"/>
              <a:t>/(b+2h) = 35x4,5/44 = 3,6 m</a:t>
            </a:r>
          </a:p>
          <a:p>
            <a:r>
              <a:rPr lang="fr-FR" dirty="0"/>
              <a:t>C = 60 maxi en plaine lisse</a:t>
            </a:r>
          </a:p>
          <a:p>
            <a:r>
              <a:rPr lang="fr-FR" dirty="0"/>
              <a:t>I = 10</a:t>
            </a:r>
            <a:r>
              <a:rPr lang="fr-FR" baseline="30000" dirty="0"/>
              <a:t>-5</a:t>
            </a:r>
            <a:r>
              <a:rPr lang="fr-FR" dirty="0"/>
              <a:t>  (1 cm / km)</a:t>
            </a:r>
          </a:p>
          <a:p>
            <a:r>
              <a:rPr lang="fr-FR" dirty="0"/>
              <a:t>&gt;&gt;  Q = </a:t>
            </a:r>
            <a:r>
              <a:rPr lang="fr-FR" dirty="0" err="1"/>
              <a:t>bhV</a:t>
            </a:r>
            <a:r>
              <a:rPr lang="fr-FR" dirty="0"/>
              <a:t> = 35x4,5x60x √3,6 10</a:t>
            </a:r>
            <a:r>
              <a:rPr lang="fr-FR" baseline="30000" dirty="0"/>
              <a:t>-5</a:t>
            </a:r>
          </a:p>
          <a:p>
            <a:r>
              <a:rPr lang="fr-FR" dirty="0"/>
              <a:t>      Q = 57 m</a:t>
            </a:r>
            <a:r>
              <a:rPr lang="fr-FR" baseline="30000" dirty="0"/>
              <a:t>3</a:t>
            </a:r>
            <a:r>
              <a:rPr lang="fr-FR" dirty="0"/>
              <a:t>/s = </a:t>
            </a:r>
            <a:r>
              <a:rPr lang="fr-FR" dirty="0">
                <a:solidFill>
                  <a:srgbClr val="FF0000"/>
                </a:solidFill>
              </a:rPr>
              <a:t>3 à 6% </a:t>
            </a:r>
            <a:r>
              <a:rPr lang="fr-FR" dirty="0"/>
              <a:t>de 1000 à 2000 m</a:t>
            </a:r>
            <a:r>
              <a:rPr lang="fr-FR" baseline="30000" dirty="0"/>
              <a:t>3</a:t>
            </a:r>
            <a:r>
              <a:rPr lang="fr-FR" dirty="0"/>
              <a:t>/s du Gd Rhône</a:t>
            </a:r>
          </a:p>
        </p:txBody>
      </p:sp>
    </p:spTree>
    <p:extLst>
      <p:ext uri="{BB962C8B-B14F-4D97-AF65-F5344CB8AC3E}">
        <p14:creationId xmlns:p14="http://schemas.microsoft.com/office/powerpoint/2010/main" val="243215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DIRECTION\PERSO\Archeo\Etudes\Canal de Marius\RhoneDe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49"/>
            <a:ext cx="9144000" cy="59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11399" y="332656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Arles</a:t>
            </a:r>
          </a:p>
        </p:txBody>
      </p:sp>
      <p:sp>
        <p:nvSpPr>
          <p:cNvPr id="6" name="ZoneTexte 5"/>
          <p:cNvSpPr txBox="1"/>
          <p:nvPr/>
        </p:nvSpPr>
        <p:spPr>
          <a:xfrm rot="2267659">
            <a:off x="4362220" y="4739358"/>
            <a:ext cx="1024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Grand Rhône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83949" y="5127575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Port </a:t>
            </a:r>
            <a:br>
              <a:rPr lang="fr-FR" dirty="0"/>
            </a:br>
            <a:r>
              <a:rPr lang="fr-FR" dirty="0"/>
              <a:t>St Louis</a:t>
            </a:r>
            <a:br>
              <a:rPr lang="fr-FR" dirty="0"/>
            </a:br>
            <a:r>
              <a:rPr lang="fr-FR" dirty="0"/>
              <a:t>du Rhône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88224" y="4365104"/>
            <a:ext cx="397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Fos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36512" y="4149080"/>
            <a:ext cx="139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Les Saintes Maries </a:t>
            </a:r>
            <a:br>
              <a:rPr lang="fr-FR" dirty="0"/>
            </a:br>
            <a:r>
              <a:rPr lang="fr-FR" dirty="0"/>
              <a:t>de la Mer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53971" y="764704"/>
            <a:ext cx="557589" cy="782836"/>
            <a:chOff x="378007" y="1412776"/>
            <a:chExt cx="557589" cy="782836"/>
          </a:xfrm>
        </p:grpSpPr>
        <p:sp>
          <p:nvSpPr>
            <p:cNvPr id="10" name="Flèche vers le bas 9"/>
            <p:cNvSpPr/>
            <p:nvPr/>
          </p:nvSpPr>
          <p:spPr>
            <a:xfrm flipV="1">
              <a:off x="548790" y="1412776"/>
              <a:ext cx="216024" cy="49148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8007" y="1887835"/>
              <a:ext cx="557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FF00"/>
                  </a:solidFill>
                </a:rPr>
                <a:t>Nord</a:t>
              </a:r>
            </a:p>
          </p:txBody>
        </p:sp>
      </p:grpSp>
      <p:cxnSp>
        <p:nvCxnSpPr>
          <p:cNvPr id="13" name="Connecteur droit 12"/>
          <p:cNvCxnSpPr/>
          <p:nvPr/>
        </p:nvCxnSpPr>
        <p:spPr>
          <a:xfrm flipV="1">
            <a:off x="5220072" y="5094509"/>
            <a:ext cx="504056" cy="626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364088" y="3789040"/>
            <a:ext cx="336903" cy="28803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578801" y="3792884"/>
            <a:ext cx="803867" cy="76142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5220072" y="5157192"/>
            <a:ext cx="46275" cy="897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410350" y="4554306"/>
            <a:ext cx="168451" cy="2682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00991" y="4077073"/>
            <a:ext cx="327550" cy="5650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540609" y="2834286"/>
            <a:ext cx="842059" cy="810738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4391254" y="2834286"/>
            <a:ext cx="149355" cy="126662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07504" y="5140943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07504" y="5465815"/>
            <a:ext cx="504056" cy="6559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11560" y="5013176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Accès modernes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20146" y="5343820"/>
            <a:ext cx="1071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Accès antique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107504" y="5805264"/>
            <a:ext cx="504056" cy="0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11560" y="5661248"/>
            <a:ext cx="1816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Littoral antique (2000 BP)</a:t>
            </a:r>
          </a:p>
        </p:txBody>
      </p:sp>
      <p:cxnSp>
        <p:nvCxnSpPr>
          <p:cNvPr id="64" name="Connecteur droit 63"/>
          <p:cNvCxnSpPr/>
          <p:nvPr/>
        </p:nvCxnSpPr>
        <p:spPr>
          <a:xfrm>
            <a:off x="11151" y="4581128"/>
            <a:ext cx="267629" cy="66908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332766" y="4560849"/>
            <a:ext cx="458971" cy="92123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851095" y="3958683"/>
            <a:ext cx="1345695" cy="593928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2196790" y="3824868"/>
            <a:ext cx="602166" cy="136728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2911399" y="3824868"/>
            <a:ext cx="790806" cy="78059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3702205" y="3757961"/>
            <a:ext cx="591015" cy="144966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V="1">
            <a:off x="4288581" y="3735659"/>
            <a:ext cx="595653" cy="14064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878612" y="3749723"/>
            <a:ext cx="329008" cy="108599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5174443" y="3861235"/>
            <a:ext cx="702250" cy="331624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6028541" y="4236257"/>
            <a:ext cx="559683" cy="128847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2971676" y="3584049"/>
            <a:ext cx="57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Ulmet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6605482" y="5229200"/>
            <a:ext cx="6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Roque </a:t>
            </a:r>
            <a:br>
              <a:rPr lang="fr-FR" dirty="0"/>
            </a:br>
            <a:r>
              <a:rPr lang="fr-FR" dirty="0"/>
              <a:t>d’</a:t>
            </a:r>
            <a:r>
              <a:rPr lang="fr-FR" dirty="0" err="1"/>
              <a:t>Odor</a:t>
            </a:r>
            <a:endParaRPr lang="fr-FR" dirty="0"/>
          </a:p>
        </p:txBody>
      </p:sp>
      <p:sp>
        <p:nvSpPr>
          <p:cNvPr id="36" name="Flèche vers le bas 35"/>
          <p:cNvSpPr/>
          <p:nvPr/>
        </p:nvSpPr>
        <p:spPr>
          <a:xfrm rot="621590">
            <a:off x="729937" y="2492897"/>
            <a:ext cx="425868" cy="104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èche vers le bas 89"/>
          <p:cNvSpPr/>
          <p:nvPr/>
        </p:nvSpPr>
        <p:spPr>
          <a:xfrm rot="4787668">
            <a:off x="1983856" y="1487367"/>
            <a:ext cx="425868" cy="104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èche vers le bas 90"/>
          <p:cNvSpPr/>
          <p:nvPr/>
        </p:nvSpPr>
        <p:spPr>
          <a:xfrm>
            <a:off x="3165635" y="2457770"/>
            <a:ext cx="425868" cy="1044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5724128" y="4379912"/>
            <a:ext cx="946298" cy="110240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3419872" y="2636912"/>
            <a:ext cx="74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Branche </a:t>
            </a:r>
            <a:br>
              <a:rPr lang="fr-FR" dirty="0"/>
            </a:br>
            <a:r>
              <a:rPr lang="fr-FR" dirty="0"/>
              <a:t>d’</a:t>
            </a:r>
            <a:r>
              <a:rPr lang="fr-FR" dirty="0" err="1"/>
              <a:t>Ulmet</a:t>
            </a:r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985386" y="1996105"/>
            <a:ext cx="991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Branche </a:t>
            </a:r>
            <a:br>
              <a:rPr lang="fr-FR" dirty="0"/>
            </a:br>
            <a:r>
              <a:rPr lang="fr-FR" dirty="0"/>
              <a:t>de St Ferréol</a:t>
            </a:r>
          </a:p>
        </p:txBody>
      </p:sp>
      <p:pic>
        <p:nvPicPr>
          <p:cNvPr id="1042" name="Picture 3" descr="R:\DIRECTION\PERSO\Archeo\Etudes\Canal de Marius\Provansal2003Fig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-675456"/>
            <a:ext cx="9865096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orme libre 59"/>
          <p:cNvSpPr/>
          <p:nvPr/>
        </p:nvSpPr>
        <p:spPr>
          <a:xfrm>
            <a:off x="3735659" y="3222702"/>
            <a:ext cx="1339535" cy="579864"/>
          </a:xfrm>
          <a:custGeom>
            <a:avLst/>
            <a:gdLst>
              <a:gd name="connsiteX0" fmla="*/ 0 w 1339535"/>
              <a:gd name="connsiteY0" fmla="*/ 579864 h 579864"/>
              <a:gd name="connsiteX1" fmla="*/ 55756 w 1339535"/>
              <a:gd name="connsiteY1" fmla="*/ 557561 h 579864"/>
              <a:gd name="connsiteX2" fmla="*/ 89209 w 1339535"/>
              <a:gd name="connsiteY2" fmla="*/ 535259 h 579864"/>
              <a:gd name="connsiteX3" fmla="*/ 156117 w 1339535"/>
              <a:gd name="connsiteY3" fmla="*/ 512957 h 579864"/>
              <a:gd name="connsiteX4" fmla="*/ 189570 w 1339535"/>
              <a:gd name="connsiteY4" fmla="*/ 501805 h 579864"/>
              <a:gd name="connsiteX5" fmla="*/ 223024 w 1339535"/>
              <a:gd name="connsiteY5" fmla="*/ 490654 h 579864"/>
              <a:gd name="connsiteX6" fmla="*/ 256478 w 1339535"/>
              <a:gd name="connsiteY6" fmla="*/ 468352 h 579864"/>
              <a:gd name="connsiteX7" fmla="*/ 278780 w 1339535"/>
              <a:gd name="connsiteY7" fmla="*/ 446049 h 579864"/>
              <a:gd name="connsiteX8" fmla="*/ 312234 w 1339535"/>
              <a:gd name="connsiteY8" fmla="*/ 434898 h 579864"/>
              <a:gd name="connsiteX9" fmla="*/ 334536 w 1339535"/>
              <a:gd name="connsiteY9" fmla="*/ 401444 h 579864"/>
              <a:gd name="connsiteX10" fmla="*/ 379141 w 1339535"/>
              <a:gd name="connsiteY10" fmla="*/ 356839 h 579864"/>
              <a:gd name="connsiteX11" fmla="*/ 423746 w 1339535"/>
              <a:gd name="connsiteY11" fmla="*/ 301083 h 579864"/>
              <a:gd name="connsiteX12" fmla="*/ 468351 w 1339535"/>
              <a:gd name="connsiteY12" fmla="*/ 245327 h 579864"/>
              <a:gd name="connsiteX13" fmla="*/ 524107 w 1339535"/>
              <a:gd name="connsiteY13" fmla="*/ 200722 h 579864"/>
              <a:gd name="connsiteX14" fmla="*/ 568712 w 1339535"/>
              <a:gd name="connsiteY14" fmla="*/ 144966 h 579864"/>
              <a:gd name="connsiteX15" fmla="*/ 579863 w 1339535"/>
              <a:gd name="connsiteY15" fmla="*/ 111513 h 579864"/>
              <a:gd name="connsiteX16" fmla="*/ 624468 w 1339535"/>
              <a:gd name="connsiteY16" fmla="*/ 66908 h 579864"/>
              <a:gd name="connsiteX17" fmla="*/ 646770 w 1339535"/>
              <a:gd name="connsiteY17" fmla="*/ 44605 h 579864"/>
              <a:gd name="connsiteX18" fmla="*/ 713678 w 1339535"/>
              <a:gd name="connsiteY18" fmla="*/ 22303 h 579864"/>
              <a:gd name="connsiteX19" fmla="*/ 747131 w 1339535"/>
              <a:gd name="connsiteY19" fmla="*/ 11152 h 579864"/>
              <a:gd name="connsiteX20" fmla="*/ 802887 w 1339535"/>
              <a:gd name="connsiteY20" fmla="*/ 0 h 579864"/>
              <a:gd name="connsiteX21" fmla="*/ 1003609 w 1339535"/>
              <a:gd name="connsiteY21" fmla="*/ 11152 h 579864"/>
              <a:gd name="connsiteX22" fmla="*/ 1037063 w 1339535"/>
              <a:gd name="connsiteY22" fmla="*/ 22303 h 579864"/>
              <a:gd name="connsiteX23" fmla="*/ 1059365 w 1339535"/>
              <a:gd name="connsiteY23" fmla="*/ 55757 h 579864"/>
              <a:gd name="connsiteX24" fmla="*/ 1115121 w 1339535"/>
              <a:gd name="connsiteY24" fmla="*/ 100361 h 579864"/>
              <a:gd name="connsiteX25" fmla="*/ 1137424 w 1339535"/>
              <a:gd name="connsiteY25" fmla="*/ 122664 h 579864"/>
              <a:gd name="connsiteX26" fmla="*/ 1204331 w 1339535"/>
              <a:gd name="connsiteY26" fmla="*/ 167269 h 579864"/>
              <a:gd name="connsiteX27" fmla="*/ 1237785 w 1339535"/>
              <a:gd name="connsiteY27" fmla="*/ 223025 h 579864"/>
              <a:gd name="connsiteX28" fmla="*/ 1271239 w 1339535"/>
              <a:gd name="connsiteY28" fmla="*/ 278781 h 579864"/>
              <a:gd name="connsiteX29" fmla="*/ 1304692 w 1339535"/>
              <a:gd name="connsiteY29" fmla="*/ 301083 h 579864"/>
              <a:gd name="connsiteX30" fmla="*/ 1338146 w 1339535"/>
              <a:gd name="connsiteY30" fmla="*/ 312235 h 579864"/>
              <a:gd name="connsiteX31" fmla="*/ 1315843 w 1339535"/>
              <a:gd name="connsiteY31" fmla="*/ 289932 h 579864"/>
              <a:gd name="connsiteX32" fmla="*/ 1282390 w 1339535"/>
              <a:gd name="connsiteY32" fmla="*/ 278781 h 579864"/>
              <a:gd name="connsiteX33" fmla="*/ 1260087 w 1339535"/>
              <a:gd name="connsiteY33" fmla="*/ 256478 h 579864"/>
              <a:gd name="connsiteX34" fmla="*/ 1237785 w 1339535"/>
              <a:gd name="connsiteY34" fmla="*/ 278781 h 579864"/>
              <a:gd name="connsiteX35" fmla="*/ 1271239 w 1339535"/>
              <a:gd name="connsiteY35" fmla="*/ 267630 h 579864"/>
              <a:gd name="connsiteX36" fmla="*/ 1293541 w 1339535"/>
              <a:gd name="connsiteY36" fmla="*/ 21187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39535" h="579864">
                <a:moveTo>
                  <a:pt x="0" y="579864"/>
                </a:moveTo>
                <a:cubicBezTo>
                  <a:pt x="18585" y="572430"/>
                  <a:pt x="37852" y="566513"/>
                  <a:pt x="55756" y="557561"/>
                </a:cubicBezTo>
                <a:cubicBezTo>
                  <a:pt x="67743" y="551567"/>
                  <a:pt x="76962" y="540702"/>
                  <a:pt x="89209" y="535259"/>
                </a:cubicBezTo>
                <a:cubicBezTo>
                  <a:pt x="110692" y="525711"/>
                  <a:pt x="133814" y="520391"/>
                  <a:pt x="156117" y="512957"/>
                </a:cubicBezTo>
                <a:lnTo>
                  <a:pt x="189570" y="501805"/>
                </a:lnTo>
                <a:cubicBezTo>
                  <a:pt x="200721" y="498088"/>
                  <a:pt x="213244" y="497174"/>
                  <a:pt x="223024" y="490654"/>
                </a:cubicBezTo>
                <a:cubicBezTo>
                  <a:pt x="234175" y="483220"/>
                  <a:pt x="246013" y="476724"/>
                  <a:pt x="256478" y="468352"/>
                </a:cubicBezTo>
                <a:cubicBezTo>
                  <a:pt x="264688" y="461784"/>
                  <a:pt x="269765" y="451458"/>
                  <a:pt x="278780" y="446049"/>
                </a:cubicBezTo>
                <a:cubicBezTo>
                  <a:pt x="288859" y="440001"/>
                  <a:pt x="301083" y="438615"/>
                  <a:pt x="312234" y="434898"/>
                </a:cubicBezTo>
                <a:cubicBezTo>
                  <a:pt x="319668" y="423747"/>
                  <a:pt x="325814" y="411620"/>
                  <a:pt x="334536" y="401444"/>
                </a:cubicBezTo>
                <a:cubicBezTo>
                  <a:pt x="348220" y="385479"/>
                  <a:pt x="367477" y="374335"/>
                  <a:pt x="379141" y="356839"/>
                </a:cubicBezTo>
                <a:cubicBezTo>
                  <a:pt x="447782" y="253877"/>
                  <a:pt x="360188" y="380530"/>
                  <a:pt x="423746" y="301083"/>
                </a:cubicBezTo>
                <a:cubicBezTo>
                  <a:pt x="449506" y="268883"/>
                  <a:pt x="438433" y="269261"/>
                  <a:pt x="468351" y="245327"/>
                </a:cubicBezTo>
                <a:cubicBezTo>
                  <a:pt x="538687" y="189058"/>
                  <a:pt x="470255" y="254574"/>
                  <a:pt x="524107" y="200722"/>
                </a:cubicBezTo>
                <a:cubicBezTo>
                  <a:pt x="552135" y="116638"/>
                  <a:pt x="511067" y="217022"/>
                  <a:pt x="568712" y="144966"/>
                </a:cubicBezTo>
                <a:cubicBezTo>
                  <a:pt x="576055" y="135788"/>
                  <a:pt x="573031" y="121078"/>
                  <a:pt x="579863" y="111513"/>
                </a:cubicBezTo>
                <a:cubicBezTo>
                  <a:pt x="592085" y="94403"/>
                  <a:pt x="609600" y="81776"/>
                  <a:pt x="624468" y="66908"/>
                </a:cubicBezTo>
                <a:cubicBezTo>
                  <a:pt x="631902" y="59474"/>
                  <a:pt x="636796" y="47930"/>
                  <a:pt x="646770" y="44605"/>
                </a:cubicBezTo>
                <a:lnTo>
                  <a:pt x="713678" y="22303"/>
                </a:lnTo>
                <a:cubicBezTo>
                  <a:pt x="724829" y="18586"/>
                  <a:pt x="735605" y="13457"/>
                  <a:pt x="747131" y="11152"/>
                </a:cubicBezTo>
                <a:lnTo>
                  <a:pt x="802887" y="0"/>
                </a:lnTo>
                <a:cubicBezTo>
                  <a:pt x="869794" y="3717"/>
                  <a:pt x="936900" y="4799"/>
                  <a:pt x="1003609" y="11152"/>
                </a:cubicBezTo>
                <a:cubicBezTo>
                  <a:pt x="1015311" y="12266"/>
                  <a:pt x="1027884" y="14960"/>
                  <a:pt x="1037063" y="22303"/>
                </a:cubicBezTo>
                <a:cubicBezTo>
                  <a:pt x="1047528" y="30675"/>
                  <a:pt x="1050993" y="45292"/>
                  <a:pt x="1059365" y="55757"/>
                </a:cubicBezTo>
                <a:cubicBezTo>
                  <a:pt x="1083296" y="85670"/>
                  <a:pt x="1082926" y="74605"/>
                  <a:pt x="1115121" y="100361"/>
                </a:cubicBezTo>
                <a:cubicBezTo>
                  <a:pt x="1123331" y="106929"/>
                  <a:pt x="1129013" y="116356"/>
                  <a:pt x="1137424" y="122664"/>
                </a:cubicBezTo>
                <a:cubicBezTo>
                  <a:pt x="1158867" y="138747"/>
                  <a:pt x="1204331" y="167269"/>
                  <a:pt x="1204331" y="167269"/>
                </a:cubicBezTo>
                <a:cubicBezTo>
                  <a:pt x="1235919" y="262034"/>
                  <a:pt x="1191864" y="146491"/>
                  <a:pt x="1237785" y="223025"/>
                </a:cubicBezTo>
                <a:cubicBezTo>
                  <a:pt x="1266634" y="271105"/>
                  <a:pt x="1227769" y="244004"/>
                  <a:pt x="1271239" y="278781"/>
                </a:cubicBezTo>
                <a:cubicBezTo>
                  <a:pt x="1281704" y="287153"/>
                  <a:pt x="1292705" y="295089"/>
                  <a:pt x="1304692" y="301083"/>
                </a:cubicBezTo>
                <a:cubicBezTo>
                  <a:pt x="1315206" y="306340"/>
                  <a:pt x="1346458" y="320547"/>
                  <a:pt x="1338146" y="312235"/>
                </a:cubicBezTo>
                <a:cubicBezTo>
                  <a:pt x="1330712" y="304801"/>
                  <a:pt x="1324858" y="295341"/>
                  <a:pt x="1315843" y="289932"/>
                </a:cubicBezTo>
                <a:cubicBezTo>
                  <a:pt x="1305764" y="283884"/>
                  <a:pt x="1293541" y="282498"/>
                  <a:pt x="1282390" y="278781"/>
                </a:cubicBezTo>
                <a:cubicBezTo>
                  <a:pt x="1274956" y="271347"/>
                  <a:pt x="1270601" y="256478"/>
                  <a:pt x="1260087" y="256478"/>
                </a:cubicBezTo>
                <a:cubicBezTo>
                  <a:pt x="1249574" y="256478"/>
                  <a:pt x="1230351" y="271347"/>
                  <a:pt x="1237785" y="278781"/>
                </a:cubicBezTo>
                <a:cubicBezTo>
                  <a:pt x="1246097" y="287093"/>
                  <a:pt x="1260088" y="271347"/>
                  <a:pt x="1271239" y="267630"/>
                </a:cubicBezTo>
                <a:cubicBezTo>
                  <a:pt x="1301426" y="237442"/>
                  <a:pt x="1293541" y="255840"/>
                  <a:pt x="1293541" y="21187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Connecteur droit 61"/>
          <p:cNvCxnSpPr>
            <a:stCxn id="60" idx="0"/>
            <a:endCxn id="60" idx="6"/>
          </p:cNvCxnSpPr>
          <p:nvPr/>
        </p:nvCxnSpPr>
        <p:spPr>
          <a:xfrm flipV="1">
            <a:off x="3735659" y="3691054"/>
            <a:ext cx="256478" cy="111512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>
            <a:stCxn id="60" idx="6"/>
            <a:endCxn id="60" idx="12"/>
          </p:cNvCxnSpPr>
          <p:nvPr/>
        </p:nvCxnSpPr>
        <p:spPr>
          <a:xfrm flipV="1">
            <a:off x="3992137" y="3468029"/>
            <a:ext cx="211873" cy="223025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endCxn id="60" idx="17"/>
          </p:cNvCxnSpPr>
          <p:nvPr/>
        </p:nvCxnSpPr>
        <p:spPr>
          <a:xfrm flipV="1">
            <a:off x="4209453" y="3267307"/>
            <a:ext cx="172976" cy="200722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endCxn id="60" idx="20"/>
          </p:cNvCxnSpPr>
          <p:nvPr/>
        </p:nvCxnSpPr>
        <p:spPr>
          <a:xfrm flipV="1">
            <a:off x="4366336" y="3222702"/>
            <a:ext cx="172210" cy="55756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endCxn id="60" idx="21"/>
          </p:cNvCxnSpPr>
          <p:nvPr/>
        </p:nvCxnSpPr>
        <p:spPr>
          <a:xfrm>
            <a:off x="4532970" y="3218552"/>
            <a:ext cx="206298" cy="15302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endCxn id="60" idx="29"/>
          </p:cNvCxnSpPr>
          <p:nvPr/>
        </p:nvCxnSpPr>
        <p:spPr>
          <a:xfrm>
            <a:off x="4746205" y="3252263"/>
            <a:ext cx="294146" cy="271522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31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-36512" y="284349"/>
            <a:ext cx="9180512" cy="5952963"/>
            <a:chOff x="-36512" y="284349"/>
            <a:chExt cx="9180512" cy="5952963"/>
          </a:xfrm>
        </p:grpSpPr>
        <p:pic>
          <p:nvPicPr>
            <p:cNvPr id="1026" name="Picture 2" descr="R:\DIRECTION\PERSO\Archeo\Etudes\Canal de Marius\RhoneDelt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349"/>
              <a:ext cx="9144000" cy="595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911399" y="332656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Arles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 rot="2267659">
              <a:off x="4362220" y="4739358"/>
              <a:ext cx="1024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Grand Rhône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283949" y="5127575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Port </a:t>
              </a:r>
              <a:br>
                <a:rPr lang="fr-FR" dirty="0"/>
              </a:br>
              <a:r>
                <a:rPr lang="fr-FR" dirty="0"/>
                <a:t>St Louis</a:t>
              </a:r>
              <a:br>
                <a:rPr lang="fr-FR" dirty="0"/>
              </a:br>
              <a:r>
                <a:rPr lang="fr-FR" dirty="0"/>
                <a:t>du Rhône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88224" y="4365104"/>
              <a:ext cx="3976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Fos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36512" y="4149080"/>
              <a:ext cx="1391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Les Saintes Maries </a:t>
              </a:r>
              <a:br>
                <a:rPr lang="fr-FR" dirty="0"/>
              </a:br>
              <a:r>
                <a:rPr lang="fr-FR" dirty="0"/>
                <a:t>de la Mer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53971" y="764704"/>
              <a:ext cx="557589" cy="782836"/>
              <a:chOff x="378007" y="1412776"/>
              <a:chExt cx="557589" cy="782836"/>
            </a:xfrm>
          </p:grpSpPr>
          <p:sp>
            <p:nvSpPr>
              <p:cNvPr id="10" name="Flèche vers le bas 9"/>
              <p:cNvSpPr/>
              <p:nvPr/>
            </p:nvSpPr>
            <p:spPr>
              <a:xfrm flipV="1">
                <a:off x="548790" y="1412776"/>
                <a:ext cx="216024" cy="491480"/>
              </a:xfrm>
              <a:prstGeom prst="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378007" y="1887835"/>
                <a:ext cx="5575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FF00"/>
                    </a:solidFill>
                  </a:rPr>
                  <a:t>Nord</a:t>
                </a:r>
              </a:p>
            </p:txBody>
          </p:sp>
        </p:grpSp>
        <p:cxnSp>
          <p:nvCxnSpPr>
            <p:cNvPr id="13" name="Connecteur droit 12"/>
            <p:cNvCxnSpPr/>
            <p:nvPr/>
          </p:nvCxnSpPr>
          <p:spPr>
            <a:xfrm flipV="1">
              <a:off x="5220072" y="5094509"/>
              <a:ext cx="504056" cy="626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5364088" y="3789040"/>
              <a:ext cx="336903" cy="2880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578801" y="3792884"/>
              <a:ext cx="803867" cy="76142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5220072" y="5157192"/>
              <a:ext cx="46275" cy="8971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10350" y="4554306"/>
              <a:ext cx="168451" cy="2682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700991" y="4077073"/>
              <a:ext cx="327550" cy="5650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4540609" y="2834286"/>
              <a:ext cx="159241" cy="145815"/>
            </a:xfrm>
            <a:prstGeom prst="line">
              <a:avLst/>
            </a:prstGeom>
            <a:ln w="762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4410350" y="2845119"/>
              <a:ext cx="179024" cy="120456"/>
            </a:xfrm>
            <a:prstGeom prst="line">
              <a:avLst/>
            </a:prstGeom>
            <a:ln w="762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1151" y="4581128"/>
              <a:ext cx="267629" cy="66908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332766" y="4560849"/>
              <a:ext cx="458971" cy="92123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851095" y="3958683"/>
              <a:ext cx="1345695" cy="593928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2196790" y="3824868"/>
              <a:ext cx="602166" cy="136728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2911399" y="3824868"/>
              <a:ext cx="790806" cy="78059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V="1">
              <a:off x="3702205" y="3757961"/>
              <a:ext cx="591015" cy="144966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4288581" y="3735659"/>
              <a:ext cx="595653" cy="14064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4878612" y="3749723"/>
              <a:ext cx="329008" cy="108599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5174443" y="3861235"/>
              <a:ext cx="702250" cy="331624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6028541" y="4236257"/>
              <a:ext cx="559683" cy="128847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2971676" y="3584049"/>
              <a:ext cx="577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 err="1"/>
                <a:t>Ulmet</a:t>
              </a:r>
              <a:endParaRPr lang="fr-FR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605482" y="5229200"/>
              <a:ext cx="6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Roque </a:t>
              </a:r>
              <a:br>
                <a:rPr lang="fr-FR" dirty="0"/>
              </a:br>
              <a:r>
                <a:rPr lang="fr-FR" dirty="0"/>
                <a:t>d’</a:t>
              </a:r>
              <a:r>
                <a:rPr lang="fr-FR" dirty="0" err="1"/>
                <a:t>Odor</a:t>
              </a:r>
              <a:endParaRPr lang="fr-FR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H="1" flipV="1">
              <a:off x="5724128" y="4379912"/>
              <a:ext cx="946298" cy="110240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e 1"/>
            <p:cNvGrpSpPr/>
            <p:nvPr/>
          </p:nvGrpSpPr>
          <p:grpSpPr>
            <a:xfrm>
              <a:off x="3165635" y="2457770"/>
              <a:ext cx="994953" cy="1044662"/>
              <a:chOff x="3165635" y="2457770"/>
              <a:chExt cx="994953" cy="1044662"/>
            </a:xfrm>
          </p:grpSpPr>
          <p:sp>
            <p:nvSpPr>
              <p:cNvPr id="91" name="Flèche vers le bas 90"/>
              <p:cNvSpPr/>
              <p:nvPr/>
            </p:nvSpPr>
            <p:spPr>
              <a:xfrm>
                <a:off x="3165635" y="2457770"/>
                <a:ext cx="425868" cy="104466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3419872" y="2636912"/>
                <a:ext cx="740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d’</a:t>
                </a:r>
                <a:r>
                  <a:rPr lang="fr-FR" dirty="0" err="1"/>
                  <a:t>Ulmet</a:t>
                </a:r>
                <a:endParaRPr lang="fr-FR" dirty="0"/>
              </a:p>
            </p:txBody>
          </p:sp>
        </p:grpSp>
        <p:cxnSp>
          <p:nvCxnSpPr>
            <p:cNvPr id="49" name="Connecteur droit 48"/>
            <p:cNvCxnSpPr/>
            <p:nvPr/>
          </p:nvCxnSpPr>
          <p:spPr>
            <a:xfrm flipV="1">
              <a:off x="3735659" y="3691054"/>
              <a:ext cx="256478" cy="111512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3992137" y="3468029"/>
              <a:ext cx="211873" cy="223025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4209453" y="3267307"/>
              <a:ext cx="172976" cy="200722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V="1">
              <a:off x="4366336" y="3222702"/>
              <a:ext cx="172210" cy="55756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4532970" y="3218552"/>
              <a:ext cx="206298" cy="15302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746205" y="3252263"/>
              <a:ext cx="294146" cy="271522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4355976" y="351204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0 BC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851920" y="3363932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400 BC</a:t>
              </a: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107504" y="5132281"/>
              <a:ext cx="2158612" cy="816999"/>
              <a:chOff x="107504" y="5148008"/>
              <a:chExt cx="2158612" cy="816999"/>
            </a:xfrm>
          </p:grpSpPr>
          <p:cxnSp>
            <p:nvCxnSpPr>
              <p:cNvPr id="48" name="Connecteur droit 47"/>
              <p:cNvCxnSpPr/>
              <p:nvPr/>
            </p:nvCxnSpPr>
            <p:spPr>
              <a:xfrm>
                <a:off x="107504" y="5292008"/>
                <a:ext cx="50405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107504" y="5454008"/>
                <a:ext cx="504056" cy="6559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611560" y="5148008"/>
                <a:ext cx="12234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Accès modernes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620146" y="5328008"/>
                <a:ext cx="1066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Canal antique</a:t>
                </a:r>
              </a:p>
            </p:txBody>
          </p:sp>
          <p:cxnSp>
            <p:nvCxnSpPr>
              <p:cNvPr id="57" name="Connecteur droit 56"/>
              <p:cNvCxnSpPr/>
              <p:nvPr/>
            </p:nvCxnSpPr>
            <p:spPr>
              <a:xfrm>
                <a:off x="116090" y="5652008"/>
                <a:ext cx="504056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>
                <a:off x="611560" y="5508008"/>
                <a:ext cx="16545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Côte antique (2000 BP)</a:t>
                </a: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>
                <a:off x="107504" y="5832008"/>
                <a:ext cx="504056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/>
              <p:cNvSpPr txBox="1"/>
              <p:nvPr/>
            </p:nvSpPr>
            <p:spPr>
              <a:xfrm>
                <a:off x="611560" y="5688008"/>
                <a:ext cx="16545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Côte antique (2400 BP)</a:t>
                </a:r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737924" y="1883167"/>
              <a:ext cx="2051242" cy="1566283"/>
              <a:chOff x="737924" y="1883167"/>
              <a:chExt cx="2051242" cy="1566283"/>
            </a:xfrm>
          </p:grpSpPr>
          <p:sp>
            <p:nvSpPr>
              <p:cNvPr id="36" name="Flèche vers le bas 35"/>
              <p:cNvSpPr/>
              <p:nvPr/>
            </p:nvSpPr>
            <p:spPr>
              <a:xfrm rot="621590">
                <a:off x="737924" y="2481700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>
                <a:off x="899592" y="1996105"/>
                <a:ext cx="991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de St Ferréol</a:t>
                </a:r>
              </a:p>
            </p:txBody>
          </p:sp>
          <p:sp>
            <p:nvSpPr>
              <p:cNvPr id="66" name="Flèche vers le bas 65"/>
              <p:cNvSpPr/>
              <p:nvPr/>
            </p:nvSpPr>
            <p:spPr>
              <a:xfrm rot="5203993">
                <a:off x="2158110" y="1546473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68" name="Connecteur droit 67"/>
            <p:cNvCxnSpPr/>
            <p:nvPr/>
          </p:nvCxnSpPr>
          <p:spPr>
            <a:xfrm>
              <a:off x="4681842" y="2967488"/>
              <a:ext cx="57426" cy="219494"/>
            </a:xfrm>
            <a:prstGeom prst="line">
              <a:avLst/>
            </a:prstGeom>
            <a:ln w="762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H="1" flipV="1">
              <a:off x="4448768" y="2955281"/>
              <a:ext cx="77221" cy="133002"/>
            </a:xfrm>
            <a:prstGeom prst="line">
              <a:avLst/>
            </a:prstGeom>
            <a:ln w="762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20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EF91F6-BE3A-4404-A517-28B03E9DE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136"/>
            <a:ext cx="9144000" cy="53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D55BBF24-951A-4D2E-909F-F3CDFEB28D44}"/>
              </a:ext>
            </a:extLst>
          </p:cNvPr>
          <p:cNvGrpSpPr/>
          <p:nvPr/>
        </p:nvGrpSpPr>
        <p:grpSpPr>
          <a:xfrm>
            <a:off x="0" y="488747"/>
            <a:ext cx="9144000" cy="5880506"/>
            <a:chOff x="0" y="488747"/>
            <a:chExt cx="9144000" cy="588050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F1A2362-ABDC-409C-BF04-2144219A8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88747"/>
              <a:ext cx="9144000" cy="5880506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25AABFA0-B176-4180-85D3-DABA84EB5517}"/>
                </a:ext>
              </a:extLst>
            </p:cNvPr>
            <p:cNvGrpSpPr/>
            <p:nvPr/>
          </p:nvGrpSpPr>
          <p:grpSpPr>
            <a:xfrm>
              <a:off x="107504" y="2132856"/>
              <a:ext cx="1159439" cy="763839"/>
              <a:chOff x="2588" y="1723429"/>
              <a:chExt cx="1159439" cy="763839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DB409E9-0676-4373-B0ED-D1510E5DDD74}"/>
                  </a:ext>
                </a:extLst>
              </p:cNvPr>
              <p:cNvSpPr txBox="1"/>
              <p:nvPr/>
            </p:nvSpPr>
            <p:spPr>
              <a:xfrm>
                <a:off x="323528" y="2025603"/>
                <a:ext cx="838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de </a:t>
                </a:r>
                <a:r>
                  <a:rPr lang="fr-FR" dirty="0" err="1"/>
                  <a:t>Peccaïs</a:t>
                </a:r>
                <a:endParaRPr lang="fr-FR" dirty="0"/>
              </a:p>
            </p:txBody>
          </p:sp>
          <p:sp>
            <p:nvSpPr>
              <p:cNvPr id="6" name="Flèche vers le bas 65">
                <a:extLst>
                  <a:ext uri="{FF2B5EF4-FFF2-40B4-BE49-F238E27FC236}">
                    <a16:creationId xmlns:a16="http://schemas.microsoft.com/office/drawing/2014/main" id="{61B0008F-8104-4B4B-857D-E3264537CE39}"/>
                  </a:ext>
                </a:extLst>
              </p:cNvPr>
              <p:cNvSpPr/>
              <p:nvPr/>
            </p:nvSpPr>
            <p:spPr>
              <a:xfrm rot="3432090">
                <a:off x="339282" y="1386735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9ADDAD4-8362-4F49-822A-D01892BA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657" y="1268141"/>
              <a:ext cx="2163901" cy="159702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E4A1B05-39D8-4306-94EE-4961B9C6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57" y="1786258"/>
              <a:ext cx="1030139" cy="107890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A8BB583-871C-43CC-956E-02EDCCC2A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17" y="5157192"/>
              <a:ext cx="2270572" cy="1014900"/>
            </a:xfrm>
            <a:prstGeom prst="rect">
              <a:avLst/>
            </a:prstGeom>
          </p:spPr>
        </p:pic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43B522DF-7149-4EF9-8D61-CE06A900A0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4168" y="4149080"/>
              <a:ext cx="360040" cy="288032"/>
            </a:xfrm>
            <a:prstGeom prst="straightConnector1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21A4995-5649-438D-975D-9672C8003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6256" y="5013176"/>
              <a:ext cx="432048" cy="72008"/>
            </a:xfrm>
            <a:prstGeom prst="straightConnector1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1658B3C-1BEF-4CF5-875C-E7CAB6969F57}"/>
                </a:ext>
              </a:extLst>
            </p:cNvPr>
            <p:cNvSpPr txBox="1"/>
            <p:nvPr/>
          </p:nvSpPr>
          <p:spPr>
            <a:xfrm>
              <a:off x="7668344" y="4006225"/>
              <a:ext cx="844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050" dirty="0"/>
                <a:t>La Roque d’</a:t>
              </a:r>
              <a:r>
                <a:rPr lang="fr-FR" sz="1050" dirty="0" err="1"/>
                <a:t>Odor</a:t>
              </a:r>
              <a:endParaRPr lang="fr-FR" sz="1050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38B9EDE-224C-4C99-B9B0-0AB838785314}"/>
                </a:ext>
              </a:extLst>
            </p:cNvPr>
            <p:cNvSpPr/>
            <p:nvPr/>
          </p:nvSpPr>
          <p:spPr>
            <a:xfrm>
              <a:off x="7668344" y="4149080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575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8A36D87C-9CC0-4C83-AC8F-2774D983F092}"/>
              </a:ext>
            </a:extLst>
          </p:cNvPr>
          <p:cNvGrpSpPr/>
          <p:nvPr/>
        </p:nvGrpSpPr>
        <p:grpSpPr>
          <a:xfrm>
            <a:off x="0" y="435429"/>
            <a:ext cx="9144000" cy="6089915"/>
            <a:chOff x="0" y="435429"/>
            <a:chExt cx="9144000" cy="6089915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505EA5B-F8BA-41BE-82CD-AAC6DAF6A8E9}"/>
                </a:ext>
              </a:extLst>
            </p:cNvPr>
            <p:cNvGrpSpPr/>
            <p:nvPr/>
          </p:nvGrpSpPr>
          <p:grpSpPr>
            <a:xfrm>
              <a:off x="0" y="475074"/>
              <a:ext cx="9144000" cy="5907852"/>
              <a:chOff x="0" y="475074"/>
              <a:chExt cx="9144000" cy="5907852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7F7CD721-A092-4DE2-8C1A-EACA1C753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75074"/>
                <a:ext cx="9144000" cy="5907852"/>
              </a:xfrm>
              <a:prstGeom prst="rect">
                <a:avLst/>
              </a:prstGeom>
            </p:spPr>
          </p:pic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1F098AD5-4CEE-40EB-9F56-214F4B59761B}"/>
                  </a:ext>
                </a:extLst>
              </p:cNvPr>
              <p:cNvGrpSpPr/>
              <p:nvPr/>
            </p:nvGrpSpPr>
            <p:grpSpPr>
              <a:xfrm>
                <a:off x="1977735" y="3261887"/>
                <a:ext cx="1159439" cy="763839"/>
                <a:chOff x="107504" y="2132856"/>
                <a:chExt cx="1159439" cy="763839"/>
              </a:xfrm>
            </p:grpSpPr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DD5AB0E3-3F30-4AA9-993B-8AB4AD30207E}"/>
                    </a:ext>
                  </a:extLst>
                </p:cNvPr>
                <p:cNvSpPr txBox="1"/>
                <p:nvPr/>
              </p:nvSpPr>
              <p:spPr>
                <a:xfrm>
                  <a:off x="428444" y="2435030"/>
                  <a:ext cx="8384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>
                    <a:defRPr sz="12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fr-FR" dirty="0"/>
                    <a:t>Branche </a:t>
                  </a:r>
                  <a:br>
                    <a:rPr lang="fr-FR" dirty="0"/>
                  </a:br>
                  <a:r>
                    <a:rPr lang="fr-FR" dirty="0"/>
                    <a:t>de </a:t>
                  </a:r>
                  <a:r>
                    <a:rPr lang="fr-FR" dirty="0" err="1"/>
                    <a:t>Peccaïs</a:t>
                  </a:r>
                  <a:endParaRPr lang="fr-FR" dirty="0"/>
                </a:p>
              </p:txBody>
            </p:sp>
            <p:sp>
              <p:nvSpPr>
                <p:cNvPr id="5" name="Flèche vers le bas 65">
                  <a:extLst>
                    <a:ext uri="{FF2B5EF4-FFF2-40B4-BE49-F238E27FC236}">
                      <a16:creationId xmlns:a16="http://schemas.microsoft.com/office/drawing/2014/main" id="{EB90C1AA-9C10-47D4-A913-B3AD670932E1}"/>
                    </a:ext>
                  </a:extLst>
                </p:cNvPr>
                <p:cNvSpPr/>
                <p:nvPr/>
              </p:nvSpPr>
              <p:spPr>
                <a:xfrm rot="3432090">
                  <a:off x="444198" y="1796162"/>
                  <a:ext cx="294361" cy="96775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ED33A2E-EAF2-41A6-B7C7-89B3D014F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2348" y="2263508"/>
                <a:ext cx="2163901" cy="1597020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EE7B8049-4173-47F9-93B3-F91429D6A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423" y="2564904"/>
                <a:ext cx="1030139" cy="1078903"/>
              </a:xfrm>
              <a:prstGeom prst="rect">
                <a:avLst/>
              </a:prstGeom>
            </p:spPr>
          </p:pic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CA46221B-D5FD-4A74-A249-6ED869F16B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4248" y="4544543"/>
                <a:ext cx="360040" cy="288032"/>
              </a:xfrm>
              <a:prstGeom prst="straightConnector1">
                <a:avLst/>
              </a:prstGeom>
              <a:ln w="38100">
                <a:solidFill>
                  <a:srgbClr val="FFFF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0EEDED17-45BA-47B5-89FC-D1AD7DD38E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0312" y="5229200"/>
                <a:ext cx="432048" cy="72008"/>
              </a:xfrm>
              <a:prstGeom prst="straightConnector1">
                <a:avLst/>
              </a:prstGeom>
              <a:ln w="38100">
                <a:solidFill>
                  <a:srgbClr val="FFFF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16F1355-F881-42D5-8C3E-E705C45270A6}"/>
                  </a:ext>
                </a:extLst>
              </p:cNvPr>
              <p:cNvSpPr txBox="1"/>
              <p:nvPr/>
            </p:nvSpPr>
            <p:spPr>
              <a:xfrm>
                <a:off x="7884368" y="4401688"/>
                <a:ext cx="8447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sz="1050" dirty="0"/>
                  <a:t>La Roque d’</a:t>
                </a:r>
                <a:r>
                  <a:rPr lang="fr-FR" sz="1050" dirty="0" err="1"/>
                  <a:t>Odor</a:t>
                </a:r>
                <a:endParaRPr lang="fr-FR" sz="1050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47886D8E-15FA-4395-9575-F32483C14889}"/>
                  </a:ext>
                </a:extLst>
              </p:cNvPr>
              <p:cNvSpPr/>
              <p:nvPr/>
            </p:nvSpPr>
            <p:spPr>
              <a:xfrm>
                <a:off x="7884368" y="458112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FF8A61C4-344D-4EE4-AAE2-74183EF9D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17" y="5157192"/>
                <a:ext cx="2270572" cy="1014900"/>
              </a:xfrm>
              <a:prstGeom prst="rect">
                <a:avLst/>
              </a:prstGeom>
            </p:spPr>
          </p:pic>
        </p:grpSp>
        <p:pic>
          <p:nvPicPr>
            <p:cNvPr id="15" name="Picture 3" descr="R:\DIRECTION\PERSO\Archeo\Etudes\Canal de Marius\Provansal2003Fig1.JPG">
              <a:extLst>
                <a:ext uri="{FF2B5EF4-FFF2-40B4-BE49-F238E27FC236}">
                  <a16:creationId xmlns:a16="http://schemas.microsoft.com/office/drawing/2014/main" id="{00E60952-3F18-4BDB-8662-C94261415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35429"/>
              <a:ext cx="8454587" cy="6089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11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BF835A9-5D70-48D2-A41B-15C45FC90613}"/>
              </a:ext>
            </a:extLst>
          </p:cNvPr>
          <p:cNvGrpSpPr/>
          <p:nvPr/>
        </p:nvGrpSpPr>
        <p:grpSpPr>
          <a:xfrm>
            <a:off x="0" y="476672"/>
            <a:ext cx="9144000" cy="5907852"/>
            <a:chOff x="0" y="476672"/>
            <a:chExt cx="9144000" cy="590785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F7CD721-A092-4DE2-8C1A-EACA1C75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6672"/>
              <a:ext cx="9144000" cy="5907852"/>
            </a:xfrm>
            <a:prstGeom prst="rect">
              <a:avLst/>
            </a:prstGeom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F098AD5-4CEE-40EB-9F56-214F4B59761B}"/>
                </a:ext>
              </a:extLst>
            </p:cNvPr>
            <p:cNvGrpSpPr/>
            <p:nvPr/>
          </p:nvGrpSpPr>
          <p:grpSpPr>
            <a:xfrm>
              <a:off x="1714767" y="3138572"/>
              <a:ext cx="1159439" cy="763839"/>
              <a:chOff x="-155464" y="2007943"/>
              <a:chExt cx="1159439" cy="763839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D5AB0E3-3F30-4AA9-993B-8AB4AD30207E}"/>
                  </a:ext>
                </a:extLst>
              </p:cNvPr>
              <p:cNvSpPr txBox="1"/>
              <p:nvPr/>
            </p:nvSpPr>
            <p:spPr>
              <a:xfrm>
                <a:off x="165476" y="2310117"/>
                <a:ext cx="838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fr-FR" dirty="0"/>
                  <a:t>Branche </a:t>
                </a:r>
                <a:br>
                  <a:rPr lang="fr-FR" dirty="0"/>
                </a:br>
                <a:r>
                  <a:rPr lang="fr-FR" dirty="0"/>
                  <a:t>de </a:t>
                </a:r>
                <a:r>
                  <a:rPr lang="fr-FR" dirty="0" err="1"/>
                  <a:t>Peccaïs</a:t>
                </a:r>
                <a:endParaRPr lang="fr-FR" dirty="0"/>
              </a:p>
            </p:txBody>
          </p:sp>
          <p:sp>
            <p:nvSpPr>
              <p:cNvPr id="5" name="Flèche vers le bas 65">
                <a:extLst>
                  <a:ext uri="{FF2B5EF4-FFF2-40B4-BE49-F238E27FC236}">
                    <a16:creationId xmlns:a16="http://schemas.microsoft.com/office/drawing/2014/main" id="{EB90C1AA-9C10-47D4-A913-B3AD670932E1}"/>
                  </a:ext>
                </a:extLst>
              </p:cNvPr>
              <p:cNvSpPr/>
              <p:nvPr/>
            </p:nvSpPr>
            <p:spPr>
              <a:xfrm rot="3432090">
                <a:off x="181230" y="1671249"/>
                <a:ext cx="294361" cy="9677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ED33A2E-EAF2-41A6-B7C7-89B3D014F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348" y="2265106"/>
              <a:ext cx="2163901" cy="159702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E7B8049-4173-47F9-93B3-F91429D6A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658" y="2397370"/>
              <a:ext cx="1030139" cy="1078903"/>
            </a:xfrm>
            <a:prstGeom prst="rect">
              <a:avLst/>
            </a:prstGeom>
          </p:spPr>
        </p:pic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CA46221B-D5FD-4A74-A249-6ED869F16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248" y="4546141"/>
              <a:ext cx="360040" cy="288032"/>
            </a:xfrm>
            <a:prstGeom prst="straightConnector1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EEDED17-45BA-47B5-89FC-D1AD7DD38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0312" y="5230798"/>
              <a:ext cx="432048" cy="72008"/>
            </a:xfrm>
            <a:prstGeom prst="straightConnector1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7886D8E-15FA-4395-9575-F32483C14889}"/>
                </a:ext>
              </a:extLst>
            </p:cNvPr>
            <p:cNvSpPr/>
            <p:nvPr/>
          </p:nvSpPr>
          <p:spPr>
            <a:xfrm>
              <a:off x="7884368" y="458272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8450D9A4-4426-4F63-A47E-8BC1DD82133D}"/>
                </a:ext>
              </a:extLst>
            </p:cNvPr>
            <p:cNvGrpSpPr/>
            <p:nvPr/>
          </p:nvGrpSpPr>
          <p:grpSpPr>
            <a:xfrm>
              <a:off x="1282030" y="2677262"/>
              <a:ext cx="6800850" cy="2249996"/>
              <a:chOff x="3333750" y="2428875"/>
              <a:chExt cx="6800850" cy="2249996"/>
            </a:xfrm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71FE134-6D20-4B17-B49B-EDD03A7EB692}"/>
                  </a:ext>
                </a:extLst>
              </p:cNvPr>
              <p:cNvSpPr/>
              <p:nvPr/>
            </p:nvSpPr>
            <p:spPr>
              <a:xfrm>
                <a:off x="3333750" y="2428875"/>
                <a:ext cx="809625" cy="1147763"/>
              </a:xfrm>
              <a:custGeom>
                <a:avLst/>
                <a:gdLst>
                  <a:gd name="connsiteX0" fmla="*/ 0 w 809625"/>
                  <a:gd name="connsiteY0" fmla="*/ 0 h 1147763"/>
                  <a:gd name="connsiteX1" fmla="*/ 52388 w 809625"/>
                  <a:gd name="connsiteY1" fmla="*/ 42863 h 1147763"/>
                  <a:gd name="connsiteX2" fmla="*/ 71438 w 809625"/>
                  <a:gd name="connsiteY2" fmla="*/ 47625 h 1147763"/>
                  <a:gd name="connsiteX3" fmla="*/ 100013 w 809625"/>
                  <a:gd name="connsiteY3" fmla="*/ 71438 h 1147763"/>
                  <a:gd name="connsiteX4" fmla="*/ 104775 w 809625"/>
                  <a:gd name="connsiteY4" fmla="*/ 85725 h 1147763"/>
                  <a:gd name="connsiteX5" fmla="*/ 119063 w 809625"/>
                  <a:gd name="connsiteY5" fmla="*/ 100013 h 1147763"/>
                  <a:gd name="connsiteX6" fmla="*/ 142875 w 809625"/>
                  <a:gd name="connsiteY6" fmla="*/ 123825 h 1147763"/>
                  <a:gd name="connsiteX7" fmla="*/ 152400 w 809625"/>
                  <a:gd name="connsiteY7" fmla="*/ 138113 h 1147763"/>
                  <a:gd name="connsiteX8" fmla="*/ 157163 w 809625"/>
                  <a:gd name="connsiteY8" fmla="*/ 152400 h 1147763"/>
                  <a:gd name="connsiteX9" fmla="*/ 171450 w 809625"/>
                  <a:gd name="connsiteY9" fmla="*/ 161925 h 1147763"/>
                  <a:gd name="connsiteX10" fmla="*/ 176213 w 809625"/>
                  <a:gd name="connsiteY10" fmla="*/ 176213 h 1147763"/>
                  <a:gd name="connsiteX11" fmla="*/ 180975 w 809625"/>
                  <a:gd name="connsiteY11" fmla="*/ 204788 h 1147763"/>
                  <a:gd name="connsiteX12" fmla="*/ 209550 w 809625"/>
                  <a:gd name="connsiteY12" fmla="*/ 219075 h 1147763"/>
                  <a:gd name="connsiteX13" fmla="*/ 219075 w 809625"/>
                  <a:gd name="connsiteY13" fmla="*/ 319088 h 1147763"/>
                  <a:gd name="connsiteX14" fmla="*/ 228600 w 809625"/>
                  <a:gd name="connsiteY14" fmla="*/ 347663 h 1147763"/>
                  <a:gd name="connsiteX15" fmla="*/ 238125 w 809625"/>
                  <a:gd name="connsiteY15" fmla="*/ 385763 h 1147763"/>
                  <a:gd name="connsiteX16" fmla="*/ 238125 w 809625"/>
                  <a:gd name="connsiteY16" fmla="*/ 628650 h 1147763"/>
                  <a:gd name="connsiteX17" fmla="*/ 252413 w 809625"/>
                  <a:gd name="connsiteY17" fmla="*/ 766763 h 1147763"/>
                  <a:gd name="connsiteX18" fmla="*/ 261938 w 809625"/>
                  <a:gd name="connsiteY18" fmla="*/ 828675 h 1147763"/>
                  <a:gd name="connsiteX19" fmla="*/ 271463 w 809625"/>
                  <a:gd name="connsiteY19" fmla="*/ 857250 h 1147763"/>
                  <a:gd name="connsiteX20" fmla="*/ 290513 w 809625"/>
                  <a:gd name="connsiteY20" fmla="*/ 885825 h 1147763"/>
                  <a:gd name="connsiteX21" fmla="*/ 314325 w 809625"/>
                  <a:gd name="connsiteY21" fmla="*/ 909638 h 1147763"/>
                  <a:gd name="connsiteX22" fmla="*/ 338138 w 809625"/>
                  <a:gd name="connsiteY22" fmla="*/ 952500 h 1147763"/>
                  <a:gd name="connsiteX23" fmla="*/ 352425 w 809625"/>
                  <a:gd name="connsiteY23" fmla="*/ 962025 h 1147763"/>
                  <a:gd name="connsiteX24" fmla="*/ 357188 w 809625"/>
                  <a:gd name="connsiteY24" fmla="*/ 976313 h 1147763"/>
                  <a:gd name="connsiteX25" fmla="*/ 385763 w 809625"/>
                  <a:gd name="connsiteY25" fmla="*/ 985838 h 1147763"/>
                  <a:gd name="connsiteX26" fmla="*/ 395288 w 809625"/>
                  <a:gd name="connsiteY26" fmla="*/ 1000125 h 1147763"/>
                  <a:gd name="connsiteX27" fmla="*/ 438150 w 809625"/>
                  <a:gd name="connsiteY27" fmla="*/ 1023938 h 1147763"/>
                  <a:gd name="connsiteX28" fmla="*/ 466725 w 809625"/>
                  <a:gd name="connsiteY28" fmla="*/ 1038225 h 1147763"/>
                  <a:gd name="connsiteX29" fmla="*/ 509588 w 809625"/>
                  <a:gd name="connsiteY29" fmla="*/ 1047750 h 1147763"/>
                  <a:gd name="connsiteX30" fmla="*/ 552450 w 809625"/>
                  <a:gd name="connsiteY30" fmla="*/ 1066800 h 1147763"/>
                  <a:gd name="connsiteX31" fmla="*/ 566738 w 809625"/>
                  <a:gd name="connsiteY31" fmla="*/ 1071563 h 1147763"/>
                  <a:gd name="connsiteX32" fmla="*/ 581025 w 809625"/>
                  <a:gd name="connsiteY32" fmla="*/ 1081088 h 1147763"/>
                  <a:gd name="connsiteX33" fmla="*/ 628650 w 809625"/>
                  <a:gd name="connsiteY33" fmla="*/ 1090613 h 1147763"/>
                  <a:gd name="connsiteX34" fmla="*/ 657225 w 809625"/>
                  <a:gd name="connsiteY34" fmla="*/ 1100138 h 1147763"/>
                  <a:gd name="connsiteX35" fmla="*/ 704850 w 809625"/>
                  <a:gd name="connsiteY35" fmla="*/ 1109663 h 1147763"/>
                  <a:gd name="connsiteX36" fmla="*/ 733425 w 809625"/>
                  <a:gd name="connsiteY36" fmla="*/ 1119188 h 1147763"/>
                  <a:gd name="connsiteX37" fmla="*/ 747713 w 809625"/>
                  <a:gd name="connsiteY37" fmla="*/ 1128713 h 1147763"/>
                  <a:gd name="connsiteX38" fmla="*/ 776288 w 809625"/>
                  <a:gd name="connsiteY38" fmla="*/ 1138238 h 1147763"/>
                  <a:gd name="connsiteX39" fmla="*/ 790575 w 809625"/>
                  <a:gd name="connsiteY39" fmla="*/ 1143000 h 1147763"/>
                  <a:gd name="connsiteX40" fmla="*/ 809625 w 809625"/>
                  <a:gd name="connsiteY40" fmla="*/ 1147763 h 114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09625" h="1147763">
                    <a:moveTo>
                      <a:pt x="0" y="0"/>
                    </a:moveTo>
                    <a:cubicBezTo>
                      <a:pt x="34174" y="34174"/>
                      <a:pt x="23151" y="34510"/>
                      <a:pt x="52388" y="42863"/>
                    </a:cubicBezTo>
                    <a:cubicBezTo>
                      <a:pt x="58682" y="44661"/>
                      <a:pt x="65088" y="46038"/>
                      <a:pt x="71438" y="47625"/>
                    </a:cubicBezTo>
                    <a:cubicBezTo>
                      <a:pt x="81980" y="54653"/>
                      <a:pt x="92679" y="60437"/>
                      <a:pt x="100013" y="71438"/>
                    </a:cubicBezTo>
                    <a:cubicBezTo>
                      <a:pt x="102798" y="75615"/>
                      <a:pt x="101990" y="81548"/>
                      <a:pt x="104775" y="85725"/>
                    </a:cubicBezTo>
                    <a:cubicBezTo>
                      <a:pt x="108511" y="91329"/>
                      <a:pt x="114751" y="94839"/>
                      <a:pt x="119063" y="100013"/>
                    </a:cubicBezTo>
                    <a:cubicBezTo>
                      <a:pt x="138907" y="123825"/>
                      <a:pt x="116682" y="106362"/>
                      <a:pt x="142875" y="123825"/>
                    </a:cubicBezTo>
                    <a:cubicBezTo>
                      <a:pt x="146050" y="128588"/>
                      <a:pt x="149840" y="132993"/>
                      <a:pt x="152400" y="138113"/>
                    </a:cubicBezTo>
                    <a:cubicBezTo>
                      <a:pt x="154645" y="142603"/>
                      <a:pt x="154027" y="148480"/>
                      <a:pt x="157163" y="152400"/>
                    </a:cubicBezTo>
                    <a:cubicBezTo>
                      <a:pt x="160739" y="156869"/>
                      <a:pt x="166688" y="158750"/>
                      <a:pt x="171450" y="161925"/>
                    </a:cubicBezTo>
                    <a:cubicBezTo>
                      <a:pt x="173038" y="166688"/>
                      <a:pt x="175124" y="171312"/>
                      <a:pt x="176213" y="176213"/>
                    </a:cubicBezTo>
                    <a:cubicBezTo>
                      <a:pt x="178308" y="185639"/>
                      <a:pt x="176657" y="196151"/>
                      <a:pt x="180975" y="204788"/>
                    </a:cubicBezTo>
                    <a:cubicBezTo>
                      <a:pt x="184668" y="212174"/>
                      <a:pt x="202788" y="216821"/>
                      <a:pt x="209550" y="219075"/>
                    </a:cubicBezTo>
                    <a:cubicBezTo>
                      <a:pt x="225132" y="265818"/>
                      <a:pt x="203953" y="198108"/>
                      <a:pt x="219075" y="319088"/>
                    </a:cubicBezTo>
                    <a:cubicBezTo>
                      <a:pt x="220320" y="329051"/>
                      <a:pt x="226631" y="337818"/>
                      <a:pt x="228600" y="347663"/>
                    </a:cubicBezTo>
                    <a:cubicBezTo>
                      <a:pt x="234348" y="376398"/>
                      <a:pt x="230804" y="363796"/>
                      <a:pt x="238125" y="385763"/>
                    </a:cubicBezTo>
                    <a:cubicBezTo>
                      <a:pt x="231617" y="594043"/>
                      <a:pt x="231169" y="472141"/>
                      <a:pt x="238125" y="628650"/>
                    </a:cubicBezTo>
                    <a:cubicBezTo>
                      <a:pt x="243938" y="759440"/>
                      <a:pt x="219861" y="717934"/>
                      <a:pt x="252413" y="766763"/>
                    </a:cubicBezTo>
                    <a:cubicBezTo>
                      <a:pt x="253422" y="773824"/>
                      <a:pt x="259733" y="819855"/>
                      <a:pt x="261938" y="828675"/>
                    </a:cubicBezTo>
                    <a:cubicBezTo>
                      <a:pt x="264373" y="838415"/>
                      <a:pt x="265894" y="848896"/>
                      <a:pt x="271463" y="857250"/>
                    </a:cubicBezTo>
                    <a:lnTo>
                      <a:pt x="290513" y="885825"/>
                    </a:lnTo>
                    <a:cubicBezTo>
                      <a:pt x="303213" y="904876"/>
                      <a:pt x="295275" y="896937"/>
                      <a:pt x="314325" y="909638"/>
                    </a:cubicBezTo>
                    <a:cubicBezTo>
                      <a:pt x="323528" y="937247"/>
                      <a:pt x="318395" y="936048"/>
                      <a:pt x="338138" y="952500"/>
                    </a:cubicBezTo>
                    <a:cubicBezTo>
                      <a:pt x="342535" y="956164"/>
                      <a:pt x="347663" y="958850"/>
                      <a:pt x="352425" y="962025"/>
                    </a:cubicBezTo>
                    <a:cubicBezTo>
                      <a:pt x="354013" y="966788"/>
                      <a:pt x="353103" y="973395"/>
                      <a:pt x="357188" y="976313"/>
                    </a:cubicBezTo>
                    <a:cubicBezTo>
                      <a:pt x="365358" y="982149"/>
                      <a:pt x="385763" y="985838"/>
                      <a:pt x="385763" y="985838"/>
                    </a:cubicBezTo>
                    <a:cubicBezTo>
                      <a:pt x="388938" y="990600"/>
                      <a:pt x="390980" y="996356"/>
                      <a:pt x="395288" y="1000125"/>
                    </a:cubicBezTo>
                    <a:cubicBezTo>
                      <a:pt x="435328" y="1035160"/>
                      <a:pt x="409807" y="1009766"/>
                      <a:pt x="438150" y="1023938"/>
                    </a:cubicBezTo>
                    <a:cubicBezTo>
                      <a:pt x="458700" y="1034213"/>
                      <a:pt x="445179" y="1033437"/>
                      <a:pt x="466725" y="1038225"/>
                    </a:cubicBezTo>
                    <a:cubicBezTo>
                      <a:pt x="517018" y="1049401"/>
                      <a:pt x="477422" y="1037030"/>
                      <a:pt x="509588" y="1047750"/>
                    </a:cubicBezTo>
                    <a:cubicBezTo>
                      <a:pt x="532229" y="1062845"/>
                      <a:pt x="518444" y="1055464"/>
                      <a:pt x="552450" y="1066800"/>
                    </a:cubicBezTo>
                    <a:cubicBezTo>
                      <a:pt x="557213" y="1068388"/>
                      <a:pt x="562561" y="1068778"/>
                      <a:pt x="566738" y="1071563"/>
                    </a:cubicBezTo>
                    <a:cubicBezTo>
                      <a:pt x="571500" y="1074738"/>
                      <a:pt x="575764" y="1078833"/>
                      <a:pt x="581025" y="1081088"/>
                    </a:cubicBezTo>
                    <a:cubicBezTo>
                      <a:pt x="592100" y="1085835"/>
                      <a:pt x="619204" y="1088252"/>
                      <a:pt x="628650" y="1090613"/>
                    </a:cubicBezTo>
                    <a:cubicBezTo>
                      <a:pt x="638390" y="1093048"/>
                      <a:pt x="647321" y="1098488"/>
                      <a:pt x="657225" y="1100138"/>
                    </a:cubicBezTo>
                    <a:cubicBezTo>
                      <a:pt x="676543" y="1103357"/>
                      <a:pt x="687083" y="1104333"/>
                      <a:pt x="704850" y="1109663"/>
                    </a:cubicBezTo>
                    <a:cubicBezTo>
                      <a:pt x="714467" y="1112548"/>
                      <a:pt x="725071" y="1113619"/>
                      <a:pt x="733425" y="1119188"/>
                    </a:cubicBezTo>
                    <a:cubicBezTo>
                      <a:pt x="738188" y="1122363"/>
                      <a:pt x="742482" y="1126388"/>
                      <a:pt x="747713" y="1128713"/>
                    </a:cubicBezTo>
                    <a:cubicBezTo>
                      <a:pt x="756888" y="1132791"/>
                      <a:pt x="766763" y="1135063"/>
                      <a:pt x="776288" y="1138238"/>
                    </a:cubicBezTo>
                    <a:cubicBezTo>
                      <a:pt x="781050" y="1139825"/>
                      <a:pt x="785705" y="1141782"/>
                      <a:pt x="790575" y="1143000"/>
                    </a:cubicBezTo>
                    <a:lnTo>
                      <a:pt x="809625" y="1147763"/>
                    </a:lnTo>
                  </a:path>
                </a:pathLst>
              </a:cu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D0353575-CFDF-408E-8F55-91329541719B}"/>
                  </a:ext>
                </a:extLst>
              </p:cNvPr>
              <p:cNvSpPr/>
              <p:nvPr/>
            </p:nvSpPr>
            <p:spPr>
              <a:xfrm>
                <a:off x="4157663" y="3581400"/>
                <a:ext cx="4000500" cy="1097471"/>
              </a:xfrm>
              <a:custGeom>
                <a:avLst/>
                <a:gdLst>
                  <a:gd name="connsiteX0" fmla="*/ 0 w 4000500"/>
                  <a:gd name="connsiteY0" fmla="*/ 0 h 1097471"/>
                  <a:gd name="connsiteX1" fmla="*/ 23812 w 4000500"/>
                  <a:gd name="connsiteY1" fmla="*/ 19050 h 1097471"/>
                  <a:gd name="connsiteX2" fmla="*/ 38100 w 4000500"/>
                  <a:gd name="connsiteY2" fmla="*/ 23813 h 1097471"/>
                  <a:gd name="connsiteX3" fmla="*/ 71437 w 4000500"/>
                  <a:gd name="connsiteY3" fmla="*/ 38100 h 1097471"/>
                  <a:gd name="connsiteX4" fmla="*/ 85725 w 4000500"/>
                  <a:gd name="connsiteY4" fmla="*/ 47625 h 1097471"/>
                  <a:gd name="connsiteX5" fmla="*/ 100012 w 4000500"/>
                  <a:gd name="connsiteY5" fmla="*/ 52388 h 1097471"/>
                  <a:gd name="connsiteX6" fmla="*/ 109537 w 4000500"/>
                  <a:gd name="connsiteY6" fmla="*/ 66675 h 1097471"/>
                  <a:gd name="connsiteX7" fmla="*/ 138112 w 4000500"/>
                  <a:gd name="connsiteY7" fmla="*/ 76200 h 1097471"/>
                  <a:gd name="connsiteX8" fmla="*/ 176212 w 4000500"/>
                  <a:gd name="connsiteY8" fmla="*/ 100013 h 1097471"/>
                  <a:gd name="connsiteX9" fmla="*/ 247650 w 4000500"/>
                  <a:gd name="connsiteY9" fmla="*/ 147638 h 1097471"/>
                  <a:gd name="connsiteX10" fmla="*/ 276225 w 4000500"/>
                  <a:gd name="connsiteY10" fmla="*/ 166688 h 1097471"/>
                  <a:gd name="connsiteX11" fmla="*/ 290512 w 4000500"/>
                  <a:gd name="connsiteY11" fmla="*/ 171450 h 1097471"/>
                  <a:gd name="connsiteX12" fmla="*/ 319087 w 4000500"/>
                  <a:gd name="connsiteY12" fmla="*/ 228600 h 1097471"/>
                  <a:gd name="connsiteX13" fmla="*/ 352425 w 4000500"/>
                  <a:gd name="connsiteY13" fmla="*/ 238125 h 1097471"/>
                  <a:gd name="connsiteX14" fmla="*/ 371475 w 4000500"/>
                  <a:gd name="connsiteY14" fmla="*/ 280988 h 1097471"/>
                  <a:gd name="connsiteX15" fmla="*/ 400050 w 4000500"/>
                  <a:gd name="connsiteY15" fmla="*/ 290513 h 1097471"/>
                  <a:gd name="connsiteX16" fmla="*/ 433387 w 4000500"/>
                  <a:gd name="connsiteY16" fmla="*/ 328613 h 1097471"/>
                  <a:gd name="connsiteX17" fmla="*/ 461962 w 4000500"/>
                  <a:gd name="connsiteY17" fmla="*/ 347663 h 1097471"/>
                  <a:gd name="connsiteX18" fmla="*/ 471487 w 4000500"/>
                  <a:gd name="connsiteY18" fmla="*/ 361950 h 1097471"/>
                  <a:gd name="connsiteX19" fmla="*/ 485775 w 4000500"/>
                  <a:gd name="connsiteY19" fmla="*/ 409575 h 1097471"/>
                  <a:gd name="connsiteX20" fmla="*/ 519112 w 4000500"/>
                  <a:gd name="connsiteY20" fmla="*/ 447675 h 1097471"/>
                  <a:gd name="connsiteX21" fmla="*/ 528637 w 4000500"/>
                  <a:gd name="connsiteY21" fmla="*/ 461963 h 1097471"/>
                  <a:gd name="connsiteX22" fmla="*/ 533400 w 4000500"/>
                  <a:gd name="connsiteY22" fmla="*/ 476250 h 1097471"/>
                  <a:gd name="connsiteX23" fmla="*/ 566737 w 4000500"/>
                  <a:gd name="connsiteY23" fmla="*/ 519113 h 1097471"/>
                  <a:gd name="connsiteX24" fmla="*/ 576262 w 4000500"/>
                  <a:gd name="connsiteY24" fmla="*/ 547688 h 1097471"/>
                  <a:gd name="connsiteX25" fmla="*/ 585787 w 4000500"/>
                  <a:gd name="connsiteY25" fmla="*/ 561975 h 1097471"/>
                  <a:gd name="connsiteX26" fmla="*/ 590550 w 4000500"/>
                  <a:gd name="connsiteY26" fmla="*/ 576263 h 1097471"/>
                  <a:gd name="connsiteX27" fmla="*/ 623887 w 4000500"/>
                  <a:gd name="connsiteY27" fmla="*/ 614363 h 1097471"/>
                  <a:gd name="connsiteX28" fmla="*/ 633412 w 4000500"/>
                  <a:gd name="connsiteY28" fmla="*/ 628650 h 1097471"/>
                  <a:gd name="connsiteX29" fmla="*/ 647700 w 4000500"/>
                  <a:gd name="connsiteY29" fmla="*/ 642938 h 1097471"/>
                  <a:gd name="connsiteX30" fmla="*/ 652462 w 4000500"/>
                  <a:gd name="connsiteY30" fmla="*/ 657225 h 1097471"/>
                  <a:gd name="connsiteX31" fmla="*/ 685800 w 4000500"/>
                  <a:gd name="connsiteY31" fmla="*/ 690563 h 1097471"/>
                  <a:gd name="connsiteX32" fmla="*/ 690562 w 4000500"/>
                  <a:gd name="connsiteY32" fmla="*/ 704850 h 1097471"/>
                  <a:gd name="connsiteX33" fmla="*/ 719137 w 4000500"/>
                  <a:gd name="connsiteY33" fmla="*/ 723900 h 1097471"/>
                  <a:gd name="connsiteX34" fmla="*/ 752475 w 4000500"/>
                  <a:gd name="connsiteY34" fmla="*/ 762000 h 1097471"/>
                  <a:gd name="connsiteX35" fmla="*/ 762000 w 4000500"/>
                  <a:gd name="connsiteY35" fmla="*/ 776288 h 1097471"/>
                  <a:gd name="connsiteX36" fmla="*/ 776287 w 4000500"/>
                  <a:gd name="connsiteY36" fmla="*/ 781050 h 1097471"/>
                  <a:gd name="connsiteX37" fmla="*/ 800100 w 4000500"/>
                  <a:gd name="connsiteY37" fmla="*/ 814388 h 1097471"/>
                  <a:gd name="connsiteX38" fmla="*/ 804862 w 4000500"/>
                  <a:gd name="connsiteY38" fmla="*/ 828675 h 1097471"/>
                  <a:gd name="connsiteX39" fmla="*/ 833437 w 4000500"/>
                  <a:gd name="connsiteY39" fmla="*/ 842963 h 1097471"/>
                  <a:gd name="connsiteX40" fmla="*/ 842962 w 4000500"/>
                  <a:gd name="connsiteY40" fmla="*/ 857250 h 1097471"/>
                  <a:gd name="connsiteX41" fmla="*/ 847725 w 4000500"/>
                  <a:gd name="connsiteY41" fmla="*/ 871538 h 1097471"/>
                  <a:gd name="connsiteX42" fmla="*/ 876300 w 4000500"/>
                  <a:gd name="connsiteY42" fmla="*/ 881063 h 1097471"/>
                  <a:gd name="connsiteX43" fmla="*/ 890587 w 4000500"/>
                  <a:gd name="connsiteY43" fmla="*/ 885825 h 1097471"/>
                  <a:gd name="connsiteX44" fmla="*/ 885825 w 4000500"/>
                  <a:gd name="connsiteY44" fmla="*/ 900113 h 1097471"/>
                  <a:gd name="connsiteX45" fmla="*/ 890587 w 4000500"/>
                  <a:gd name="connsiteY45" fmla="*/ 933450 h 1097471"/>
                  <a:gd name="connsiteX46" fmla="*/ 919162 w 4000500"/>
                  <a:gd name="connsiteY46" fmla="*/ 957263 h 1097471"/>
                  <a:gd name="connsiteX47" fmla="*/ 923925 w 4000500"/>
                  <a:gd name="connsiteY47" fmla="*/ 971550 h 1097471"/>
                  <a:gd name="connsiteX48" fmla="*/ 938212 w 4000500"/>
                  <a:gd name="connsiteY48" fmla="*/ 976313 h 1097471"/>
                  <a:gd name="connsiteX49" fmla="*/ 962025 w 4000500"/>
                  <a:gd name="connsiteY49" fmla="*/ 981075 h 1097471"/>
                  <a:gd name="connsiteX50" fmla="*/ 990600 w 4000500"/>
                  <a:gd name="connsiteY50" fmla="*/ 990600 h 1097471"/>
                  <a:gd name="connsiteX51" fmla="*/ 1004887 w 4000500"/>
                  <a:gd name="connsiteY51" fmla="*/ 995363 h 1097471"/>
                  <a:gd name="connsiteX52" fmla="*/ 1014412 w 4000500"/>
                  <a:gd name="connsiteY52" fmla="*/ 1009650 h 1097471"/>
                  <a:gd name="connsiteX53" fmla="*/ 1042987 w 4000500"/>
                  <a:gd name="connsiteY53" fmla="*/ 1023938 h 1097471"/>
                  <a:gd name="connsiteX54" fmla="*/ 1057275 w 4000500"/>
                  <a:gd name="connsiteY54" fmla="*/ 1033463 h 1097471"/>
                  <a:gd name="connsiteX55" fmla="*/ 1081087 w 4000500"/>
                  <a:gd name="connsiteY55" fmla="*/ 1038225 h 1097471"/>
                  <a:gd name="connsiteX56" fmla="*/ 1128712 w 4000500"/>
                  <a:gd name="connsiteY56" fmla="*/ 1047750 h 1097471"/>
                  <a:gd name="connsiteX57" fmla="*/ 1143000 w 4000500"/>
                  <a:gd name="connsiteY57" fmla="*/ 1057275 h 1097471"/>
                  <a:gd name="connsiteX58" fmla="*/ 1171575 w 4000500"/>
                  <a:gd name="connsiteY58" fmla="*/ 1066800 h 1097471"/>
                  <a:gd name="connsiteX59" fmla="*/ 1185862 w 4000500"/>
                  <a:gd name="connsiteY59" fmla="*/ 1071563 h 1097471"/>
                  <a:gd name="connsiteX60" fmla="*/ 1209675 w 4000500"/>
                  <a:gd name="connsiteY60" fmla="*/ 1076325 h 1097471"/>
                  <a:gd name="connsiteX61" fmla="*/ 1257300 w 4000500"/>
                  <a:gd name="connsiteY61" fmla="*/ 1085850 h 1097471"/>
                  <a:gd name="connsiteX62" fmla="*/ 1423987 w 4000500"/>
                  <a:gd name="connsiteY62" fmla="*/ 1085850 h 1097471"/>
                  <a:gd name="connsiteX63" fmla="*/ 1481137 w 4000500"/>
                  <a:gd name="connsiteY63" fmla="*/ 1076325 h 1097471"/>
                  <a:gd name="connsiteX64" fmla="*/ 1533525 w 4000500"/>
                  <a:gd name="connsiteY64" fmla="*/ 1057275 h 1097471"/>
                  <a:gd name="connsiteX65" fmla="*/ 1562100 w 4000500"/>
                  <a:gd name="connsiteY65" fmla="*/ 1047750 h 1097471"/>
                  <a:gd name="connsiteX66" fmla="*/ 1628775 w 4000500"/>
                  <a:gd name="connsiteY66" fmla="*/ 1038225 h 1097471"/>
                  <a:gd name="connsiteX67" fmla="*/ 1657350 w 4000500"/>
                  <a:gd name="connsiteY67" fmla="*/ 1028700 h 1097471"/>
                  <a:gd name="connsiteX68" fmla="*/ 1671637 w 4000500"/>
                  <a:gd name="connsiteY68" fmla="*/ 1019175 h 1097471"/>
                  <a:gd name="connsiteX69" fmla="*/ 1700212 w 4000500"/>
                  <a:gd name="connsiteY69" fmla="*/ 1009650 h 1097471"/>
                  <a:gd name="connsiteX70" fmla="*/ 1714500 w 4000500"/>
                  <a:gd name="connsiteY70" fmla="*/ 1004888 h 1097471"/>
                  <a:gd name="connsiteX71" fmla="*/ 1738312 w 4000500"/>
                  <a:gd name="connsiteY71" fmla="*/ 1000125 h 1097471"/>
                  <a:gd name="connsiteX72" fmla="*/ 1766887 w 4000500"/>
                  <a:gd name="connsiteY72" fmla="*/ 990600 h 1097471"/>
                  <a:gd name="connsiteX73" fmla="*/ 1781175 w 4000500"/>
                  <a:gd name="connsiteY73" fmla="*/ 985838 h 1097471"/>
                  <a:gd name="connsiteX74" fmla="*/ 1795462 w 4000500"/>
                  <a:gd name="connsiteY74" fmla="*/ 981075 h 1097471"/>
                  <a:gd name="connsiteX75" fmla="*/ 1828800 w 4000500"/>
                  <a:gd name="connsiteY75" fmla="*/ 971550 h 1097471"/>
                  <a:gd name="connsiteX76" fmla="*/ 1838325 w 4000500"/>
                  <a:gd name="connsiteY76" fmla="*/ 957263 h 1097471"/>
                  <a:gd name="connsiteX77" fmla="*/ 1866900 w 4000500"/>
                  <a:gd name="connsiteY77" fmla="*/ 947738 h 1097471"/>
                  <a:gd name="connsiteX78" fmla="*/ 1881187 w 4000500"/>
                  <a:gd name="connsiteY78" fmla="*/ 942975 h 1097471"/>
                  <a:gd name="connsiteX79" fmla="*/ 1943100 w 4000500"/>
                  <a:gd name="connsiteY79" fmla="*/ 928688 h 1097471"/>
                  <a:gd name="connsiteX80" fmla="*/ 1957387 w 4000500"/>
                  <a:gd name="connsiteY80" fmla="*/ 919163 h 1097471"/>
                  <a:gd name="connsiteX81" fmla="*/ 1971675 w 4000500"/>
                  <a:gd name="connsiteY81" fmla="*/ 904875 h 1097471"/>
                  <a:gd name="connsiteX82" fmla="*/ 2000250 w 4000500"/>
                  <a:gd name="connsiteY82" fmla="*/ 895350 h 1097471"/>
                  <a:gd name="connsiteX83" fmla="*/ 2014537 w 4000500"/>
                  <a:gd name="connsiteY83" fmla="*/ 885825 h 1097471"/>
                  <a:gd name="connsiteX84" fmla="*/ 2033587 w 4000500"/>
                  <a:gd name="connsiteY84" fmla="*/ 881063 h 1097471"/>
                  <a:gd name="connsiteX85" fmla="*/ 2062162 w 4000500"/>
                  <a:gd name="connsiteY85" fmla="*/ 871538 h 1097471"/>
                  <a:gd name="connsiteX86" fmla="*/ 2076450 w 4000500"/>
                  <a:gd name="connsiteY86" fmla="*/ 862013 h 1097471"/>
                  <a:gd name="connsiteX87" fmla="*/ 2105025 w 4000500"/>
                  <a:gd name="connsiteY87" fmla="*/ 852488 h 1097471"/>
                  <a:gd name="connsiteX88" fmla="*/ 2147887 w 4000500"/>
                  <a:gd name="connsiteY88" fmla="*/ 838200 h 1097471"/>
                  <a:gd name="connsiteX89" fmla="*/ 2176462 w 4000500"/>
                  <a:gd name="connsiteY89" fmla="*/ 828675 h 1097471"/>
                  <a:gd name="connsiteX90" fmla="*/ 2233612 w 4000500"/>
                  <a:gd name="connsiteY90" fmla="*/ 790575 h 1097471"/>
                  <a:gd name="connsiteX91" fmla="*/ 2247900 w 4000500"/>
                  <a:gd name="connsiteY91" fmla="*/ 781050 h 1097471"/>
                  <a:gd name="connsiteX92" fmla="*/ 2295525 w 4000500"/>
                  <a:gd name="connsiteY92" fmla="*/ 766763 h 1097471"/>
                  <a:gd name="connsiteX93" fmla="*/ 2309812 w 4000500"/>
                  <a:gd name="connsiteY93" fmla="*/ 762000 h 1097471"/>
                  <a:gd name="connsiteX94" fmla="*/ 2324100 w 4000500"/>
                  <a:gd name="connsiteY94" fmla="*/ 757238 h 1097471"/>
                  <a:gd name="connsiteX95" fmla="*/ 2357437 w 4000500"/>
                  <a:gd name="connsiteY95" fmla="*/ 738188 h 1097471"/>
                  <a:gd name="connsiteX96" fmla="*/ 2386012 w 4000500"/>
                  <a:gd name="connsiteY96" fmla="*/ 719138 h 1097471"/>
                  <a:gd name="connsiteX97" fmla="*/ 2414587 w 4000500"/>
                  <a:gd name="connsiteY97" fmla="*/ 704850 h 1097471"/>
                  <a:gd name="connsiteX98" fmla="*/ 2428875 w 4000500"/>
                  <a:gd name="connsiteY98" fmla="*/ 700088 h 1097471"/>
                  <a:gd name="connsiteX99" fmla="*/ 2466975 w 4000500"/>
                  <a:gd name="connsiteY99" fmla="*/ 685800 h 1097471"/>
                  <a:gd name="connsiteX100" fmla="*/ 2495550 w 4000500"/>
                  <a:gd name="connsiteY100" fmla="*/ 676275 h 1097471"/>
                  <a:gd name="connsiteX101" fmla="*/ 2509837 w 4000500"/>
                  <a:gd name="connsiteY101" fmla="*/ 671513 h 1097471"/>
                  <a:gd name="connsiteX102" fmla="*/ 2538412 w 4000500"/>
                  <a:gd name="connsiteY102" fmla="*/ 652463 h 1097471"/>
                  <a:gd name="connsiteX103" fmla="*/ 2552700 w 4000500"/>
                  <a:gd name="connsiteY103" fmla="*/ 642938 h 1097471"/>
                  <a:gd name="connsiteX104" fmla="*/ 2600325 w 4000500"/>
                  <a:gd name="connsiteY104" fmla="*/ 628650 h 1097471"/>
                  <a:gd name="connsiteX105" fmla="*/ 2614612 w 4000500"/>
                  <a:gd name="connsiteY105" fmla="*/ 619125 h 1097471"/>
                  <a:gd name="connsiteX106" fmla="*/ 2643187 w 4000500"/>
                  <a:gd name="connsiteY106" fmla="*/ 609600 h 1097471"/>
                  <a:gd name="connsiteX107" fmla="*/ 2657475 w 4000500"/>
                  <a:gd name="connsiteY107" fmla="*/ 600075 h 1097471"/>
                  <a:gd name="connsiteX108" fmla="*/ 2671762 w 4000500"/>
                  <a:gd name="connsiteY108" fmla="*/ 585788 h 1097471"/>
                  <a:gd name="connsiteX109" fmla="*/ 2700337 w 4000500"/>
                  <a:gd name="connsiteY109" fmla="*/ 581025 h 1097471"/>
                  <a:gd name="connsiteX110" fmla="*/ 2747962 w 4000500"/>
                  <a:gd name="connsiteY110" fmla="*/ 576263 h 1097471"/>
                  <a:gd name="connsiteX111" fmla="*/ 2762250 w 4000500"/>
                  <a:gd name="connsiteY111" fmla="*/ 571500 h 1097471"/>
                  <a:gd name="connsiteX112" fmla="*/ 2790825 w 4000500"/>
                  <a:gd name="connsiteY112" fmla="*/ 552450 h 1097471"/>
                  <a:gd name="connsiteX113" fmla="*/ 2819400 w 4000500"/>
                  <a:gd name="connsiteY113" fmla="*/ 542925 h 1097471"/>
                  <a:gd name="connsiteX114" fmla="*/ 2847975 w 4000500"/>
                  <a:gd name="connsiteY114" fmla="*/ 528638 h 1097471"/>
                  <a:gd name="connsiteX115" fmla="*/ 2862262 w 4000500"/>
                  <a:gd name="connsiteY115" fmla="*/ 519113 h 1097471"/>
                  <a:gd name="connsiteX116" fmla="*/ 2876550 w 4000500"/>
                  <a:gd name="connsiteY116" fmla="*/ 514350 h 1097471"/>
                  <a:gd name="connsiteX117" fmla="*/ 2919412 w 4000500"/>
                  <a:gd name="connsiteY117" fmla="*/ 490538 h 1097471"/>
                  <a:gd name="connsiteX118" fmla="*/ 2947987 w 4000500"/>
                  <a:gd name="connsiteY118" fmla="*/ 485775 h 1097471"/>
                  <a:gd name="connsiteX119" fmla="*/ 2967037 w 4000500"/>
                  <a:gd name="connsiteY119" fmla="*/ 476250 h 1097471"/>
                  <a:gd name="connsiteX120" fmla="*/ 2995612 w 4000500"/>
                  <a:gd name="connsiteY120" fmla="*/ 457200 h 1097471"/>
                  <a:gd name="connsiteX121" fmla="*/ 3033712 w 4000500"/>
                  <a:gd name="connsiteY121" fmla="*/ 447675 h 1097471"/>
                  <a:gd name="connsiteX122" fmla="*/ 3048000 w 4000500"/>
                  <a:gd name="connsiteY122" fmla="*/ 438150 h 1097471"/>
                  <a:gd name="connsiteX123" fmla="*/ 3090862 w 4000500"/>
                  <a:gd name="connsiteY123" fmla="*/ 423863 h 1097471"/>
                  <a:gd name="connsiteX124" fmla="*/ 3114675 w 4000500"/>
                  <a:gd name="connsiteY124" fmla="*/ 414338 h 1097471"/>
                  <a:gd name="connsiteX125" fmla="*/ 3181350 w 4000500"/>
                  <a:gd name="connsiteY125" fmla="*/ 400050 h 1097471"/>
                  <a:gd name="connsiteX126" fmla="*/ 3224212 w 4000500"/>
                  <a:gd name="connsiteY126" fmla="*/ 390525 h 1097471"/>
                  <a:gd name="connsiteX127" fmla="*/ 3276600 w 4000500"/>
                  <a:gd name="connsiteY127" fmla="*/ 385763 h 1097471"/>
                  <a:gd name="connsiteX128" fmla="*/ 3324225 w 4000500"/>
                  <a:gd name="connsiteY128" fmla="*/ 371475 h 1097471"/>
                  <a:gd name="connsiteX129" fmla="*/ 3400425 w 4000500"/>
                  <a:gd name="connsiteY129" fmla="*/ 361950 h 1097471"/>
                  <a:gd name="connsiteX130" fmla="*/ 3571875 w 4000500"/>
                  <a:gd name="connsiteY130" fmla="*/ 366713 h 1097471"/>
                  <a:gd name="connsiteX131" fmla="*/ 3586162 w 4000500"/>
                  <a:gd name="connsiteY131" fmla="*/ 371475 h 1097471"/>
                  <a:gd name="connsiteX132" fmla="*/ 3609975 w 4000500"/>
                  <a:gd name="connsiteY132" fmla="*/ 376238 h 1097471"/>
                  <a:gd name="connsiteX133" fmla="*/ 3676650 w 4000500"/>
                  <a:gd name="connsiteY133" fmla="*/ 381000 h 1097471"/>
                  <a:gd name="connsiteX134" fmla="*/ 3771900 w 4000500"/>
                  <a:gd name="connsiteY134" fmla="*/ 395288 h 1097471"/>
                  <a:gd name="connsiteX135" fmla="*/ 3790950 w 4000500"/>
                  <a:gd name="connsiteY135" fmla="*/ 400050 h 1097471"/>
                  <a:gd name="connsiteX136" fmla="*/ 3805237 w 4000500"/>
                  <a:gd name="connsiteY136" fmla="*/ 404813 h 1097471"/>
                  <a:gd name="connsiteX137" fmla="*/ 3833812 w 4000500"/>
                  <a:gd name="connsiteY137" fmla="*/ 409575 h 1097471"/>
                  <a:gd name="connsiteX138" fmla="*/ 3919537 w 4000500"/>
                  <a:gd name="connsiteY138" fmla="*/ 419100 h 1097471"/>
                  <a:gd name="connsiteX139" fmla="*/ 3938587 w 4000500"/>
                  <a:gd name="connsiteY139" fmla="*/ 423863 h 1097471"/>
                  <a:gd name="connsiteX140" fmla="*/ 4000500 w 4000500"/>
                  <a:gd name="connsiteY140" fmla="*/ 423863 h 10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4000500" h="1097471">
                    <a:moveTo>
                      <a:pt x="0" y="0"/>
                    </a:moveTo>
                    <a:cubicBezTo>
                      <a:pt x="7937" y="6350"/>
                      <a:pt x="15192" y="13663"/>
                      <a:pt x="23812" y="19050"/>
                    </a:cubicBezTo>
                    <a:cubicBezTo>
                      <a:pt x="28069" y="21711"/>
                      <a:pt x="33486" y="21835"/>
                      <a:pt x="38100" y="23813"/>
                    </a:cubicBezTo>
                    <a:cubicBezTo>
                      <a:pt x="79287" y="41465"/>
                      <a:pt x="37937" y="26934"/>
                      <a:pt x="71437" y="38100"/>
                    </a:cubicBezTo>
                    <a:cubicBezTo>
                      <a:pt x="76200" y="41275"/>
                      <a:pt x="80605" y="45065"/>
                      <a:pt x="85725" y="47625"/>
                    </a:cubicBezTo>
                    <a:cubicBezTo>
                      <a:pt x="90215" y="49870"/>
                      <a:pt x="96092" y="49252"/>
                      <a:pt x="100012" y="52388"/>
                    </a:cubicBezTo>
                    <a:cubicBezTo>
                      <a:pt x="104481" y="55964"/>
                      <a:pt x="104683" y="63642"/>
                      <a:pt x="109537" y="66675"/>
                    </a:cubicBezTo>
                    <a:cubicBezTo>
                      <a:pt x="118051" y="71996"/>
                      <a:pt x="138112" y="76200"/>
                      <a:pt x="138112" y="76200"/>
                    </a:cubicBezTo>
                    <a:cubicBezTo>
                      <a:pt x="160960" y="110474"/>
                      <a:pt x="128606" y="68275"/>
                      <a:pt x="176212" y="100013"/>
                    </a:cubicBezTo>
                    <a:lnTo>
                      <a:pt x="247650" y="147638"/>
                    </a:lnTo>
                    <a:lnTo>
                      <a:pt x="276225" y="166688"/>
                    </a:lnTo>
                    <a:lnTo>
                      <a:pt x="290512" y="171450"/>
                    </a:lnTo>
                    <a:cubicBezTo>
                      <a:pt x="294210" y="182545"/>
                      <a:pt x="305239" y="223984"/>
                      <a:pt x="319087" y="228600"/>
                    </a:cubicBezTo>
                    <a:cubicBezTo>
                      <a:pt x="339584" y="235433"/>
                      <a:pt x="328505" y="232146"/>
                      <a:pt x="352425" y="238125"/>
                    </a:cubicBezTo>
                    <a:cubicBezTo>
                      <a:pt x="354005" y="242865"/>
                      <a:pt x="361942" y="275030"/>
                      <a:pt x="371475" y="280988"/>
                    </a:cubicBezTo>
                    <a:cubicBezTo>
                      <a:pt x="379989" y="286309"/>
                      <a:pt x="400050" y="290513"/>
                      <a:pt x="400050" y="290513"/>
                    </a:cubicBezTo>
                    <a:cubicBezTo>
                      <a:pt x="434178" y="341705"/>
                      <a:pt x="403624" y="303811"/>
                      <a:pt x="433387" y="328613"/>
                    </a:cubicBezTo>
                    <a:cubicBezTo>
                      <a:pt x="457170" y="348431"/>
                      <a:pt x="436855" y="339293"/>
                      <a:pt x="461962" y="347663"/>
                    </a:cubicBezTo>
                    <a:cubicBezTo>
                      <a:pt x="465137" y="352425"/>
                      <a:pt x="469232" y="356689"/>
                      <a:pt x="471487" y="361950"/>
                    </a:cubicBezTo>
                    <a:cubicBezTo>
                      <a:pt x="479473" y="380584"/>
                      <a:pt x="472971" y="390369"/>
                      <a:pt x="485775" y="409575"/>
                    </a:cubicBezTo>
                    <a:cubicBezTo>
                      <a:pt x="508000" y="442912"/>
                      <a:pt x="495300" y="431800"/>
                      <a:pt x="519112" y="447675"/>
                    </a:cubicBezTo>
                    <a:cubicBezTo>
                      <a:pt x="522287" y="452438"/>
                      <a:pt x="526077" y="456843"/>
                      <a:pt x="528637" y="461963"/>
                    </a:cubicBezTo>
                    <a:cubicBezTo>
                      <a:pt x="530882" y="466453"/>
                      <a:pt x="530962" y="471862"/>
                      <a:pt x="533400" y="476250"/>
                    </a:cubicBezTo>
                    <a:cubicBezTo>
                      <a:pt x="547642" y="501884"/>
                      <a:pt x="549383" y="501757"/>
                      <a:pt x="566737" y="519113"/>
                    </a:cubicBezTo>
                    <a:cubicBezTo>
                      <a:pt x="569912" y="528638"/>
                      <a:pt x="570693" y="539334"/>
                      <a:pt x="576262" y="547688"/>
                    </a:cubicBezTo>
                    <a:cubicBezTo>
                      <a:pt x="579437" y="552450"/>
                      <a:pt x="583227" y="556856"/>
                      <a:pt x="585787" y="561975"/>
                    </a:cubicBezTo>
                    <a:cubicBezTo>
                      <a:pt x="588032" y="566465"/>
                      <a:pt x="588112" y="571874"/>
                      <a:pt x="590550" y="576263"/>
                    </a:cubicBezTo>
                    <a:cubicBezTo>
                      <a:pt x="606892" y="605678"/>
                      <a:pt x="603017" y="600449"/>
                      <a:pt x="623887" y="614363"/>
                    </a:cubicBezTo>
                    <a:cubicBezTo>
                      <a:pt x="627062" y="619125"/>
                      <a:pt x="629748" y="624253"/>
                      <a:pt x="633412" y="628650"/>
                    </a:cubicBezTo>
                    <a:cubicBezTo>
                      <a:pt x="637724" y="633824"/>
                      <a:pt x="643964" y="637334"/>
                      <a:pt x="647700" y="642938"/>
                    </a:cubicBezTo>
                    <a:cubicBezTo>
                      <a:pt x="650485" y="647115"/>
                      <a:pt x="650024" y="652837"/>
                      <a:pt x="652462" y="657225"/>
                    </a:cubicBezTo>
                    <a:cubicBezTo>
                      <a:pt x="669830" y="688488"/>
                      <a:pt x="662611" y="682833"/>
                      <a:pt x="685800" y="690563"/>
                    </a:cubicBezTo>
                    <a:cubicBezTo>
                      <a:pt x="687387" y="695325"/>
                      <a:pt x="687012" y="701300"/>
                      <a:pt x="690562" y="704850"/>
                    </a:cubicBezTo>
                    <a:cubicBezTo>
                      <a:pt x="698657" y="712945"/>
                      <a:pt x="719137" y="723900"/>
                      <a:pt x="719137" y="723900"/>
                    </a:cubicBezTo>
                    <a:cubicBezTo>
                      <a:pt x="741362" y="757238"/>
                      <a:pt x="728662" y="746125"/>
                      <a:pt x="752475" y="762000"/>
                    </a:cubicBezTo>
                    <a:cubicBezTo>
                      <a:pt x="755650" y="766763"/>
                      <a:pt x="757530" y="772712"/>
                      <a:pt x="762000" y="776288"/>
                    </a:cubicBezTo>
                    <a:cubicBezTo>
                      <a:pt x="765920" y="779424"/>
                      <a:pt x="773369" y="776965"/>
                      <a:pt x="776287" y="781050"/>
                    </a:cubicBezTo>
                    <a:cubicBezTo>
                      <a:pt x="804069" y="819944"/>
                      <a:pt x="767952" y="803671"/>
                      <a:pt x="800100" y="814388"/>
                    </a:cubicBezTo>
                    <a:cubicBezTo>
                      <a:pt x="801687" y="819150"/>
                      <a:pt x="801726" y="824755"/>
                      <a:pt x="804862" y="828675"/>
                    </a:cubicBezTo>
                    <a:cubicBezTo>
                      <a:pt x="811576" y="837067"/>
                      <a:pt x="824026" y="839826"/>
                      <a:pt x="833437" y="842963"/>
                    </a:cubicBezTo>
                    <a:cubicBezTo>
                      <a:pt x="836612" y="847725"/>
                      <a:pt x="840402" y="852131"/>
                      <a:pt x="842962" y="857250"/>
                    </a:cubicBezTo>
                    <a:cubicBezTo>
                      <a:pt x="845207" y="861740"/>
                      <a:pt x="843640" y="868620"/>
                      <a:pt x="847725" y="871538"/>
                    </a:cubicBezTo>
                    <a:cubicBezTo>
                      <a:pt x="855895" y="877374"/>
                      <a:pt x="866775" y="877888"/>
                      <a:pt x="876300" y="881063"/>
                    </a:cubicBezTo>
                    <a:lnTo>
                      <a:pt x="890587" y="885825"/>
                    </a:lnTo>
                    <a:cubicBezTo>
                      <a:pt x="889000" y="890588"/>
                      <a:pt x="885825" y="895093"/>
                      <a:pt x="885825" y="900113"/>
                    </a:cubicBezTo>
                    <a:cubicBezTo>
                      <a:pt x="885825" y="911338"/>
                      <a:pt x="886418" y="923028"/>
                      <a:pt x="890587" y="933450"/>
                    </a:cubicBezTo>
                    <a:cubicBezTo>
                      <a:pt x="893920" y="941784"/>
                      <a:pt x="912019" y="952501"/>
                      <a:pt x="919162" y="957263"/>
                    </a:cubicBezTo>
                    <a:cubicBezTo>
                      <a:pt x="920750" y="962025"/>
                      <a:pt x="920375" y="968000"/>
                      <a:pt x="923925" y="971550"/>
                    </a:cubicBezTo>
                    <a:cubicBezTo>
                      <a:pt x="927475" y="975100"/>
                      <a:pt x="933342" y="975095"/>
                      <a:pt x="938212" y="976313"/>
                    </a:cubicBezTo>
                    <a:cubicBezTo>
                      <a:pt x="946065" y="978276"/>
                      <a:pt x="954215" y="978945"/>
                      <a:pt x="962025" y="981075"/>
                    </a:cubicBezTo>
                    <a:cubicBezTo>
                      <a:pt x="971711" y="983717"/>
                      <a:pt x="981075" y="987425"/>
                      <a:pt x="990600" y="990600"/>
                    </a:cubicBezTo>
                    <a:lnTo>
                      <a:pt x="1004887" y="995363"/>
                    </a:lnTo>
                    <a:cubicBezTo>
                      <a:pt x="1008062" y="1000125"/>
                      <a:pt x="1010365" y="1005603"/>
                      <a:pt x="1014412" y="1009650"/>
                    </a:cubicBezTo>
                    <a:cubicBezTo>
                      <a:pt x="1028060" y="1023297"/>
                      <a:pt x="1027495" y="1016192"/>
                      <a:pt x="1042987" y="1023938"/>
                    </a:cubicBezTo>
                    <a:cubicBezTo>
                      <a:pt x="1048107" y="1026498"/>
                      <a:pt x="1051915" y="1031453"/>
                      <a:pt x="1057275" y="1033463"/>
                    </a:cubicBezTo>
                    <a:cubicBezTo>
                      <a:pt x="1064854" y="1036305"/>
                      <a:pt x="1073185" y="1036469"/>
                      <a:pt x="1081087" y="1038225"/>
                    </a:cubicBezTo>
                    <a:cubicBezTo>
                      <a:pt x="1123721" y="1047699"/>
                      <a:pt x="1072708" y="1038417"/>
                      <a:pt x="1128712" y="1047750"/>
                    </a:cubicBezTo>
                    <a:cubicBezTo>
                      <a:pt x="1133475" y="1050925"/>
                      <a:pt x="1137769" y="1054950"/>
                      <a:pt x="1143000" y="1057275"/>
                    </a:cubicBezTo>
                    <a:cubicBezTo>
                      <a:pt x="1152175" y="1061353"/>
                      <a:pt x="1162050" y="1063625"/>
                      <a:pt x="1171575" y="1066800"/>
                    </a:cubicBezTo>
                    <a:cubicBezTo>
                      <a:pt x="1176337" y="1068388"/>
                      <a:pt x="1180939" y="1070579"/>
                      <a:pt x="1185862" y="1071563"/>
                    </a:cubicBezTo>
                    <a:cubicBezTo>
                      <a:pt x="1193800" y="1073150"/>
                      <a:pt x="1201773" y="1074569"/>
                      <a:pt x="1209675" y="1076325"/>
                    </a:cubicBezTo>
                    <a:cubicBezTo>
                      <a:pt x="1252313" y="1085800"/>
                      <a:pt x="1201290" y="1076516"/>
                      <a:pt x="1257300" y="1085850"/>
                    </a:cubicBezTo>
                    <a:cubicBezTo>
                      <a:pt x="1318373" y="1106211"/>
                      <a:pt x="1281047" y="1095596"/>
                      <a:pt x="1423987" y="1085850"/>
                    </a:cubicBezTo>
                    <a:cubicBezTo>
                      <a:pt x="1443255" y="1084536"/>
                      <a:pt x="1481137" y="1076325"/>
                      <a:pt x="1481137" y="1076325"/>
                    </a:cubicBezTo>
                    <a:cubicBezTo>
                      <a:pt x="1511090" y="1056357"/>
                      <a:pt x="1478958" y="1075464"/>
                      <a:pt x="1533525" y="1057275"/>
                    </a:cubicBezTo>
                    <a:cubicBezTo>
                      <a:pt x="1543050" y="1054100"/>
                      <a:pt x="1552161" y="1049170"/>
                      <a:pt x="1562100" y="1047750"/>
                    </a:cubicBezTo>
                    <a:lnTo>
                      <a:pt x="1628775" y="1038225"/>
                    </a:lnTo>
                    <a:cubicBezTo>
                      <a:pt x="1638300" y="1035050"/>
                      <a:pt x="1648996" y="1034269"/>
                      <a:pt x="1657350" y="1028700"/>
                    </a:cubicBezTo>
                    <a:cubicBezTo>
                      <a:pt x="1662112" y="1025525"/>
                      <a:pt x="1666407" y="1021500"/>
                      <a:pt x="1671637" y="1019175"/>
                    </a:cubicBezTo>
                    <a:cubicBezTo>
                      <a:pt x="1680812" y="1015097"/>
                      <a:pt x="1690687" y="1012825"/>
                      <a:pt x="1700212" y="1009650"/>
                    </a:cubicBezTo>
                    <a:cubicBezTo>
                      <a:pt x="1704975" y="1008063"/>
                      <a:pt x="1709577" y="1005873"/>
                      <a:pt x="1714500" y="1004888"/>
                    </a:cubicBezTo>
                    <a:cubicBezTo>
                      <a:pt x="1722437" y="1003300"/>
                      <a:pt x="1730503" y="1002255"/>
                      <a:pt x="1738312" y="1000125"/>
                    </a:cubicBezTo>
                    <a:cubicBezTo>
                      <a:pt x="1747998" y="997483"/>
                      <a:pt x="1757362" y="993775"/>
                      <a:pt x="1766887" y="990600"/>
                    </a:cubicBezTo>
                    <a:lnTo>
                      <a:pt x="1781175" y="985838"/>
                    </a:lnTo>
                    <a:cubicBezTo>
                      <a:pt x="1785937" y="984251"/>
                      <a:pt x="1790592" y="982292"/>
                      <a:pt x="1795462" y="981075"/>
                    </a:cubicBezTo>
                    <a:cubicBezTo>
                      <a:pt x="1819382" y="975096"/>
                      <a:pt x="1808303" y="978383"/>
                      <a:pt x="1828800" y="971550"/>
                    </a:cubicBezTo>
                    <a:cubicBezTo>
                      <a:pt x="1831975" y="966788"/>
                      <a:pt x="1833471" y="960296"/>
                      <a:pt x="1838325" y="957263"/>
                    </a:cubicBezTo>
                    <a:cubicBezTo>
                      <a:pt x="1846839" y="951942"/>
                      <a:pt x="1857375" y="950913"/>
                      <a:pt x="1866900" y="947738"/>
                    </a:cubicBezTo>
                    <a:cubicBezTo>
                      <a:pt x="1871662" y="946150"/>
                      <a:pt x="1876264" y="943960"/>
                      <a:pt x="1881187" y="942975"/>
                    </a:cubicBezTo>
                    <a:cubicBezTo>
                      <a:pt x="1933735" y="932465"/>
                      <a:pt x="1913453" y="938569"/>
                      <a:pt x="1943100" y="928688"/>
                    </a:cubicBezTo>
                    <a:cubicBezTo>
                      <a:pt x="1947862" y="925513"/>
                      <a:pt x="1952990" y="922827"/>
                      <a:pt x="1957387" y="919163"/>
                    </a:cubicBezTo>
                    <a:cubicBezTo>
                      <a:pt x="1962561" y="914851"/>
                      <a:pt x="1965787" y="908146"/>
                      <a:pt x="1971675" y="904875"/>
                    </a:cubicBezTo>
                    <a:cubicBezTo>
                      <a:pt x="1980452" y="899999"/>
                      <a:pt x="1991896" y="900919"/>
                      <a:pt x="2000250" y="895350"/>
                    </a:cubicBezTo>
                    <a:cubicBezTo>
                      <a:pt x="2005012" y="892175"/>
                      <a:pt x="2009276" y="888080"/>
                      <a:pt x="2014537" y="885825"/>
                    </a:cubicBezTo>
                    <a:cubicBezTo>
                      <a:pt x="2020553" y="883247"/>
                      <a:pt x="2027318" y="882944"/>
                      <a:pt x="2033587" y="881063"/>
                    </a:cubicBezTo>
                    <a:cubicBezTo>
                      <a:pt x="2043204" y="878178"/>
                      <a:pt x="2062162" y="871538"/>
                      <a:pt x="2062162" y="871538"/>
                    </a:cubicBezTo>
                    <a:cubicBezTo>
                      <a:pt x="2066925" y="868363"/>
                      <a:pt x="2071219" y="864338"/>
                      <a:pt x="2076450" y="862013"/>
                    </a:cubicBezTo>
                    <a:cubicBezTo>
                      <a:pt x="2085625" y="857935"/>
                      <a:pt x="2095500" y="855663"/>
                      <a:pt x="2105025" y="852488"/>
                    </a:cubicBezTo>
                    <a:lnTo>
                      <a:pt x="2147887" y="838200"/>
                    </a:lnTo>
                    <a:cubicBezTo>
                      <a:pt x="2147892" y="838198"/>
                      <a:pt x="2176457" y="828679"/>
                      <a:pt x="2176462" y="828675"/>
                    </a:cubicBezTo>
                    <a:lnTo>
                      <a:pt x="2233612" y="790575"/>
                    </a:lnTo>
                    <a:cubicBezTo>
                      <a:pt x="2238375" y="787400"/>
                      <a:pt x="2242347" y="782438"/>
                      <a:pt x="2247900" y="781050"/>
                    </a:cubicBezTo>
                    <a:cubicBezTo>
                      <a:pt x="2276686" y="773854"/>
                      <a:pt x="2260747" y="778356"/>
                      <a:pt x="2295525" y="766763"/>
                    </a:cubicBezTo>
                    <a:lnTo>
                      <a:pt x="2309812" y="762000"/>
                    </a:lnTo>
                    <a:lnTo>
                      <a:pt x="2324100" y="757238"/>
                    </a:lnTo>
                    <a:cubicBezTo>
                      <a:pt x="2386589" y="710370"/>
                      <a:pt x="2310688" y="764160"/>
                      <a:pt x="2357437" y="738188"/>
                    </a:cubicBezTo>
                    <a:cubicBezTo>
                      <a:pt x="2367444" y="732629"/>
                      <a:pt x="2375152" y="722758"/>
                      <a:pt x="2386012" y="719138"/>
                    </a:cubicBezTo>
                    <a:cubicBezTo>
                      <a:pt x="2421933" y="707163"/>
                      <a:pt x="2377650" y="723318"/>
                      <a:pt x="2414587" y="704850"/>
                    </a:cubicBezTo>
                    <a:cubicBezTo>
                      <a:pt x="2419077" y="702605"/>
                      <a:pt x="2424112" y="701675"/>
                      <a:pt x="2428875" y="700088"/>
                    </a:cubicBezTo>
                    <a:cubicBezTo>
                      <a:pt x="2453738" y="683512"/>
                      <a:pt x="2432118" y="695307"/>
                      <a:pt x="2466975" y="685800"/>
                    </a:cubicBezTo>
                    <a:cubicBezTo>
                      <a:pt x="2476661" y="683158"/>
                      <a:pt x="2486025" y="679450"/>
                      <a:pt x="2495550" y="676275"/>
                    </a:cubicBezTo>
                    <a:lnTo>
                      <a:pt x="2509837" y="671513"/>
                    </a:lnTo>
                    <a:lnTo>
                      <a:pt x="2538412" y="652463"/>
                    </a:lnTo>
                    <a:cubicBezTo>
                      <a:pt x="2543175" y="649288"/>
                      <a:pt x="2547147" y="644326"/>
                      <a:pt x="2552700" y="642938"/>
                    </a:cubicBezTo>
                    <a:cubicBezTo>
                      <a:pt x="2563347" y="640276"/>
                      <a:pt x="2593370" y="633287"/>
                      <a:pt x="2600325" y="628650"/>
                    </a:cubicBezTo>
                    <a:cubicBezTo>
                      <a:pt x="2605087" y="625475"/>
                      <a:pt x="2609382" y="621450"/>
                      <a:pt x="2614612" y="619125"/>
                    </a:cubicBezTo>
                    <a:cubicBezTo>
                      <a:pt x="2623787" y="615047"/>
                      <a:pt x="2634833" y="615169"/>
                      <a:pt x="2643187" y="609600"/>
                    </a:cubicBezTo>
                    <a:cubicBezTo>
                      <a:pt x="2647950" y="606425"/>
                      <a:pt x="2653078" y="603739"/>
                      <a:pt x="2657475" y="600075"/>
                    </a:cubicBezTo>
                    <a:cubicBezTo>
                      <a:pt x="2662649" y="595763"/>
                      <a:pt x="2665608" y="588523"/>
                      <a:pt x="2671762" y="585788"/>
                    </a:cubicBezTo>
                    <a:cubicBezTo>
                      <a:pt x="2680586" y="581866"/>
                      <a:pt x="2690755" y="582223"/>
                      <a:pt x="2700337" y="581025"/>
                    </a:cubicBezTo>
                    <a:cubicBezTo>
                      <a:pt x="2716168" y="579046"/>
                      <a:pt x="2732087" y="577850"/>
                      <a:pt x="2747962" y="576263"/>
                    </a:cubicBezTo>
                    <a:cubicBezTo>
                      <a:pt x="2752725" y="574675"/>
                      <a:pt x="2757861" y="573938"/>
                      <a:pt x="2762250" y="571500"/>
                    </a:cubicBezTo>
                    <a:cubicBezTo>
                      <a:pt x="2772257" y="565941"/>
                      <a:pt x="2779965" y="556070"/>
                      <a:pt x="2790825" y="552450"/>
                    </a:cubicBezTo>
                    <a:cubicBezTo>
                      <a:pt x="2800350" y="549275"/>
                      <a:pt x="2811046" y="548494"/>
                      <a:pt x="2819400" y="542925"/>
                    </a:cubicBezTo>
                    <a:cubicBezTo>
                      <a:pt x="2837864" y="530615"/>
                      <a:pt x="2828257" y="535210"/>
                      <a:pt x="2847975" y="528638"/>
                    </a:cubicBezTo>
                    <a:cubicBezTo>
                      <a:pt x="2852737" y="525463"/>
                      <a:pt x="2857143" y="521673"/>
                      <a:pt x="2862262" y="519113"/>
                    </a:cubicBezTo>
                    <a:cubicBezTo>
                      <a:pt x="2866752" y="516868"/>
                      <a:pt x="2872161" y="516788"/>
                      <a:pt x="2876550" y="514350"/>
                    </a:cubicBezTo>
                    <a:cubicBezTo>
                      <a:pt x="2901107" y="500707"/>
                      <a:pt x="2897858" y="495328"/>
                      <a:pt x="2919412" y="490538"/>
                    </a:cubicBezTo>
                    <a:cubicBezTo>
                      <a:pt x="2928838" y="488443"/>
                      <a:pt x="2938462" y="487363"/>
                      <a:pt x="2947987" y="485775"/>
                    </a:cubicBezTo>
                    <a:cubicBezTo>
                      <a:pt x="2954337" y="482600"/>
                      <a:pt x="2960949" y="479903"/>
                      <a:pt x="2967037" y="476250"/>
                    </a:cubicBezTo>
                    <a:cubicBezTo>
                      <a:pt x="2976853" y="470360"/>
                      <a:pt x="2984752" y="460820"/>
                      <a:pt x="2995612" y="457200"/>
                    </a:cubicBezTo>
                    <a:cubicBezTo>
                      <a:pt x="3017579" y="449879"/>
                      <a:pt x="3004977" y="453423"/>
                      <a:pt x="3033712" y="447675"/>
                    </a:cubicBezTo>
                    <a:cubicBezTo>
                      <a:pt x="3038475" y="444500"/>
                      <a:pt x="3042769" y="440475"/>
                      <a:pt x="3048000" y="438150"/>
                    </a:cubicBezTo>
                    <a:cubicBezTo>
                      <a:pt x="3069454" y="428615"/>
                      <a:pt x="3072991" y="431011"/>
                      <a:pt x="3090862" y="423863"/>
                    </a:cubicBezTo>
                    <a:cubicBezTo>
                      <a:pt x="3098800" y="420688"/>
                      <a:pt x="3106504" y="416852"/>
                      <a:pt x="3114675" y="414338"/>
                    </a:cubicBezTo>
                    <a:cubicBezTo>
                      <a:pt x="3154114" y="402203"/>
                      <a:pt x="3145785" y="407163"/>
                      <a:pt x="3181350" y="400050"/>
                    </a:cubicBezTo>
                    <a:cubicBezTo>
                      <a:pt x="3201726" y="395975"/>
                      <a:pt x="3202054" y="393295"/>
                      <a:pt x="3224212" y="390525"/>
                    </a:cubicBezTo>
                    <a:cubicBezTo>
                      <a:pt x="3241611" y="388350"/>
                      <a:pt x="3259137" y="387350"/>
                      <a:pt x="3276600" y="385763"/>
                    </a:cubicBezTo>
                    <a:cubicBezTo>
                      <a:pt x="3291504" y="380795"/>
                      <a:pt x="3308395" y="374353"/>
                      <a:pt x="3324225" y="371475"/>
                    </a:cubicBezTo>
                    <a:cubicBezTo>
                      <a:pt x="3345569" y="367594"/>
                      <a:pt x="3379990" y="364221"/>
                      <a:pt x="3400425" y="361950"/>
                    </a:cubicBezTo>
                    <a:cubicBezTo>
                      <a:pt x="3457575" y="363538"/>
                      <a:pt x="3514778" y="363785"/>
                      <a:pt x="3571875" y="366713"/>
                    </a:cubicBezTo>
                    <a:cubicBezTo>
                      <a:pt x="3576888" y="366970"/>
                      <a:pt x="3581292" y="370257"/>
                      <a:pt x="3586162" y="371475"/>
                    </a:cubicBezTo>
                    <a:cubicBezTo>
                      <a:pt x="3594015" y="373438"/>
                      <a:pt x="3601925" y="375391"/>
                      <a:pt x="3609975" y="376238"/>
                    </a:cubicBezTo>
                    <a:cubicBezTo>
                      <a:pt x="3632134" y="378571"/>
                      <a:pt x="3654425" y="379413"/>
                      <a:pt x="3676650" y="381000"/>
                    </a:cubicBezTo>
                    <a:cubicBezTo>
                      <a:pt x="3726363" y="397571"/>
                      <a:pt x="3695210" y="389810"/>
                      <a:pt x="3771900" y="395288"/>
                    </a:cubicBezTo>
                    <a:cubicBezTo>
                      <a:pt x="3778250" y="396875"/>
                      <a:pt x="3784656" y="398252"/>
                      <a:pt x="3790950" y="400050"/>
                    </a:cubicBezTo>
                    <a:cubicBezTo>
                      <a:pt x="3795777" y="401429"/>
                      <a:pt x="3800337" y="403724"/>
                      <a:pt x="3805237" y="404813"/>
                    </a:cubicBezTo>
                    <a:cubicBezTo>
                      <a:pt x="3814663" y="406908"/>
                      <a:pt x="3824287" y="407988"/>
                      <a:pt x="3833812" y="409575"/>
                    </a:cubicBezTo>
                    <a:cubicBezTo>
                      <a:pt x="3873462" y="422793"/>
                      <a:pt x="3830153" y="409691"/>
                      <a:pt x="3919537" y="419100"/>
                    </a:cubicBezTo>
                    <a:cubicBezTo>
                      <a:pt x="3926047" y="419785"/>
                      <a:pt x="3932053" y="423479"/>
                      <a:pt x="3938587" y="423863"/>
                    </a:cubicBezTo>
                    <a:cubicBezTo>
                      <a:pt x="3959189" y="425075"/>
                      <a:pt x="3979862" y="423863"/>
                      <a:pt x="4000500" y="423863"/>
                    </a:cubicBezTo>
                  </a:path>
                </a:pathLst>
              </a:cu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45550723-1BBD-4104-B3E7-AB336A6BC262}"/>
                  </a:ext>
                </a:extLst>
              </p:cNvPr>
              <p:cNvSpPr/>
              <p:nvPr/>
            </p:nvSpPr>
            <p:spPr>
              <a:xfrm>
                <a:off x="8181975" y="3876671"/>
                <a:ext cx="1952625" cy="390556"/>
              </a:xfrm>
              <a:custGeom>
                <a:avLst/>
                <a:gdLst>
                  <a:gd name="connsiteX0" fmla="*/ 0 w 1952625"/>
                  <a:gd name="connsiteY0" fmla="*/ 133354 h 390556"/>
                  <a:gd name="connsiteX1" fmla="*/ 47625 w 1952625"/>
                  <a:gd name="connsiteY1" fmla="*/ 128592 h 390556"/>
                  <a:gd name="connsiteX2" fmla="*/ 61913 w 1952625"/>
                  <a:gd name="connsiteY2" fmla="*/ 123829 h 390556"/>
                  <a:gd name="connsiteX3" fmla="*/ 261938 w 1952625"/>
                  <a:gd name="connsiteY3" fmla="*/ 114304 h 390556"/>
                  <a:gd name="connsiteX4" fmla="*/ 323850 w 1952625"/>
                  <a:gd name="connsiteY4" fmla="*/ 100017 h 390556"/>
                  <a:gd name="connsiteX5" fmla="*/ 366713 w 1952625"/>
                  <a:gd name="connsiteY5" fmla="*/ 85729 h 390556"/>
                  <a:gd name="connsiteX6" fmla="*/ 395288 w 1952625"/>
                  <a:gd name="connsiteY6" fmla="*/ 76204 h 390556"/>
                  <a:gd name="connsiteX7" fmla="*/ 409575 w 1952625"/>
                  <a:gd name="connsiteY7" fmla="*/ 71442 h 390556"/>
                  <a:gd name="connsiteX8" fmla="*/ 423863 w 1952625"/>
                  <a:gd name="connsiteY8" fmla="*/ 61917 h 390556"/>
                  <a:gd name="connsiteX9" fmla="*/ 447675 w 1952625"/>
                  <a:gd name="connsiteY9" fmla="*/ 57154 h 390556"/>
                  <a:gd name="connsiteX10" fmla="*/ 504825 w 1952625"/>
                  <a:gd name="connsiteY10" fmla="*/ 47629 h 390556"/>
                  <a:gd name="connsiteX11" fmla="*/ 557213 w 1952625"/>
                  <a:gd name="connsiteY11" fmla="*/ 38104 h 390556"/>
                  <a:gd name="connsiteX12" fmla="*/ 581025 w 1952625"/>
                  <a:gd name="connsiteY12" fmla="*/ 33342 h 390556"/>
                  <a:gd name="connsiteX13" fmla="*/ 623888 w 1952625"/>
                  <a:gd name="connsiteY13" fmla="*/ 28579 h 390556"/>
                  <a:gd name="connsiteX14" fmla="*/ 638175 w 1952625"/>
                  <a:gd name="connsiteY14" fmla="*/ 23817 h 390556"/>
                  <a:gd name="connsiteX15" fmla="*/ 700088 w 1952625"/>
                  <a:gd name="connsiteY15" fmla="*/ 14292 h 390556"/>
                  <a:gd name="connsiteX16" fmla="*/ 757238 w 1952625"/>
                  <a:gd name="connsiteY16" fmla="*/ 9529 h 390556"/>
                  <a:gd name="connsiteX17" fmla="*/ 881063 w 1952625"/>
                  <a:gd name="connsiteY17" fmla="*/ 4 h 390556"/>
                  <a:gd name="connsiteX18" fmla="*/ 1138238 w 1952625"/>
                  <a:gd name="connsiteY18" fmla="*/ 4767 h 390556"/>
                  <a:gd name="connsiteX19" fmla="*/ 1152525 w 1952625"/>
                  <a:gd name="connsiteY19" fmla="*/ 9529 h 390556"/>
                  <a:gd name="connsiteX20" fmla="*/ 1238250 w 1952625"/>
                  <a:gd name="connsiteY20" fmla="*/ 19054 h 390556"/>
                  <a:gd name="connsiteX21" fmla="*/ 1266825 w 1952625"/>
                  <a:gd name="connsiteY21" fmla="*/ 33342 h 390556"/>
                  <a:gd name="connsiteX22" fmla="*/ 1276350 w 1952625"/>
                  <a:gd name="connsiteY22" fmla="*/ 47629 h 390556"/>
                  <a:gd name="connsiteX23" fmla="*/ 1304925 w 1952625"/>
                  <a:gd name="connsiteY23" fmla="*/ 57154 h 390556"/>
                  <a:gd name="connsiteX24" fmla="*/ 1323975 w 1952625"/>
                  <a:gd name="connsiteY24" fmla="*/ 66679 h 390556"/>
                  <a:gd name="connsiteX25" fmla="*/ 1362075 w 1952625"/>
                  <a:gd name="connsiteY25" fmla="*/ 100017 h 390556"/>
                  <a:gd name="connsiteX26" fmla="*/ 1376363 w 1952625"/>
                  <a:gd name="connsiteY26" fmla="*/ 109542 h 390556"/>
                  <a:gd name="connsiteX27" fmla="*/ 1414463 w 1952625"/>
                  <a:gd name="connsiteY27" fmla="*/ 133354 h 390556"/>
                  <a:gd name="connsiteX28" fmla="*/ 1428750 w 1952625"/>
                  <a:gd name="connsiteY28" fmla="*/ 138117 h 390556"/>
                  <a:gd name="connsiteX29" fmla="*/ 1443038 w 1952625"/>
                  <a:gd name="connsiteY29" fmla="*/ 142879 h 390556"/>
                  <a:gd name="connsiteX30" fmla="*/ 1471613 w 1952625"/>
                  <a:gd name="connsiteY30" fmla="*/ 161929 h 390556"/>
                  <a:gd name="connsiteX31" fmla="*/ 1485900 w 1952625"/>
                  <a:gd name="connsiteY31" fmla="*/ 171454 h 390556"/>
                  <a:gd name="connsiteX32" fmla="*/ 1500188 w 1952625"/>
                  <a:gd name="connsiteY32" fmla="*/ 176217 h 390556"/>
                  <a:gd name="connsiteX33" fmla="*/ 1509713 w 1952625"/>
                  <a:gd name="connsiteY33" fmla="*/ 190504 h 390556"/>
                  <a:gd name="connsiteX34" fmla="*/ 1524000 w 1952625"/>
                  <a:gd name="connsiteY34" fmla="*/ 195267 h 390556"/>
                  <a:gd name="connsiteX35" fmla="*/ 1528763 w 1952625"/>
                  <a:gd name="connsiteY35" fmla="*/ 209554 h 390556"/>
                  <a:gd name="connsiteX36" fmla="*/ 1557338 w 1952625"/>
                  <a:gd name="connsiteY36" fmla="*/ 219079 h 390556"/>
                  <a:gd name="connsiteX37" fmla="*/ 1571625 w 1952625"/>
                  <a:gd name="connsiteY37" fmla="*/ 228604 h 390556"/>
                  <a:gd name="connsiteX38" fmla="*/ 1585913 w 1952625"/>
                  <a:gd name="connsiteY38" fmla="*/ 233367 h 390556"/>
                  <a:gd name="connsiteX39" fmla="*/ 1595438 w 1952625"/>
                  <a:gd name="connsiteY39" fmla="*/ 247654 h 390556"/>
                  <a:gd name="connsiteX40" fmla="*/ 1624013 w 1952625"/>
                  <a:gd name="connsiteY40" fmla="*/ 266704 h 390556"/>
                  <a:gd name="connsiteX41" fmla="*/ 1638300 w 1952625"/>
                  <a:gd name="connsiteY41" fmla="*/ 276229 h 390556"/>
                  <a:gd name="connsiteX42" fmla="*/ 1652588 w 1952625"/>
                  <a:gd name="connsiteY42" fmla="*/ 285754 h 390556"/>
                  <a:gd name="connsiteX43" fmla="*/ 1685925 w 1952625"/>
                  <a:gd name="connsiteY43" fmla="*/ 295279 h 390556"/>
                  <a:gd name="connsiteX44" fmla="*/ 1714500 w 1952625"/>
                  <a:gd name="connsiteY44" fmla="*/ 304804 h 390556"/>
                  <a:gd name="connsiteX45" fmla="*/ 1771650 w 1952625"/>
                  <a:gd name="connsiteY45" fmla="*/ 323854 h 390556"/>
                  <a:gd name="connsiteX46" fmla="*/ 1785938 w 1952625"/>
                  <a:gd name="connsiteY46" fmla="*/ 328617 h 390556"/>
                  <a:gd name="connsiteX47" fmla="*/ 1800225 w 1952625"/>
                  <a:gd name="connsiteY47" fmla="*/ 333379 h 390556"/>
                  <a:gd name="connsiteX48" fmla="*/ 1828800 w 1952625"/>
                  <a:gd name="connsiteY48" fmla="*/ 347667 h 390556"/>
                  <a:gd name="connsiteX49" fmla="*/ 1871663 w 1952625"/>
                  <a:gd name="connsiteY49" fmla="*/ 366717 h 390556"/>
                  <a:gd name="connsiteX50" fmla="*/ 1885950 w 1952625"/>
                  <a:gd name="connsiteY50" fmla="*/ 371479 h 390556"/>
                  <a:gd name="connsiteX51" fmla="*/ 1938338 w 1952625"/>
                  <a:gd name="connsiteY51" fmla="*/ 376242 h 390556"/>
                  <a:gd name="connsiteX52" fmla="*/ 1952625 w 1952625"/>
                  <a:gd name="connsiteY52" fmla="*/ 390529 h 39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52625" h="390556">
                    <a:moveTo>
                      <a:pt x="0" y="133354"/>
                    </a:moveTo>
                    <a:cubicBezTo>
                      <a:pt x="15875" y="131767"/>
                      <a:pt x="31856" y="131018"/>
                      <a:pt x="47625" y="128592"/>
                    </a:cubicBezTo>
                    <a:cubicBezTo>
                      <a:pt x="52587" y="127829"/>
                      <a:pt x="56913" y="124284"/>
                      <a:pt x="61913" y="123829"/>
                    </a:cubicBezTo>
                    <a:cubicBezTo>
                      <a:pt x="86395" y="121603"/>
                      <a:pt x="246252" y="114986"/>
                      <a:pt x="261938" y="114304"/>
                    </a:cubicBezTo>
                    <a:cubicBezTo>
                      <a:pt x="280830" y="110526"/>
                      <a:pt x="306614" y="105762"/>
                      <a:pt x="323850" y="100017"/>
                    </a:cubicBezTo>
                    <a:lnTo>
                      <a:pt x="366713" y="85729"/>
                    </a:lnTo>
                    <a:lnTo>
                      <a:pt x="395288" y="76204"/>
                    </a:lnTo>
                    <a:lnTo>
                      <a:pt x="409575" y="71442"/>
                    </a:lnTo>
                    <a:cubicBezTo>
                      <a:pt x="414338" y="68267"/>
                      <a:pt x="418504" y="63927"/>
                      <a:pt x="423863" y="61917"/>
                    </a:cubicBezTo>
                    <a:cubicBezTo>
                      <a:pt x="431442" y="59075"/>
                      <a:pt x="439704" y="58561"/>
                      <a:pt x="447675" y="57154"/>
                    </a:cubicBezTo>
                    <a:cubicBezTo>
                      <a:pt x="466694" y="53798"/>
                      <a:pt x="486503" y="53735"/>
                      <a:pt x="504825" y="47629"/>
                    </a:cubicBezTo>
                    <a:cubicBezTo>
                      <a:pt x="533971" y="37915"/>
                      <a:pt x="507209" y="45797"/>
                      <a:pt x="557213" y="38104"/>
                    </a:cubicBezTo>
                    <a:cubicBezTo>
                      <a:pt x="565213" y="36873"/>
                      <a:pt x="573012" y="34487"/>
                      <a:pt x="581025" y="33342"/>
                    </a:cubicBezTo>
                    <a:cubicBezTo>
                      <a:pt x="595256" y="31309"/>
                      <a:pt x="609600" y="30167"/>
                      <a:pt x="623888" y="28579"/>
                    </a:cubicBezTo>
                    <a:cubicBezTo>
                      <a:pt x="628650" y="26992"/>
                      <a:pt x="633305" y="25035"/>
                      <a:pt x="638175" y="23817"/>
                    </a:cubicBezTo>
                    <a:cubicBezTo>
                      <a:pt x="657561" y="18971"/>
                      <a:pt x="680798" y="16221"/>
                      <a:pt x="700088" y="14292"/>
                    </a:cubicBezTo>
                    <a:cubicBezTo>
                      <a:pt x="719109" y="12390"/>
                      <a:pt x="738188" y="11117"/>
                      <a:pt x="757238" y="9529"/>
                    </a:cubicBezTo>
                    <a:cubicBezTo>
                      <a:pt x="807534" y="-529"/>
                      <a:pt x="798707" y="4"/>
                      <a:pt x="881063" y="4"/>
                    </a:cubicBezTo>
                    <a:cubicBezTo>
                      <a:pt x="966803" y="4"/>
                      <a:pt x="1052513" y="3179"/>
                      <a:pt x="1138238" y="4767"/>
                    </a:cubicBezTo>
                    <a:cubicBezTo>
                      <a:pt x="1143000" y="6354"/>
                      <a:pt x="1147556" y="8819"/>
                      <a:pt x="1152525" y="9529"/>
                    </a:cubicBezTo>
                    <a:cubicBezTo>
                      <a:pt x="1180987" y="13595"/>
                      <a:pt x="1238250" y="19054"/>
                      <a:pt x="1238250" y="19054"/>
                    </a:cubicBezTo>
                    <a:cubicBezTo>
                      <a:pt x="1249871" y="22928"/>
                      <a:pt x="1257593" y="24110"/>
                      <a:pt x="1266825" y="33342"/>
                    </a:cubicBezTo>
                    <a:cubicBezTo>
                      <a:pt x="1270872" y="37389"/>
                      <a:pt x="1271496" y="44596"/>
                      <a:pt x="1276350" y="47629"/>
                    </a:cubicBezTo>
                    <a:cubicBezTo>
                      <a:pt x="1284864" y="52950"/>
                      <a:pt x="1295945" y="52664"/>
                      <a:pt x="1304925" y="57154"/>
                    </a:cubicBezTo>
                    <a:lnTo>
                      <a:pt x="1323975" y="66679"/>
                    </a:lnTo>
                    <a:cubicBezTo>
                      <a:pt x="1339850" y="90492"/>
                      <a:pt x="1328738" y="77792"/>
                      <a:pt x="1362075" y="100017"/>
                    </a:cubicBezTo>
                    <a:lnTo>
                      <a:pt x="1376363" y="109542"/>
                    </a:lnTo>
                    <a:cubicBezTo>
                      <a:pt x="1391458" y="132183"/>
                      <a:pt x="1380458" y="122018"/>
                      <a:pt x="1414463" y="133354"/>
                    </a:cubicBezTo>
                    <a:lnTo>
                      <a:pt x="1428750" y="138117"/>
                    </a:lnTo>
                    <a:lnTo>
                      <a:pt x="1443038" y="142879"/>
                    </a:lnTo>
                    <a:lnTo>
                      <a:pt x="1471613" y="161929"/>
                    </a:lnTo>
                    <a:cubicBezTo>
                      <a:pt x="1476375" y="165104"/>
                      <a:pt x="1480470" y="169644"/>
                      <a:pt x="1485900" y="171454"/>
                    </a:cubicBezTo>
                    <a:lnTo>
                      <a:pt x="1500188" y="176217"/>
                    </a:lnTo>
                    <a:cubicBezTo>
                      <a:pt x="1503363" y="180979"/>
                      <a:pt x="1505244" y="186928"/>
                      <a:pt x="1509713" y="190504"/>
                    </a:cubicBezTo>
                    <a:cubicBezTo>
                      <a:pt x="1513633" y="193640"/>
                      <a:pt x="1520450" y="191717"/>
                      <a:pt x="1524000" y="195267"/>
                    </a:cubicBezTo>
                    <a:cubicBezTo>
                      <a:pt x="1527550" y="198817"/>
                      <a:pt x="1524678" y="206636"/>
                      <a:pt x="1528763" y="209554"/>
                    </a:cubicBezTo>
                    <a:cubicBezTo>
                      <a:pt x="1536933" y="215390"/>
                      <a:pt x="1557338" y="219079"/>
                      <a:pt x="1557338" y="219079"/>
                    </a:cubicBezTo>
                    <a:cubicBezTo>
                      <a:pt x="1562100" y="222254"/>
                      <a:pt x="1566506" y="226044"/>
                      <a:pt x="1571625" y="228604"/>
                    </a:cubicBezTo>
                    <a:cubicBezTo>
                      <a:pt x="1576115" y="230849"/>
                      <a:pt x="1581993" y="230231"/>
                      <a:pt x="1585913" y="233367"/>
                    </a:cubicBezTo>
                    <a:cubicBezTo>
                      <a:pt x="1590382" y="236943"/>
                      <a:pt x="1591130" y="243885"/>
                      <a:pt x="1595438" y="247654"/>
                    </a:cubicBezTo>
                    <a:cubicBezTo>
                      <a:pt x="1604053" y="255192"/>
                      <a:pt x="1614488" y="260354"/>
                      <a:pt x="1624013" y="266704"/>
                    </a:cubicBezTo>
                    <a:lnTo>
                      <a:pt x="1638300" y="276229"/>
                    </a:lnTo>
                    <a:cubicBezTo>
                      <a:pt x="1643063" y="279404"/>
                      <a:pt x="1647158" y="283944"/>
                      <a:pt x="1652588" y="285754"/>
                    </a:cubicBezTo>
                    <a:cubicBezTo>
                      <a:pt x="1700564" y="301748"/>
                      <a:pt x="1626175" y="277355"/>
                      <a:pt x="1685925" y="295279"/>
                    </a:cubicBezTo>
                    <a:cubicBezTo>
                      <a:pt x="1695542" y="298164"/>
                      <a:pt x="1704975" y="301629"/>
                      <a:pt x="1714500" y="304804"/>
                    </a:cubicBezTo>
                    <a:lnTo>
                      <a:pt x="1771650" y="323854"/>
                    </a:lnTo>
                    <a:lnTo>
                      <a:pt x="1785938" y="328617"/>
                    </a:lnTo>
                    <a:lnTo>
                      <a:pt x="1800225" y="333379"/>
                    </a:lnTo>
                    <a:cubicBezTo>
                      <a:pt x="1841174" y="360677"/>
                      <a:pt x="1789364" y="327948"/>
                      <a:pt x="1828800" y="347667"/>
                    </a:cubicBezTo>
                    <a:cubicBezTo>
                      <a:pt x="1874074" y="370305"/>
                      <a:pt x="1797959" y="342150"/>
                      <a:pt x="1871663" y="366717"/>
                    </a:cubicBezTo>
                    <a:cubicBezTo>
                      <a:pt x="1876425" y="368304"/>
                      <a:pt x="1880951" y="371024"/>
                      <a:pt x="1885950" y="371479"/>
                    </a:cubicBezTo>
                    <a:lnTo>
                      <a:pt x="1938338" y="376242"/>
                    </a:lnTo>
                    <a:cubicBezTo>
                      <a:pt x="1948744" y="391850"/>
                      <a:pt x="1942139" y="390529"/>
                      <a:pt x="1952625" y="390529"/>
                    </a:cubicBezTo>
                  </a:path>
                </a:pathLst>
              </a:cu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3EEC05B-1050-4F64-9C21-AF3F51308E11}"/>
                </a:ext>
              </a:extLst>
            </p:cNvPr>
            <p:cNvGrpSpPr/>
            <p:nvPr/>
          </p:nvGrpSpPr>
          <p:grpSpPr>
            <a:xfrm>
              <a:off x="1701130" y="2577250"/>
              <a:ext cx="5638800" cy="1885950"/>
              <a:chOff x="3752850" y="2328863"/>
              <a:chExt cx="5638800" cy="1885950"/>
            </a:xfrm>
          </p:grpSpPr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AB8908D1-8D66-4EC2-91ED-F6E43360159F}"/>
                  </a:ext>
                </a:extLst>
              </p:cNvPr>
              <p:cNvSpPr/>
              <p:nvPr/>
            </p:nvSpPr>
            <p:spPr>
              <a:xfrm>
                <a:off x="3752850" y="2328863"/>
                <a:ext cx="4581525" cy="1885950"/>
              </a:xfrm>
              <a:custGeom>
                <a:avLst/>
                <a:gdLst>
                  <a:gd name="connsiteX0" fmla="*/ 0 w 4581525"/>
                  <a:gd name="connsiteY0" fmla="*/ 0 h 1885950"/>
                  <a:gd name="connsiteX1" fmla="*/ 23813 w 4581525"/>
                  <a:gd name="connsiteY1" fmla="*/ 19050 h 1885950"/>
                  <a:gd name="connsiteX2" fmla="*/ 57150 w 4581525"/>
                  <a:gd name="connsiteY2" fmla="*/ 28575 h 1885950"/>
                  <a:gd name="connsiteX3" fmla="*/ 85725 w 4581525"/>
                  <a:gd name="connsiteY3" fmla="*/ 47625 h 1885950"/>
                  <a:gd name="connsiteX4" fmla="*/ 95250 w 4581525"/>
                  <a:gd name="connsiteY4" fmla="*/ 61912 h 1885950"/>
                  <a:gd name="connsiteX5" fmla="*/ 109538 w 4581525"/>
                  <a:gd name="connsiteY5" fmla="*/ 66675 h 1885950"/>
                  <a:gd name="connsiteX6" fmla="*/ 123825 w 4581525"/>
                  <a:gd name="connsiteY6" fmla="*/ 76200 h 1885950"/>
                  <a:gd name="connsiteX7" fmla="*/ 147638 w 4581525"/>
                  <a:gd name="connsiteY7" fmla="*/ 80962 h 1885950"/>
                  <a:gd name="connsiteX8" fmla="*/ 185738 w 4581525"/>
                  <a:gd name="connsiteY8" fmla="*/ 90487 h 1885950"/>
                  <a:gd name="connsiteX9" fmla="*/ 228600 w 4581525"/>
                  <a:gd name="connsiteY9" fmla="*/ 104775 h 1885950"/>
                  <a:gd name="connsiteX10" fmla="*/ 242888 w 4581525"/>
                  <a:gd name="connsiteY10" fmla="*/ 109537 h 1885950"/>
                  <a:gd name="connsiteX11" fmla="*/ 271463 w 4581525"/>
                  <a:gd name="connsiteY11" fmla="*/ 128587 h 1885950"/>
                  <a:gd name="connsiteX12" fmla="*/ 300038 w 4581525"/>
                  <a:gd name="connsiteY12" fmla="*/ 138112 h 1885950"/>
                  <a:gd name="connsiteX13" fmla="*/ 314325 w 4581525"/>
                  <a:gd name="connsiteY13" fmla="*/ 142875 h 1885950"/>
                  <a:gd name="connsiteX14" fmla="*/ 328613 w 4581525"/>
                  <a:gd name="connsiteY14" fmla="*/ 152400 h 1885950"/>
                  <a:gd name="connsiteX15" fmla="*/ 338138 w 4581525"/>
                  <a:gd name="connsiteY15" fmla="*/ 166687 h 1885950"/>
                  <a:gd name="connsiteX16" fmla="*/ 352425 w 4581525"/>
                  <a:gd name="connsiteY16" fmla="*/ 171450 h 1885950"/>
                  <a:gd name="connsiteX17" fmla="*/ 381000 w 4581525"/>
                  <a:gd name="connsiteY17" fmla="*/ 190500 h 1885950"/>
                  <a:gd name="connsiteX18" fmla="*/ 395288 w 4581525"/>
                  <a:gd name="connsiteY18" fmla="*/ 200025 h 1885950"/>
                  <a:gd name="connsiteX19" fmla="*/ 404813 w 4581525"/>
                  <a:gd name="connsiteY19" fmla="*/ 214312 h 1885950"/>
                  <a:gd name="connsiteX20" fmla="*/ 447675 w 4581525"/>
                  <a:gd name="connsiteY20" fmla="*/ 233362 h 1885950"/>
                  <a:gd name="connsiteX21" fmla="*/ 461963 w 4581525"/>
                  <a:gd name="connsiteY21" fmla="*/ 238125 h 1885950"/>
                  <a:gd name="connsiteX22" fmla="*/ 476250 w 4581525"/>
                  <a:gd name="connsiteY22" fmla="*/ 242887 h 1885950"/>
                  <a:gd name="connsiteX23" fmla="*/ 490538 w 4581525"/>
                  <a:gd name="connsiteY23" fmla="*/ 252412 h 1885950"/>
                  <a:gd name="connsiteX24" fmla="*/ 504825 w 4581525"/>
                  <a:gd name="connsiteY24" fmla="*/ 257175 h 1885950"/>
                  <a:gd name="connsiteX25" fmla="*/ 533400 w 4581525"/>
                  <a:gd name="connsiteY25" fmla="*/ 276225 h 1885950"/>
                  <a:gd name="connsiteX26" fmla="*/ 547688 w 4581525"/>
                  <a:gd name="connsiteY26" fmla="*/ 285750 h 1885950"/>
                  <a:gd name="connsiteX27" fmla="*/ 561975 w 4581525"/>
                  <a:gd name="connsiteY27" fmla="*/ 295275 h 1885950"/>
                  <a:gd name="connsiteX28" fmla="*/ 566738 w 4581525"/>
                  <a:gd name="connsiteY28" fmla="*/ 309562 h 1885950"/>
                  <a:gd name="connsiteX29" fmla="*/ 595313 w 4581525"/>
                  <a:gd name="connsiteY29" fmla="*/ 319087 h 1885950"/>
                  <a:gd name="connsiteX30" fmla="*/ 638175 w 4581525"/>
                  <a:gd name="connsiteY30" fmla="*/ 347662 h 1885950"/>
                  <a:gd name="connsiteX31" fmla="*/ 652463 w 4581525"/>
                  <a:gd name="connsiteY31" fmla="*/ 357187 h 1885950"/>
                  <a:gd name="connsiteX32" fmla="*/ 690563 w 4581525"/>
                  <a:gd name="connsiteY32" fmla="*/ 381000 h 1885950"/>
                  <a:gd name="connsiteX33" fmla="*/ 719138 w 4581525"/>
                  <a:gd name="connsiteY33" fmla="*/ 400050 h 1885950"/>
                  <a:gd name="connsiteX34" fmla="*/ 733425 w 4581525"/>
                  <a:gd name="connsiteY34" fmla="*/ 409575 h 1885950"/>
                  <a:gd name="connsiteX35" fmla="*/ 757238 w 4581525"/>
                  <a:gd name="connsiteY35" fmla="*/ 428625 h 1885950"/>
                  <a:gd name="connsiteX36" fmla="*/ 781050 w 4581525"/>
                  <a:gd name="connsiteY36" fmla="*/ 447675 h 1885950"/>
                  <a:gd name="connsiteX37" fmla="*/ 804863 w 4581525"/>
                  <a:gd name="connsiteY37" fmla="*/ 481012 h 1885950"/>
                  <a:gd name="connsiteX38" fmla="*/ 819150 w 4581525"/>
                  <a:gd name="connsiteY38" fmla="*/ 490537 h 1885950"/>
                  <a:gd name="connsiteX39" fmla="*/ 847725 w 4581525"/>
                  <a:gd name="connsiteY39" fmla="*/ 514350 h 1885950"/>
                  <a:gd name="connsiteX40" fmla="*/ 876300 w 4581525"/>
                  <a:gd name="connsiteY40" fmla="*/ 523875 h 1885950"/>
                  <a:gd name="connsiteX41" fmla="*/ 890588 w 4581525"/>
                  <a:gd name="connsiteY41" fmla="*/ 528637 h 1885950"/>
                  <a:gd name="connsiteX42" fmla="*/ 914400 w 4581525"/>
                  <a:gd name="connsiteY42" fmla="*/ 557212 h 1885950"/>
                  <a:gd name="connsiteX43" fmla="*/ 928688 w 4581525"/>
                  <a:gd name="connsiteY43" fmla="*/ 571500 h 1885950"/>
                  <a:gd name="connsiteX44" fmla="*/ 952500 w 4581525"/>
                  <a:gd name="connsiteY44" fmla="*/ 595312 h 1885950"/>
                  <a:gd name="connsiteX45" fmla="*/ 962025 w 4581525"/>
                  <a:gd name="connsiteY45" fmla="*/ 609600 h 1885950"/>
                  <a:gd name="connsiteX46" fmla="*/ 976313 w 4581525"/>
                  <a:gd name="connsiteY46" fmla="*/ 614362 h 1885950"/>
                  <a:gd name="connsiteX47" fmla="*/ 981075 w 4581525"/>
                  <a:gd name="connsiteY47" fmla="*/ 628650 h 1885950"/>
                  <a:gd name="connsiteX48" fmla="*/ 990600 w 4581525"/>
                  <a:gd name="connsiteY48" fmla="*/ 642937 h 1885950"/>
                  <a:gd name="connsiteX49" fmla="*/ 1000125 w 4581525"/>
                  <a:gd name="connsiteY49" fmla="*/ 671512 h 1885950"/>
                  <a:gd name="connsiteX50" fmla="*/ 1009650 w 4581525"/>
                  <a:gd name="connsiteY50" fmla="*/ 685800 h 1885950"/>
                  <a:gd name="connsiteX51" fmla="*/ 1019175 w 4581525"/>
                  <a:gd name="connsiteY51" fmla="*/ 714375 h 1885950"/>
                  <a:gd name="connsiteX52" fmla="*/ 1028700 w 4581525"/>
                  <a:gd name="connsiteY52" fmla="*/ 742950 h 1885950"/>
                  <a:gd name="connsiteX53" fmla="*/ 1038225 w 4581525"/>
                  <a:gd name="connsiteY53" fmla="*/ 771525 h 1885950"/>
                  <a:gd name="connsiteX54" fmla="*/ 1042988 w 4581525"/>
                  <a:gd name="connsiteY54" fmla="*/ 800100 h 1885950"/>
                  <a:gd name="connsiteX55" fmla="*/ 1052513 w 4581525"/>
                  <a:gd name="connsiteY55" fmla="*/ 828675 h 1885950"/>
                  <a:gd name="connsiteX56" fmla="*/ 1057275 w 4581525"/>
                  <a:gd name="connsiteY56" fmla="*/ 847725 h 1885950"/>
                  <a:gd name="connsiteX57" fmla="*/ 1076325 w 4581525"/>
                  <a:gd name="connsiteY57" fmla="*/ 890587 h 1885950"/>
                  <a:gd name="connsiteX58" fmla="*/ 1085850 w 4581525"/>
                  <a:gd name="connsiteY58" fmla="*/ 942975 h 1885950"/>
                  <a:gd name="connsiteX59" fmla="*/ 1090613 w 4581525"/>
                  <a:gd name="connsiteY59" fmla="*/ 957262 h 1885950"/>
                  <a:gd name="connsiteX60" fmla="*/ 1104900 w 4581525"/>
                  <a:gd name="connsiteY60" fmla="*/ 1047750 h 1885950"/>
                  <a:gd name="connsiteX61" fmla="*/ 1109663 w 4581525"/>
                  <a:gd name="connsiteY61" fmla="*/ 1062037 h 1885950"/>
                  <a:gd name="connsiteX62" fmla="*/ 1114425 w 4581525"/>
                  <a:gd name="connsiteY62" fmla="*/ 1081087 h 1885950"/>
                  <a:gd name="connsiteX63" fmla="*/ 1119188 w 4581525"/>
                  <a:gd name="connsiteY63" fmla="*/ 1095375 h 1885950"/>
                  <a:gd name="connsiteX64" fmla="*/ 1123950 w 4581525"/>
                  <a:gd name="connsiteY64" fmla="*/ 1114425 h 1885950"/>
                  <a:gd name="connsiteX65" fmla="*/ 1133475 w 4581525"/>
                  <a:gd name="connsiteY65" fmla="*/ 1143000 h 1885950"/>
                  <a:gd name="connsiteX66" fmla="*/ 1143000 w 4581525"/>
                  <a:gd name="connsiteY66" fmla="*/ 1195387 h 1885950"/>
                  <a:gd name="connsiteX67" fmla="*/ 1147763 w 4581525"/>
                  <a:gd name="connsiteY67" fmla="*/ 1209675 h 1885950"/>
                  <a:gd name="connsiteX68" fmla="*/ 1157288 w 4581525"/>
                  <a:gd name="connsiteY68" fmla="*/ 1257300 h 1885950"/>
                  <a:gd name="connsiteX69" fmla="*/ 1171575 w 4581525"/>
                  <a:gd name="connsiteY69" fmla="*/ 1300162 h 1885950"/>
                  <a:gd name="connsiteX70" fmla="*/ 1176338 w 4581525"/>
                  <a:gd name="connsiteY70" fmla="*/ 1314450 h 1885950"/>
                  <a:gd name="connsiteX71" fmla="*/ 1181100 w 4581525"/>
                  <a:gd name="connsiteY71" fmla="*/ 1333500 h 1885950"/>
                  <a:gd name="connsiteX72" fmla="*/ 1190625 w 4581525"/>
                  <a:gd name="connsiteY72" fmla="*/ 1362075 h 1885950"/>
                  <a:gd name="connsiteX73" fmla="*/ 1204913 w 4581525"/>
                  <a:gd name="connsiteY73" fmla="*/ 1409700 h 1885950"/>
                  <a:gd name="connsiteX74" fmla="*/ 1214438 w 4581525"/>
                  <a:gd name="connsiteY74" fmla="*/ 1438275 h 1885950"/>
                  <a:gd name="connsiteX75" fmla="*/ 1233488 w 4581525"/>
                  <a:gd name="connsiteY75" fmla="*/ 1466850 h 1885950"/>
                  <a:gd name="connsiteX76" fmla="*/ 1243013 w 4581525"/>
                  <a:gd name="connsiteY76" fmla="*/ 1481137 h 1885950"/>
                  <a:gd name="connsiteX77" fmla="*/ 1257300 w 4581525"/>
                  <a:gd name="connsiteY77" fmla="*/ 1524000 h 1885950"/>
                  <a:gd name="connsiteX78" fmla="*/ 1266825 w 4581525"/>
                  <a:gd name="connsiteY78" fmla="*/ 1552575 h 1885950"/>
                  <a:gd name="connsiteX79" fmla="*/ 1271588 w 4581525"/>
                  <a:gd name="connsiteY79" fmla="*/ 1571625 h 1885950"/>
                  <a:gd name="connsiteX80" fmla="*/ 1285875 w 4581525"/>
                  <a:gd name="connsiteY80" fmla="*/ 1581150 h 1885950"/>
                  <a:gd name="connsiteX81" fmla="*/ 1290638 w 4581525"/>
                  <a:gd name="connsiteY81" fmla="*/ 1595437 h 1885950"/>
                  <a:gd name="connsiteX82" fmla="*/ 1300163 w 4581525"/>
                  <a:gd name="connsiteY82" fmla="*/ 1662112 h 1885950"/>
                  <a:gd name="connsiteX83" fmla="*/ 1309688 w 4581525"/>
                  <a:gd name="connsiteY83" fmla="*/ 1690687 h 1885950"/>
                  <a:gd name="connsiteX84" fmla="*/ 1323975 w 4581525"/>
                  <a:gd name="connsiteY84" fmla="*/ 1700212 h 1885950"/>
                  <a:gd name="connsiteX85" fmla="*/ 1343025 w 4581525"/>
                  <a:gd name="connsiteY85" fmla="*/ 1724025 h 1885950"/>
                  <a:gd name="connsiteX86" fmla="*/ 1352550 w 4581525"/>
                  <a:gd name="connsiteY86" fmla="*/ 1738312 h 1885950"/>
                  <a:gd name="connsiteX87" fmla="*/ 1381125 w 4581525"/>
                  <a:gd name="connsiteY87" fmla="*/ 1757362 h 1885950"/>
                  <a:gd name="connsiteX88" fmla="*/ 1395413 w 4581525"/>
                  <a:gd name="connsiteY88" fmla="*/ 1771650 h 1885950"/>
                  <a:gd name="connsiteX89" fmla="*/ 1404938 w 4581525"/>
                  <a:gd name="connsiteY89" fmla="*/ 1785937 h 1885950"/>
                  <a:gd name="connsiteX90" fmla="*/ 1419225 w 4581525"/>
                  <a:gd name="connsiteY90" fmla="*/ 1795462 h 1885950"/>
                  <a:gd name="connsiteX91" fmla="*/ 1457325 w 4581525"/>
                  <a:gd name="connsiteY91" fmla="*/ 1814512 h 1885950"/>
                  <a:gd name="connsiteX92" fmla="*/ 1471613 w 4581525"/>
                  <a:gd name="connsiteY92" fmla="*/ 1824037 h 1885950"/>
                  <a:gd name="connsiteX93" fmla="*/ 1490663 w 4581525"/>
                  <a:gd name="connsiteY93" fmla="*/ 1828800 h 1885950"/>
                  <a:gd name="connsiteX94" fmla="*/ 1504950 w 4581525"/>
                  <a:gd name="connsiteY94" fmla="*/ 1833562 h 1885950"/>
                  <a:gd name="connsiteX95" fmla="*/ 1533525 w 4581525"/>
                  <a:gd name="connsiteY95" fmla="*/ 1852612 h 1885950"/>
                  <a:gd name="connsiteX96" fmla="*/ 1571625 w 4581525"/>
                  <a:gd name="connsiteY96" fmla="*/ 1862137 h 1885950"/>
                  <a:gd name="connsiteX97" fmla="*/ 1619250 w 4581525"/>
                  <a:gd name="connsiteY97" fmla="*/ 1871662 h 1885950"/>
                  <a:gd name="connsiteX98" fmla="*/ 1638300 w 4581525"/>
                  <a:gd name="connsiteY98" fmla="*/ 1876425 h 1885950"/>
                  <a:gd name="connsiteX99" fmla="*/ 1714500 w 4581525"/>
                  <a:gd name="connsiteY99" fmla="*/ 1885950 h 1885950"/>
                  <a:gd name="connsiteX100" fmla="*/ 1843088 w 4581525"/>
                  <a:gd name="connsiteY100" fmla="*/ 1881187 h 1885950"/>
                  <a:gd name="connsiteX101" fmla="*/ 1871663 w 4581525"/>
                  <a:gd name="connsiteY101" fmla="*/ 1876425 h 1885950"/>
                  <a:gd name="connsiteX102" fmla="*/ 1900238 w 4581525"/>
                  <a:gd name="connsiteY102" fmla="*/ 1866900 h 1885950"/>
                  <a:gd name="connsiteX103" fmla="*/ 1914525 w 4581525"/>
                  <a:gd name="connsiteY103" fmla="*/ 1857375 h 1885950"/>
                  <a:gd name="connsiteX104" fmla="*/ 1952625 w 4581525"/>
                  <a:gd name="connsiteY104" fmla="*/ 1847850 h 1885950"/>
                  <a:gd name="connsiteX105" fmla="*/ 1981200 w 4581525"/>
                  <a:gd name="connsiteY105" fmla="*/ 1828800 h 1885950"/>
                  <a:gd name="connsiteX106" fmla="*/ 2024063 w 4581525"/>
                  <a:gd name="connsiteY106" fmla="*/ 1814512 h 1885950"/>
                  <a:gd name="connsiteX107" fmla="*/ 2038350 w 4581525"/>
                  <a:gd name="connsiteY107" fmla="*/ 1809750 h 1885950"/>
                  <a:gd name="connsiteX108" fmla="*/ 2052638 w 4581525"/>
                  <a:gd name="connsiteY108" fmla="*/ 1804987 h 1885950"/>
                  <a:gd name="connsiteX109" fmla="*/ 2090738 w 4581525"/>
                  <a:gd name="connsiteY109" fmla="*/ 1795462 h 1885950"/>
                  <a:gd name="connsiteX110" fmla="*/ 2114550 w 4581525"/>
                  <a:gd name="connsiteY110" fmla="*/ 1771650 h 1885950"/>
                  <a:gd name="connsiteX111" fmla="*/ 2138363 w 4581525"/>
                  <a:gd name="connsiteY111" fmla="*/ 1743075 h 1885950"/>
                  <a:gd name="connsiteX112" fmla="*/ 2166938 w 4581525"/>
                  <a:gd name="connsiteY112" fmla="*/ 1728787 h 1885950"/>
                  <a:gd name="connsiteX113" fmla="*/ 2181225 w 4581525"/>
                  <a:gd name="connsiteY113" fmla="*/ 1719262 h 1885950"/>
                  <a:gd name="connsiteX114" fmla="*/ 2224088 w 4581525"/>
                  <a:gd name="connsiteY114" fmla="*/ 1704975 h 1885950"/>
                  <a:gd name="connsiteX115" fmla="*/ 2238375 w 4581525"/>
                  <a:gd name="connsiteY115" fmla="*/ 1700212 h 1885950"/>
                  <a:gd name="connsiteX116" fmla="*/ 2266950 w 4581525"/>
                  <a:gd name="connsiteY116" fmla="*/ 1681162 h 1885950"/>
                  <a:gd name="connsiteX117" fmla="*/ 2295525 w 4581525"/>
                  <a:gd name="connsiteY117" fmla="*/ 1662112 h 1885950"/>
                  <a:gd name="connsiteX118" fmla="*/ 2309813 w 4581525"/>
                  <a:gd name="connsiteY118" fmla="*/ 1652587 h 1885950"/>
                  <a:gd name="connsiteX119" fmla="*/ 2324100 w 4581525"/>
                  <a:gd name="connsiteY119" fmla="*/ 1643062 h 1885950"/>
                  <a:gd name="connsiteX120" fmla="*/ 2357438 w 4581525"/>
                  <a:gd name="connsiteY120" fmla="*/ 1633537 h 1885950"/>
                  <a:gd name="connsiteX121" fmla="*/ 2390775 w 4581525"/>
                  <a:gd name="connsiteY121" fmla="*/ 1619250 h 1885950"/>
                  <a:gd name="connsiteX122" fmla="*/ 2419350 w 4581525"/>
                  <a:gd name="connsiteY122" fmla="*/ 1600200 h 1885950"/>
                  <a:gd name="connsiteX123" fmla="*/ 2447925 w 4581525"/>
                  <a:gd name="connsiteY123" fmla="*/ 1590675 h 1885950"/>
                  <a:gd name="connsiteX124" fmla="*/ 2462213 w 4581525"/>
                  <a:gd name="connsiteY124" fmla="*/ 1581150 h 1885950"/>
                  <a:gd name="connsiteX125" fmla="*/ 2476500 w 4581525"/>
                  <a:gd name="connsiteY125" fmla="*/ 1576387 h 1885950"/>
                  <a:gd name="connsiteX126" fmla="*/ 2528888 w 4581525"/>
                  <a:gd name="connsiteY126" fmla="*/ 1566862 h 1885950"/>
                  <a:gd name="connsiteX127" fmla="*/ 2547938 w 4581525"/>
                  <a:gd name="connsiteY127" fmla="*/ 1562100 h 1885950"/>
                  <a:gd name="connsiteX128" fmla="*/ 2628900 w 4581525"/>
                  <a:gd name="connsiteY128" fmla="*/ 1552575 h 1885950"/>
                  <a:gd name="connsiteX129" fmla="*/ 2662238 w 4581525"/>
                  <a:gd name="connsiteY129" fmla="*/ 1543050 h 1885950"/>
                  <a:gd name="connsiteX130" fmla="*/ 2676525 w 4581525"/>
                  <a:gd name="connsiteY130" fmla="*/ 1538287 h 1885950"/>
                  <a:gd name="connsiteX131" fmla="*/ 2700338 w 4581525"/>
                  <a:gd name="connsiteY131" fmla="*/ 1533525 h 1885950"/>
                  <a:gd name="connsiteX132" fmla="*/ 2719388 w 4581525"/>
                  <a:gd name="connsiteY132" fmla="*/ 1528762 h 1885950"/>
                  <a:gd name="connsiteX133" fmla="*/ 2733675 w 4581525"/>
                  <a:gd name="connsiteY133" fmla="*/ 1524000 h 1885950"/>
                  <a:gd name="connsiteX134" fmla="*/ 2762250 w 4581525"/>
                  <a:gd name="connsiteY134" fmla="*/ 1519237 h 1885950"/>
                  <a:gd name="connsiteX135" fmla="*/ 2786063 w 4581525"/>
                  <a:gd name="connsiteY135" fmla="*/ 1514475 h 1885950"/>
                  <a:gd name="connsiteX136" fmla="*/ 2814638 w 4581525"/>
                  <a:gd name="connsiteY136" fmla="*/ 1509712 h 1885950"/>
                  <a:gd name="connsiteX137" fmla="*/ 2833688 w 4581525"/>
                  <a:gd name="connsiteY137" fmla="*/ 1504950 h 1885950"/>
                  <a:gd name="connsiteX138" fmla="*/ 2876550 w 4581525"/>
                  <a:gd name="connsiteY138" fmla="*/ 1500187 h 1885950"/>
                  <a:gd name="connsiteX139" fmla="*/ 2919413 w 4581525"/>
                  <a:gd name="connsiteY139" fmla="*/ 1490662 h 1885950"/>
                  <a:gd name="connsiteX140" fmla="*/ 2933700 w 4581525"/>
                  <a:gd name="connsiteY140" fmla="*/ 1485900 h 1885950"/>
                  <a:gd name="connsiteX141" fmla="*/ 2990850 w 4581525"/>
                  <a:gd name="connsiteY141" fmla="*/ 1476375 h 1885950"/>
                  <a:gd name="connsiteX142" fmla="*/ 3033713 w 4581525"/>
                  <a:gd name="connsiteY142" fmla="*/ 1471612 h 1885950"/>
                  <a:gd name="connsiteX143" fmla="*/ 3238500 w 4581525"/>
                  <a:gd name="connsiteY143" fmla="*/ 1462087 h 1885950"/>
                  <a:gd name="connsiteX144" fmla="*/ 3276600 w 4581525"/>
                  <a:gd name="connsiteY144" fmla="*/ 1457325 h 1885950"/>
                  <a:gd name="connsiteX145" fmla="*/ 3319463 w 4581525"/>
                  <a:gd name="connsiteY145" fmla="*/ 1452562 h 1885950"/>
                  <a:gd name="connsiteX146" fmla="*/ 3333750 w 4581525"/>
                  <a:gd name="connsiteY146" fmla="*/ 1447800 h 1885950"/>
                  <a:gd name="connsiteX147" fmla="*/ 3371850 w 4581525"/>
                  <a:gd name="connsiteY147" fmla="*/ 1443037 h 1885950"/>
                  <a:gd name="connsiteX148" fmla="*/ 3490913 w 4581525"/>
                  <a:gd name="connsiteY148" fmla="*/ 1447800 h 1885950"/>
                  <a:gd name="connsiteX149" fmla="*/ 3519488 w 4581525"/>
                  <a:gd name="connsiteY149" fmla="*/ 1457325 h 1885950"/>
                  <a:gd name="connsiteX150" fmla="*/ 3586163 w 4581525"/>
                  <a:gd name="connsiteY150" fmla="*/ 1462087 h 1885950"/>
                  <a:gd name="connsiteX151" fmla="*/ 3624263 w 4581525"/>
                  <a:gd name="connsiteY151" fmla="*/ 1471612 h 1885950"/>
                  <a:gd name="connsiteX152" fmla="*/ 3767138 w 4581525"/>
                  <a:gd name="connsiteY152" fmla="*/ 1481137 h 1885950"/>
                  <a:gd name="connsiteX153" fmla="*/ 3819525 w 4581525"/>
                  <a:gd name="connsiteY153" fmla="*/ 1485900 h 1885950"/>
                  <a:gd name="connsiteX154" fmla="*/ 3833813 w 4581525"/>
                  <a:gd name="connsiteY154" fmla="*/ 1490662 h 1885950"/>
                  <a:gd name="connsiteX155" fmla="*/ 3910013 w 4581525"/>
                  <a:gd name="connsiteY155" fmla="*/ 1504950 h 1885950"/>
                  <a:gd name="connsiteX156" fmla="*/ 3943350 w 4581525"/>
                  <a:gd name="connsiteY156" fmla="*/ 1514475 h 1885950"/>
                  <a:gd name="connsiteX157" fmla="*/ 3967163 w 4581525"/>
                  <a:gd name="connsiteY157" fmla="*/ 1519237 h 1885950"/>
                  <a:gd name="connsiteX158" fmla="*/ 4005263 w 4581525"/>
                  <a:gd name="connsiteY158" fmla="*/ 1528762 h 1885950"/>
                  <a:gd name="connsiteX159" fmla="*/ 4095750 w 4581525"/>
                  <a:gd name="connsiteY159" fmla="*/ 1538287 h 1885950"/>
                  <a:gd name="connsiteX160" fmla="*/ 4110038 w 4581525"/>
                  <a:gd name="connsiteY160" fmla="*/ 1543050 h 1885950"/>
                  <a:gd name="connsiteX161" fmla="*/ 4152900 w 4581525"/>
                  <a:gd name="connsiteY161" fmla="*/ 1562100 h 1885950"/>
                  <a:gd name="connsiteX162" fmla="*/ 4219575 w 4581525"/>
                  <a:gd name="connsiteY162" fmla="*/ 1576387 h 1885950"/>
                  <a:gd name="connsiteX163" fmla="*/ 4248150 w 4581525"/>
                  <a:gd name="connsiteY163" fmla="*/ 1600200 h 1885950"/>
                  <a:gd name="connsiteX164" fmla="*/ 4300538 w 4581525"/>
                  <a:gd name="connsiteY164" fmla="*/ 1619250 h 1885950"/>
                  <a:gd name="connsiteX165" fmla="*/ 4324350 w 4581525"/>
                  <a:gd name="connsiteY165" fmla="*/ 1624012 h 1885950"/>
                  <a:gd name="connsiteX166" fmla="*/ 4395788 w 4581525"/>
                  <a:gd name="connsiteY166" fmla="*/ 1638300 h 1885950"/>
                  <a:gd name="connsiteX167" fmla="*/ 4548188 w 4581525"/>
                  <a:gd name="connsiteY167" fmla="*/ 1633537 h 1885950"/>
                  <a:gd name="connsiteX168" fmla="*/ 4581525 w 4581525"/>
                  <a:gd name="connsiteY168" fmla="*/ 1619250 h 188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4581525" h="1885950">
                    <a:moveTo>
                      <a:pt x="0" y="0"/>
                    </a:moveTo>
                    <a:cubicBezTo>
                      <a:pt x="7938" y="6350"/>
                      <a:pt x="15193" y="13663"/>
                      <a:pt x="23813" y="19050"/>
                    </a:cubicBezTo>
                    <a:cubicBezTo>
                      <a:pt x="28366" y="21895"/>
                      <a:pt x="54020" y="27792"/>
                      <a:pt x="57150" y="28575"/>
                    </a:cubicBezTo>
                    <a:cubicBezTo>
                      <a:pt x="66675" y="34925"/>
                      <a:pt x="79375" y="38100"/>
                      <a:pt x="85725" y="47625"/>
                    </a:cubicBezTo>
                    <a:cubicBezTo>
                      <a:pt x="88900" y="52387"/>
                      <a:pt x="90781" y="58336"/>
                      <a:pt x="95250" y="61912"/>
                    </a:cubicBezTo>
                    <a:cubicBezTo>
                      <a:pt x="99170" y="65048"/>
                      <a:pt x="105048" y="64430"/>
                      <a:pt x="109538" y="66675"/>
                    </a:cubicBezTo>
                    <a:cubicBezTo>
                      <a:pt x="114657" y="69235"/>
                      <a:pt x="118466" y="74190"/>
                      <a:pt x="123825" y="76200"/>
                    </a:cubicBezTo>
                    <a:cubicBezTo>
                      <a:pt x="131404" y="79042"/>
                      <a:pt x="139750" y="79142"/>
                      <a:pt x="147638" y="80962"/>
                    </a:cubicBezTo>
                    <a:cubicBezTo>
                      <a:pt x="160394" y="83905"/>
                      <a:pt x="173319" y="86347"/>
                      <a:pt x="185738" y="90487"/>
                    </a:cubicBezTo>
                    <a:lnTo>
                      <a:pt x="228600" y="104775"/>
                    </a:lnTo>
                    <a:lnTo>
                      <a:pt x="242888" y="109537"/>
                    </a:lnTo>
                    <a:cubicBezTo>
                      <a:pt x="252413" y="115887"/>
                      <a:pt x="260603" y="124967"/>
                      <a:pt x="271463" y="128587"/>
                    </a:cubicBezTo>
                    <a:lnTo>
                      <a:pt x="300038" y="138112"/>
                    </a:lnTo>
                    <a:cubicBezTo>
                      <a:pt x="304800" y="139700"/>
                      <a:pt x="310148" y="140090"/>
                      <a:pt x="314325" y="142875"/>
                    </a:cubicBezTo>
                    <a:lnTo>
                      <a:pt x="328613" y="152400"/>
                    </a:lnTo>
                    <a:cubicBezTo>
                      <a:pt x="331788" y="157162"/>
                      <a:pt x="333669" y="163111"/>
                      <a:pt x="338138" y="166687"/>
                    </a:cubicBezTo>
                    <a:cubicBezTo>
                      <a:pt x="342058" y="169823"/>
                      <a:pt x="348037" y="169012"/>
                      <a:pt x="352425" y="171450"/>
                    </a:cubicBezTo>
                    <a:cubicBezTo>
                      <a:pt x="362432" y="177010"/>
                      <a:pt x="371475" y="184150"/>
                      <a:pt x="381000" y="190500"/>
                    </a:cubicBezTo>
                    <a:lnTo>
                      <a:pt x="395288" y="200025"/>
                    </a:lnTo>
                    <a:cubicBezTo>
                      <a:pt x="398463" y="204787"/>
                      <a:pt x="400766" y="210265"/>
                      <a:pt x="404813" y="214312"/>
                    </a:cubicBezTo>
                    <a:cubicBezTo>
                      <a:pt x="416134" y="225633"/>
                      <a:pt x="433526" y="228646"/>
                      <a:pt x="447675" y="233362"/>
                    </a:cubicBezTo>
                    <a:lnTo>
                      <a:pt x="461963" y="238125"/>
                    </a:lnTo>
                    <a:lnTo>
                      <a:pt x="476250" y="242887"/>
                    </a:lnTo>
                    <a:cubicBezTo>
                      <a:pt x="481013" y="246062"/>
                      <a:pt x="485418" y="249852"/>
                      <a:pt x="490538" y="252412"/>
                    </a:cubicBezTo>
                    <a:cubicBezTo>
                      <a:pt x="495028" y="254657"/>
                      <a:pt x="500437" y="254737"/>
                      <a:pt x="504825" y="257175"/>
                    </a:cubicBezTo>
                    <a:cubicBezTo>
                      <a:pt x="514832" y="262735"/>
                      <a:pt x="523875" y="269875"/>
                      <a:pt x="533400" y="276225"/>
                    </a:cubicBezTo>
                    <a:lnTo>
                      <a:pt x="547688" y="285750"/>
                    </a:lnTo>
                    <a:lnTo>
                      <a:pt x="561975" y="295275"/>
                    </a:lnTo>
                    <a:cubicBezTo>
                      <a:pt x="563563" y="300037"/>
                      <a:pt x="562653" y="306644"/>
                      <a:pt x="566738" y="309562"/>
                    </a:cubicBezTo>
                    <a:cubicBezTo>
                      <a:pt x="574908" y="315398"/>
                      <a:pt x="595313" y="319087"/>
                      <a:pt x="595313" y="319087"/>
                    </a:cubicBezTo>
                    <a:lnTo>
                      <a:pt x="638175" y="347662"/>
                    </a:lnTo>
                    <a:lnTo>
                      <a:pt x="652463" y="357187"/>
                    </a:lnTo>
                    <a:cubicBezTo>
                      <a:pt x="675311" y="391461"/>
                      <a:pt x="642957" y="349262"/>
                      <a:pt x="690563" y="381000"/>
                    </a:cubicBezTo>
                    <a:lnTo>
                      <a:pt x="719138" y="400050"/>
                    </a:lnTo>
                    <a:lnTo>
                      <a:pt x="733425" y="409575"/>
                    </a:lnTo>
                    <a:cubicBezTo>
                      <a:pt x="760721" y="450518"/>
                      <a:pt x="724375" y="402335"/>
                      <a:pt x="757238" y="428625"/>
                    </a:cubicBezTo>
                    <a:cubicBezTo>
                      <a:pt x="788014" y="453245"/>
                      <a:pt x="745137" y="435702"/>
                      <a:pt x="781050" y="447675"/>
                    </a:cubicBezTo>
                    <a:cubicBezTo>
                      <a:pt x="786459" y="455788"/>
                      <a:pt x="798955" y="475104"/>
                      <a:pt x="804863" y="481012"/>
                    </a:cubicBezTo>
                    <a:cubicBezTo>
                      <a:pt x="808910" y="485059"/>
                      <a:pt x="814753" y="486873"/>
                      <a:pt x="819150" y="490537"/>
                    </a:cubicBezTo>
                    <a:cubicBezTo>
                      <a:pt x="831966" y="501217"/>
                      <a:pt x="832524" y="507594"/>
                      <a:pt x="847725" y="514350"/>
                    </a:cubicBezTo>
                    <a:cubicBezTo>
                      <a:pt x="856900" y="518428"/>
                      <a:pt x="866775" y="520700"/>
                      <a:pt x="876300" y="523875"/>
                    </a:cubicBezTo>
                    <a:lnTo>
                      <a:pt x="890588" y="528637"/>
                    </a:lnTo>
                    <a:cubicBezTo>
                      <a:pt x="932338" y="570390"/>
                      <a:pt x="881240" y="517420"/>
                      <a:pt x="914400" y="557212"/>
                    </a:cubicBezTo>
                    <a:cubicBezTo>
                      <a:pt x="918712" y="562386"/>
                      <a:pt x="924376" y="566326"/>
                      <a:pt x="928688" y="571500"/>
                    </a:cubicBezTo>
                    <a:cubicBezTo>
                      <a:pt x="948532" y="595312"/>
                      <a:pt x="926307" y="577849"/>
                      <a:pt x="952500" y="595312"/>
                    </a:cubicBezTo>
                    <a:cubicBezTo>
                      <a:pt x="955675" y="600075"/>
                      <a:pt x="957555" y="606024"/>
                      <a:pt x="962025" y="609600"/>
                    </a:cubicBezTo>
                    <a:cubicBezTo>
                      <a:pt x="965945" y="612736"/>
                      <a:pt x="972763" y="610812"/>
                      <a:pt x="976313" y="614362"/>
                    </a:cubicBezTo>
                    <a:cubicBezTo>
                      <a:pt x="979863" y="617912"/>
                      <a:pt x="978830" y="624160"/>
                      <a:pt x="981075" y="628650"/>
                    </a:cubicBezTo>
                    <a:cubicBezTo>
                      <a:pt x="983635" y="633769"/>
                      <a:pt x="988275" y="637707"/>
                      <a:pt x="990600" y="642937"/>
                    </a:cubicBezTo>
                    <a:cubicBezTo>
                      <a:pt x="994678" y="652112"/>
                      <a:pt x="994556" y="663158"/>
                      <a:pt x="1000125" y="671512"/>
                    </a:cubicBezTo>
                    <a:cubicBezTo>
                      <a:pt x="1003300" y="676275"/>
                      <a:pt x="1007325" y="680569"/>
                      <a:pt x="1009650" y="685800"/>
                    </a:cubicBezTo>
                    <a:cubicBezTo>
                      <a:pt x="1013728" y="694975"/>
                      <a:pt x="1016000" y="704850"/>
                      <a:pt x="1019175" y="714375"/>
                    </a:cubicBezTo>
                    <a:lnTo>
                      <a:pt x="1028700" y="742950"/>
                    </a:lnTo>
                    <a:cubicBezTo>
                      <a:pt x="1028704" y="742961"/>
                      <a:pt x="1038223" y="771514"/>
                      <a:pt x="1038225" y="771525"/>
                    </a:cubicBezTo>
                    <a:cubicBezTo>
                      <a:pt x="1039813" y="781050"/>
                      <a:pt x="1040646" y="790732"/>
                      <a:pt x="1042988" y="800100"/>
                    </a:cubicBezTo>
                    <a:cubicBezTo>
                      <a:pt x="1045423" y="809840"/>
                      <a:pt x="1050078" y="818934"/>
                      <a:pt x="1052513" y="828675"/>
                    </a:cubicBezTo>
                    <a:cubicBezTo>
                      <a:pt x="1054100" y="835025"/>
                      <a:pt x="1054697" y="841709"/>
                      <a:pt x="1057275" y="847725"/>
                    </a:cubicBezTo>
                    <a:cubicBezTo>
                      <a:pt x="1070514" y="878617"/>
                      <a:pt x="1068244" y="842108"/>
                      <a:pt x="1076325" y="890587"/>
                    </a:cubicBezTo>
                    <a:cubicBezTo>
                      <a:pt x="1078445" y="903308"/>
                      <a:pt x="1082525" y="929676"/>
                      <a:pt x="1085850" y="942975"/>
                    </a:cubicBezTo>
                    <a:cubicBezTo>
                      <a:pt x="1087068" y="947845"/>
                      <a:pt x="1089025" y="952500"/>
                      <a:pt x="1090613" y="957262"/>
                    </a:cubicBezTo>
                    <a:cubicBezTo>
                      <a:pt x="1093996" y="987710"/>
                      <a:pt x="1096451" y="1018178"/>
                      <a:pt x="1104900" y="1047750"/>
                    </a:cubicBezTo>
                    <a:cubicBezTo>
                      <a:pt x="1106279" y="1052577"/>
                      <a:pt x="1108284" y="1057210"/>
                      <a:pt x="1109663" y="1062037"/>
                    </a:cubicBezTo>
                    <a:cubicBezTo>
                      <a:pt x="1111461" y="1068331"/>
                      <a:pt x="1112627" y="1074793"/>
                      <a:pt x="1114425" y="1081087"/>
                    </a:cubicBezTo>
                    <a:cubicBezTo>
                      <a:pt x="1115804" y="1085914"/>
                      <a:pt x="1117809" y="1090548"/>
                      <a:pt x="1119188" y="1095375"/>
                    </a:cubicBezTo>
                    <a:cubicBezTo>
                      <a:pt x="1120986" y="1101669"/>
                      <a:pt x="1122069" y="1108156"/>
                      <a:pt x="1123950" y="1114425"/>
                    </a:cubicBezTo>
                    <a:cubicBezTo>
                      <a:pt x="1126835" y="1124042"/>
                      <a:pt x="1131824" y="1133096"/>
                      <a:pt x="1133475" y="1143000"/>
                    </a:cubicBezTo>
                    <a:cubicBezTo>
                      <a:pt x="1135596" y="1155725"/>
                      <a:pt x="1139675" y="1182086"/>
                      <a:pt x="1143000" y="1195387"/>
                    </a:cubicBezTo>
                    <a:cubicBezTo>
                      <a:pt x="1144218" y="1200257"/>
                      <a:pt x="1146634" y="1204783"/>
                      <a:pt x="1147763" y="1209675"/>
                    </a:cubicBezTo>
                    <a:cubicBezTo>
                      <a:pt x="1151403" y="1225450"/>
                      <a:pt x="1152168" y="1241941"/>
                      <a:pt x="1157288" y="1257300"/>
                    </a:cubicBezTo>
                    <a:lnTo>
                      <a:pt x="1171575" y="1300162"/>
                    </a:lnTo>
                    <a:cubicBezTo>
                      <a:pt x="1173163" y="1304925"/>
                      <a:pt x="1175121" y="1309580"/>
                      <a:pt x="1176338" y="1314450"/>
                    </a:cubicBezTo>
                    <a:cubicBezTo>
                      <a:pt x="1177925" y="1320800"/>
                      <a:pt x="1179219" y="1327231"/>
                      <a:pt x="1181100" y="1333500"/>
                    </a:cubicBezTo>
                    <a:cubicBezTo>
                      <a:pt x="1183985" y="1343117"/>
                      <a:pt x="1188190" y="1352335"/>
                      <a:pt x="1190625" y="1362075"/>
                    </a:cubicBezTo>
                    <a:cubicBezTo>
                      <a:pt x="1197824" y="1390868"/>
                      <a:pt x="1193317" y="1374912"/>
                      <a:pt x="1204913" y="1409700"/>
                    </a:cubicBezTo>
                    <a:cubicBezTo>
                      <a:pt x="1204914" y="1409704"/>
                      <a:pt x="1214436" y="1438272"/>
                      <a:pt x="1214438" y="1438275"/>
                    </a:cubicBezTo>
                    <a:lnTo>
                      <a:pt x="1233488" y="1466850"/>
                    </a:lnTo>
                    <a:lnTo>
                      <a:pt x="1243013" y="1481137"/>
                    </a:lnTo>
                    <a:lnTo>
                      <a:pt x="1257300" y="1524000"/>
                    </a:lnTo>
                    <a:lnTo>
                      <a:pt x="1266825" y="1552575"/>
                    </a:lnTo>
                    <a:cubicBezTo>
                      <a:pt x="1268413" y="1558925"/>
                      <a:pt x="1267957" y="1566179"/>
                      <a:pt x="1271588" y="1571625"/>
                    </a:cubicBezTo>
                    <a:cubicBezTo>
                      <a:pt x="1274763" y="1576387"/>
                      <a:pt x="1281113" y="1577975"/>
                      <a:pt x="1285875" y="1581150"/>
                    </a:cubicBezTo>
                    <a:cubicBezTo>
                      <a:pt x="1287463" y="1585912"/>
                      <a:pt x="1289766" y="1590493"/>
                      <a:pt x="1290638" y="1595437"/>
                    </a:cubicBezTo>
                    <a:cubicBezTo>
                      <a:pt x="1294540" y="1617546"/>
                      <a:pt x="1293063" y="1640813"/>
                      <a:pt x="1300163" y="1662112"/>
                    </a:cubicBezTo>
                    <a:cubicBezTo>
                      <a:pt x="1303338" y="1671637"/>
                      <a:pt x="1301334" y="1685118"/>
                      <a:pt x="1309688" y="1690687"/>
                    </a:cubicBezTo>
                    <a:lnTo>
                      <a:pt x="1323975" y="1700212"/>
                    </a:lnTo>
                    <a:cubicBezTo>
                      <a:pt x="1333247" y="1728027"/>
                      <a:pt x="1321483" y="1702483"/>
                      <a:pt x="1343025" y="1724025"/>
                    </a:cubicBezTo>
                    <a:cubicBezTo>
                      <a:pt x="1347072" y="1728072"/>
                      <a:pt x="1348242" y="1734543"/>
                      <a:pt x="1352550" y="1738312"/>
                    </a:cubicBezTo>
                    <a:cubicBezTo>
                      <a:pt x="1361165" y="1745850"/>
                      <a:pt x="1373030" y="1749267"/>
                      <a:pt x="1381125" y="1757362"/>
                    </a:cubicBezTo>
                    <a:cubicBezTo>
                      <a:pt x="1385888" y="1762125"/>
                      <a:pt x="1391101" y="1766476"/>
                      <a:pt x="1395413" y="1771650"/>
                    </a:cubicBezTo>
                    <a:cubicBezTo>
                      <a:pt x="1399077" y="1776047"/>
                      <a:pt x="1400891" y="1781890"/>
                      <a:pt x="1404938" y="1785937"/>
                    </a:cubicBezTo>
                    <a:cubicBezTo>
                      <a:pt x="1408985" y="1789984"/>
                      <a:pt x="1414371" y="1792428"/>
                      <a:pt x="1419225" y="1795462"/>
                    </a:cubicBezTo>
                    <a:cubicBezTo>
                      <a:pt x="1444932" y="1811529"/>
                      <a:pt x="1435563" y="1807259"/>
                      <a:pt x="1457325" y="1814512"/>
                    </a:cubicBezTo>
                    <a:cubicBezTo>
                      <a:pt x="1462088" y="1817687"/>
                      <a:pt x="1466352" y="1821782"/>
                      <a:pt x="1471613" y="1824037"/>
                    </a:cubicBezTo>
                    <a:cubicBezTo>
                      <a:pt x="1477629" y="1826615"/>
                      <a:pt x="1484369" y="1827002"/>
                      <a:pt x="1490663" y="1828800"/>
                    </a:cubicBezTo>
                    <a:cubicBezTo>
                      <a:pt x="1495490" y="1830179"/>
                      <a:pt x="1500188" y="1831975"/>
                      <a:pt x="1504950" y="1833562"/>
                    </a:cubicBezTo>
                    <a:cubicBezTo>
                      <a:pt x="1514475" y="1839912"/>
                      <a:pt x="1522419" y="1849836"/>
                      <a:pt x="1533525" y="1852612"/>
                    </a:cubicBezTo>
                    <a:cubicBezTo>
                      <a:pt x="1546225" y="1855787"/>
                      <a:pt x="1558788" y="1859570"/>
                      <a:pt x="1571625" y="1862137"/>
                    </a:cubicBezTo>
                    <a:cubicBezTo>
                      <a:pt x="1587500" y="1865312"/>
                      <a:pt x="1603544" y="1867735"/>
                      <a:pt x="1619250" y="1871662"/>
                    </a:cubicBezTo>
                    <a:cubicBezTo>
                      <a:pt x="1625600" y="1873250"/>
                      <a:pt x="1631860" y="1875254"/>
                      <a:pt x="1638300" y="1876425"/>
                    </a:cubicBezTo>
                    <a:cubicBezTo>
                      <a:pt x="1659642" y="1880305"/>
                      <a:pt x="1694068" y="1883679"/>
                      <a:pt x="1714500" y="1885950"/>
                    </a:cubicBezTo>
                    <a:cubicBezTo>
                      <a:pt x="1757363" y="1884362"/>
                      <a:pt x="1800274" y="1883782"/>
                      <a:pt x="1843088" y="1881187"/>
                    </a:cubicBezTo>
                    <a:cubicBezTo>
                      <a:pt x="1852727" y="1880603"/>
                      <a:pt x="1862295" y="1878767"/>
                      <a:pt x="1871663" y="1876425"/>
                    </a:cubicBezTo>
                    <a:cubicBezTo>
                      <a:pt x="1881403" y="1873990"/>
                      <a:pt x="1900238" y="1866900"/>
                      <a:pt x="1900238" y="1866900"/>
                    </a:cubicBezTo>
                    <a:cubicBezTo>
                      <a:pt x="1905000" y="1863725"/>
                      <a:pt x="1909146" y="1859331"/>
                      <a:pt x="1914525" y="1857375"/>
                    </a:cubicBezTo>
                    <a:cubicBezTo>
                      <a:pt x="1926828" y="1852901"/>
                      <a:pt x="1952625" y="1847850"/>
                      <a:pt x="1952625" y="1847850"/>
                    </a:cubicBezTo>
                    <a:cubicBezTo>
                      <a:pt x="1962150" y="1841500"/>
                      <a:pt x="1970340" y="1832420"/>
                      <a:pt x="1981200" y="1828800"/>
                    </a:cubicBezTo>
                    <a:lnTo>
                      <a:pt x="2024063" y="1814512"/>
                    </a:lnTo>
                    <a:lnTo>
                      <a:pt x="2038350" y="1809750"/>
                    </a:lnTo>
                    <a:cubicBezTo>
                      <a:pt x="2043113" y="1808162"/>
                      <a:pt x="2047715" y="1805971"/>
                      <a:pt x="2052638" y="1804987"/>
                    </a:cubicBezTo>
                    <a:cubicBezTo>
                      <a:pt x="2081373" y="1799241"/>
                      <a:pt x="2068771" y="1802785"/>
                      <a:pt x="2090738" y="1795462"/>
                    </a:cubicBezTo>
                    <a:cubicBezTo>
                      <a:pt x="2116141" y="1757359"/>
                      <a:pt x="2082798" y="1803403"/>
                      <a:pt x="2114550" y="1771650"/>
                    </a:cubicBezTo>
                    <a:cubicBezTo>
                      <a:pt x="2152008" y="1734190"/>
                      <a:pt x="2091555" y="1782081"/>
                      <a:pt x="2138363" y="1743075"/>
                    </a:cubicBezTo>
                    <a:cubicBezTo>
                      <a:pt x="2158837" y="1726013"/>
                      <a:pt x="2145457" y="1739528"/>
                      <a:pt x="2166938" y="1728787"/>
                    </a:cubicBezTo>
                    <a:cubicBezTo>
                      <a:pt x="2172057" y="1726227"/>
                      <a:pt x="2175995" y="1721587"/>
                      <a:pt x="2181225" y="1719262"/>
                    </a:cubicBezTo>
                    <a:cubicBezTo>
                      <a:pt x="2181245" y="1719253"/>
                      <a:pt x="2216934" y="1707360"/>
                      <a:pt x="2224088" y="1704975"/>
                    </a:cubicBezTo>
                    <a:lnTo>
                      <a:pt x="2238375" y="1700212"/>
                    </a:lnTo>
                    <a:cubicBezTo>
                      <a:pt x="2270084" y="1668505"/>
                      <a:pt x="2235935" y="1698393"/>
                      <a:pt x="2266950" y="1681162"/>
                    </a:cubicBezTo>
                    <a:cubicBezTo>
                      <a:pt x="2276957" y="1675602"/>
                      <a:pt x="2286000" y="1668462"/>
                      <a:pt x="2295525" y="1662112"/>
                    </a:cubicBezTo>
                    <a:lnTo>
                      <a:pt x="2309813" y="1652587"/>
                    </a:lnTo>
                    <a:cubicBezTo>
                      <a:pt x="2314575" y="1649412"/>
                      <a:pt x="2318547" y="1644450"/>
                      <a:pt x="2324100" y="1643062"/>
                    </a:cubicBezTo>
                    <a:cubicBezTo>
                      <a:pt x="2333773" y="1640644"/>
                      <a:pt x="2347869" y="1637638"/>
                      <a:pt x="2357438" y="1633537"/>
                    </a:cubicBezTo>
                    <a:cubicBezTo>
                      <a:pt x="2398625" y="1615885"/>
                      <a:pt x="2357275" y="1630416"/>
                      <a:pt x="2390775" y="1619250"/>
                    </a:cubicBezTo>
                    <a:cubicBezTo>
                      <a:pt x="2400300" y="1612900"/>
                      <a:pt x="2408490" y="1603820"/>
                      <a:pt x="2419350" y="1600200"/>
                    </a:cubicBezTo>
                    <a:lnTo>
                      <a:pt x="2447925" y="1590675"/>
                    </a:lnTo>
                    <a:cubicBezTo>
                      <a:pt x="2452688" y="1587500"/>
                      <a:pt x="2457093" y="1583710"/>
                      <a:pt x="2462213" y="1581150"/>
                    </a:cubicBezTo>
                    <a:cubicBezTo>
                      <a:pt x="2466703" y="1578905"/>
                      <a:pt x="2471630" y="1577605"/>
                      <a:pt x="2476500" y="1576387"/>
                    </a:cubicBezTo>
                    <a:cubicBezTo>
                      <a:pt x="2496904" y="1571286"/>
                      <a:pt x="2507690" y="1571102"/>
                      <a:pt x="2528888" y="1566862"/>
                    </a:cubicBezTo>
                    <a:cubicBezTo>
                      <a:pt x="2535306" y="1565578"/>
                      <a:pt x="2541498" y="1563271"/>
                      <a:pt x="2547938" y="1562100"/>
                    </a:cubicBezTo>
                    <a:cubicBezTo>
                      <a:pt x="2573686" y="1557419"/>
                      <a:pt x="2603339" y="1555131"/>
                      <a:pt x="2628900" y="1552575"/>
                    </a:cubicBezTo>
                    <a:cubicBezTo>
                      <a:pt x="2663164" y="1541153"/>
                      <a:pt x="2620369" y="1555013"/>
                      <a:pt x="2662238" y="1543050"/>
                    </a:cubicBezTo>
                    <a:cubicBezTo>
                      <a:pt x="2667065" y="1541671"/>
                      <a:pt x="2671655" y="1539505"/>
                      <a:pt x="2676525" y="1538287"/>
                    </a:cubicBezTo>
                    <a:cubicBezTo>
                      <a:pt x="2684378" y="1536324"/>
                      <a:pt x="2692436" y="1535281"/>
                      <a:pt x="2700338" y="1533525"/>
                    </a:cubicBezTo>
                    <a:cubicBezTo>
                      <a:pt x="2706728" y="1532105"/>
                      <a:pt x="2713094" y="1530560"/>
                      <a:pt x="2719388" y="1528762"/>
                    </a:cubicBezTo>
                    <a:cubicBezTo>
                      <a:pt x="2724215" y="1527383"/>
                      <a:pt x="2728775" y="1525089"/>
                      <a:pt x="2733675" y="1524000"/>
                    </a:cubicBezTo>
                    <a:cubicBezTo>
                      <a:pt x="2743101" y="1521905"/>
                      <a:pt x="2752749" y="1520964"/>
                      <a:pt x="2762250" y="1519237"/>
                    </a:cubicBezTo>
                    <a:cubicBezTo>
                      <a:pt x="2770214" y="1517789"/>
                      <a:pt x="2778099" y="1515923"/>
                      <a:pt x="2786063" y="1514475"/>
                    </a:cubicBezTo>
                    <a:cubicBezTo>
                      <a:pt x="2795564" y="1512748"/>
                      <a:pt x="2805169" y="1511606"/>
                      <a:pt x="2814638" y="1509712"/>
                    </a:cubicBezTo>
                    <a:cubicBezTo>
                      <a:pt x="2821056" y="1508428"/>
                      <a:pt x="2827219" y="1505945"/>
                      <a:pt x="2833688" y="1504950"/>
                    </a:cubicBezTo>
                    <a:cubicBezTo>
                      <a:pt x="2847896" y="1502764"/>
                      <a:pt x="2862319" y="1502220"/>
                      <a:pt x="2876550" y="1500187"/>
                    </a:cubicBezTo>
                    <a:cubicBezTo>
                      <a:pt x="2886382" y="1498782"/>
                      <a:pt x="2909005" y="1493636"/>
                      <a:pt x="2919413" y="1490662"/>
                    </a:cubicBezTo>
                    <a:cubicBezTo>
                      <a:pt x="2924240" y="1489283"/>
                      <a:pt x="2928778" y="1486884"/>
                      <a:pt x="2933700" y="1485900"/>
                    </a:cubicBezTo>
                    <a:cubicBezTo>
                      <a:pt x="2952638" y="1482113"/>
                      <a:pt x="2971655" y="1478508"/>
                      <a:pt x="2990850" y="1476375"/>
                    </a:cubicBezTo>
                    <a:cubicBezTo>
                      <a:pt x="3005138" y="1474787"/>
                      <a:pt x="3019374" y="1472636"/>
                      <a:pt x="3033713" y="1471612"/>
                    </a:cubicBezTo>
                    <a:cubicBezTo>
                      <a:pt x="3081045" y="1468231"/>
                      <a:pt x="3196582" y="1463834"/>
                      <a:pt x="3238500" y="1462087"/>
                    </a:cubicBezTo>
                    <a:lnTo>
                      <a:pt x="3276600" y="1457325"/>
                    </a:lnTo>
                    <a:cubicBezTo>
                      <a:pt x="3290877" y="1455645"/>
                      <a:pt x="3305283" y="1454925"/>
                      <a:pt x="3319463" y="1452562"/>
                    </a:cubicBezTo>
                    <a:cubicBezTo>
                      <a:pt x="3324415" y="1451737"/>
                      <a:pt x="3328811" y="1448698"/>
                      <a:pt x="3333750" y="1447800"/>
                    </a:cubicBezTo>
                    <a:cubicBezTo>
                      <a:pt x="3346342" y="1445510"/>
                      <a:pt x="3359150" y="1444625"/>
                      <a:pt x="3371850" y="1443037"/>
                    </a:cubicBezTo>
                    <a:cubicBezTo>
                      <a:pt x="3411538" y="1444625"/>
                      <a:pt x="3451378" y="1443974"/>
                      <a:pt x="3490913" y="1447800"/>
                    </a:cubicBezTo>
                    <a:cubicBezTo>
                      <a:pt x="3500907" y="1448767"/>
                      <a:pt x="3509473" y="1456610"/>
                      <a:pt x="3519488" y="1457325"/>
                    </a:cubicBezTo>
                    <a:lnTo>
                      <a:pt x="3586163" y="1462087"/>
                    </a:lnTo>
                    <a:cubicBezTo>
                      <a:pt x="3598863" y="1465262"/>
                      <a:pt x="3611217" y="1470525"/>
                      <a:pt x="3624263" y="1471612"/>
                    </a:cubicBezTo>
                    <a:cubicBezTo>
                      <a:pt x="3775266" y="1484197"/>
                      <a:pt x="3564516" y="1467163"/>
                      <a:pt x="3767138" y="1481137"/>
                    </a:cubicBezTo>
                    <a:cubicBezTo>
                      <a:pt x="3784631" y="1482343"/>
                      <a:pt x="3802063" y="1484312"/>
                      <a:pt x="3819525" y="1485900"/>
                    </a:cubicBezTo>
                    <a:cubicBezTo>
                      <a:pt x="3824288" y="1487487"/>
                      <a:pt x="3828912" y="1489573"/>
                      <a:pt x="3833813" y="1490662"/>
                    </a:cubicBezTo>
                    <a:cubicBezTo>
                      <a:pt x="3859759" y="1496428"/>
                      <a:pt x="3884099" y="1496313"/>
                      <a:pt x="3910013" y="1504950"/>
                    </a:cubicBezTo>
                    <a:cubicBezTo>
                      <a:pt x="3925918" y="1510251"/>
                      <a:pt x="3925417" y="1510490"/>
                      <a:pt x="3943350" y="1514475"/>
                    </a:cubicBezTo>
                    <a:cubicBezTo>
                      <a:pt x="3951252" y="1516231"/>
                      <a:pt x="3959275" y="1517417"/>
                      <a:pt x="3967163" y="1519237"/>
                    </a:cubicBezTo>
                    <a:cubicBezTo>
                      <a:pt x="3979919" y="1522180"/>
                      <a:pt x="3992226" y="1527577"/>
                      <a:pt x="4005263" y="1528762"/>
                    </a:cubicBezTo>
                    <a:cubicBezTo>
                      <a:pt x="4070396" y="1534684"/>
                      <a:pt x="4040251" y="1531350"/>
                      <a:pt x="4095750" y="1538287"/>
                    </a:cubicBezTo>
                    <a:cubicBezTo>
                      <a:pt x="4100513" y="1539875"/>
                      <a:pt x="4105548" y="1540805"/>
                      <a:pt x="4110038" y="1543050"/>
                    </a:cubicBezTo>
                    <a:cubicBezTo>
                      <a:pt x="4136642" y="1556352"/>
                      <a:pt x="4111944" y="1553909"/>
                      <a:pt x="4152900" y="1562100"/>
                    </a:cubicBezTo>
                    <a:cubicBezTo>
                      <a:pt x="4206943" y="1572909"/>
                      <a:pt x="4184819" y="1567699"/>
                      <a:pt x="4219575" y="1576387"/>
                    </a:cubicBezTo>
                    <a:cubicBezTo>
                      <a:pt x="4230107" y="1586919"/>
                      <a:pt x="4234890" y="1593570"/>
                      <a:pt x="4248150" y="1600200"/>
                    </a:cubicBezTo>
                    <a:cubicBezTo>
                      <a:pt x="4256356" y="1604303"/>
                      <a:pt x="4293130" y="1617769"/>
                      <a:pt x="4300538" y="1619250"/>
                    </a:cubicBezTo>
                    <a:cubicBezTo>
                      <a:pt x="4308475" y="1620837"/>
                      <a:pt x="4316541" y="1621882"/>
                      <a:pt x="4324350" y="1624012"/>
                    </a:cubicBezTo>
                    <a:cubicBezTo>
                      <a:pt x="4382396" y="1639842"/>
                      <a:pt x="4320276" y="1629909"/>
                      <a:pt x="4395788" y="1638300"/>
                    </a:cubicBezTo>
                    <a:cubicBezTo>
                      <a:pt x="4446588" y="1636712"/>
                      <a:pt x="4497521" y="1637537"/>
                      <a:pt x="4548188" y="1633537"/>
                    </a:cubicBezTo>
                    <a:cubicBezTo>
                      <a:pt x="4570412" y="1631782"/>
                      <a:pt x="4571560" y="1629215"/>
                      <a:pt x="4581525" y="1619250"/>
                    </a:cubicBezTo>
                  </a:path>
                </a:pathLst>
              </a:custGeom>
              <a:noFill/>
              <a:ln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26AB72B5-D39F-442E-A3CD-97A30148149C}"/>
                  </a:ext>
                </a:extLst>
              </p:cNvPr>
              <p:cNvSpPr/>
              <p:nvPr/>
            </p:nvSpPr>
            <p:spPr>
              <a:xfrm>
                <a:off x="8343900" y="3462338"/>
                <a:ext cx="1047750" cy="495300"/>
              </a:xfrm>
              <a:custGeom>
                <a:avLst/>
                <a:gdLst>
                  <a:gd name="connsiteX0" fmla="*/ 0 w 1047750"/>
                  <a:gd name="connsiteY0" fmla="*/ 495300 h 495300"/>
                  <a:gd name="connsiteX1" fmla="*/ 33338 w 1047750"/>
                  <a:gd name="connsiteY1" fmla="*/ 461962 h 495300"/>
                  <a:gd name="connsiteX2" fmla="*/ 61913 w 1047750"/>
                  <a:gd name="connsiteY2" fmla="*/ 452437 h 495300"/>
                  <a:gd name="connsiteX3" fmla="*/ 76200 w 1047750"/>
                  <a:gd name="connsiteY3" fmla="*/ 447675 h 495300"/>
                  <a:gd name="connsiteX4" fmla="*/ 119063 w 1047750"/>
                  <a:gd name="connsiteY4" fmla="*/ 428625 h 495300"/>
                  <a:gd name="connsiteX5" fmla="*/ 133350 w 1047750"/>
                  <a:gd name="connsiteY5" fmla="*/ 423862 h 495300"/>
                  <a:gd name="connsiteX6" fmla="*/ 147638 w 1047750"/>
                  <a:gd name="connsiteY6" fmla="*/ 419100 h 495300"/>
                  <a:gd name="connsiteX7" fmla="*/ 161925 w 1047750"/>
                  <a:gd name="connsiteY7" fmla="*/ 409575 h 495300"/>
                  <a:gd name="connsiteX8" fmla="*/ 180975 w 1047750"/>
                  <a:gd name="connsiteY8" fmla="*/ 381000 h 495300"/>
                  <a:gd name="connsiteX9" fmla="*/ 195263 w 1047750"/>
                  <a:gd name="connsiteY9" fmla="*/ 371475 h 495300"/>
                  <a:gd name="connsiteX10" fmla="*/ 219075 w 1047750"/>
                  <a:gd name="connsiteY10" fmla="*/ 328612 h 495300"/>
                  <a:gd name="connsiteX11" fmla="*/ 233363 w 1047750"/>
                  <a:gd name="connsiteY11" fmla="*/ 314325 h 495300"/>
                  <a:gd name="connsiteX12" fmla="*/ 257175 w 1047750"/>
                  <a:gd name="connsiteY12" fmla="*/ 290512 h 495300"/>
                  <a:gd name="connsiteX13" fmla="*/ 266700 w 1047750"/>
                  <a:gd name="connsiteY13" fmla="*/ 276225 h 495300"/>
                  <a:gd name="connsiteX14" fmla="*/ 280988 w 1047750"/>
                  <a:gd name="connsiteY14" fmla="*/ 271462 h 495300"/>
                  <a:gd name="connsiteX15" fmla="*/ 285750 w 1047750"/>
                  <a:gd name="connsiteY15" fmla="*/ 257175 h 495300"/>
                  <a:gd name="connsiteX16" fmla="*/ 309563 w 1047750"/>
                  <a:gd name="connsiteY16" fmla="*/ 233362 h 495300"/>
                  <a:gd name="connsiteX17" fmla="*/ 328613 w 1047750"/>
                  <a:gd name="connsiteY17" fmla="*/ 214312 h 495300"/>
                  <a:gd name="connsiteX18" fmla="*/ 333375 w 1047750"/>
                  <a:gd name="connsiteY18" fmla="*/ 200025 h 495300"/>
                  <a:gd name="connsiteX19" fmla="*/ 347663 w 1047750"/>
                  <a:gd name="connsiteY19" fmla="*/ 190500 h 495300"/>
                  <a:gd name="connsiteX20" fmla="*/ 366713 w 1047750"/>
                  <a:gd name="connsiteY20" fmla="*/ 171450 h 495300"/>
                  <a:gd name="connsiteX21" fmla="*/ 400050 w 1047750"/>
                  <a:gd name="connsiteY21" fmla="*/ 133350 h 495300"/>
                  <a:gd name="connsiteX22" fmla="*/ 409575 w 1047750"/>
                  <a:gd name="connsiteY22" fmla="*/ 119062 h 495300"/>
                  <a:gd name="connsiteX23" fmla="*/ 438150 w 1047750"/>
                  <a:gd name="connsiteY23" fmla="*/ 104775 h 495300"/>
                  <a:gd name="connsiteX24" fmla="*/ 466725 w 1047750"/>
                  <a:gd name="connsiteY24" fmla="*/ 90487 h 495300"/>
                  <a:gd name="connsiteX25" fmla="*/ 481013 w 1047750"/>
                  <a:gd name="connsiteY25" fmla="*/ 80962 h 495300"/>
                  <a:gd name="connsiteX26" fmla="*/ 509588 w 1047750"/>
                  <a:gd name="connsiteY26" fmla="*/ 71437 h 495300"/>
                  <a:gd name="connsiteX27" fmla="*/ 538163 w 1047750"/>
                  <a:gd name="connsiteY27" fmla="*/ 57150 h 495300"/>
                  <a:gd name="connsiteX28" fmla="*/ 542925 w 1047750"/>
                  <a:gd name="connsiteY28" fmla="*/ 42862 h 495300"/>
                  <a:gd name="connsiteX29" fmla="*/ 585788 w 1047750"/>
                  <a:gd name="connsiteY29" fmla="*/ 28575 h 495300"/>
                  <a:gd name="connsiteX30" fmla="*/ 614363 w 1047750"/>
                  <a:gd name="connsiteY30" fmla="*/ 14287 h 495300"/>
                  <a:gd name="connsiteX31" fmla="*/ 666750 w 1047750"/>
                  <a:gd name="connsiteY31" fmla="*/ 0 h 495300"/>
                  <a:gd name="connsiteX32" fmla="*/ 757238 w 1047750"/>
                  <a:gd name="connsiteY32" fmla="*/ 4762 h 495300"/>
                  <a:gd name="connsiteX33" fmla="*/ 776288 w 1047750"/>
                  <a:gd name="connsiteY33" fmla="*/ 9525 h 495300"/>
                  <a:gd name="connsiteX34" fmla="*/ 823913 w 1047750"/>
                  <a:gd name="connsiteY34" fmla="*/ 14287 h 495300"/>
                  <a:gd name="connsiteX35" fmla="*/ 857250 w 1047750"/>
                  <a:gd name="connsiteY35" fmla="*/ 28575 h 495300"/>
                  <a:gd name="connsiteX36" fmla="*/ 885825 w 1047750"/>
                  <a:gd name="connsiteY36" fmla="*/ 38100 h 495300"/>
                  <a:gd name="connsiteX37" fmla="*/ 895350 w 1047750"/>
                  <a:gd name="connsiteY37" fmla="*/ 52387 h 495300"/>
                  <a:gd name="connsiteX38" fmla="*/ 938213 w 1047750"/>
                  <a:gd name="connsiteY38" fmla="*/ 76200 h 495300"/>
                  <a:gd name="connsiteX39" fmla="*/ 952500 w 1047750"/>
                  <a:gd name="connsiteY39" fmla="*/ 85725 h 495300"/>
                  <a:gd name="connsiteX40" fmla="*/ 990600 w 1047750"/>
                  <a:gd name="connsiteY40" fmla="*/ 119062 h 495300"/>
                  <a:gd name="connsiteX41" fmla="*/ 1004888 w 1047750"/>
                  <a:gd name="connsiteY41" fmla="*/ 128587 h 495300"/>
                  <a:gd name="connsiteX42" fmla="*/ 1014413 w 1047750"/>
                  <a:gd name="connsiteY42" fmla="*/ 142875 h 495300"/>
                  <a:gd name="connsiteX43" fmla="*/ 1019175 w 1047750"/>
                  <a:gd name="connsiteY43" fmla="*/ 161925 h 495300"/>
                  <a:gd name="connsiteX44" fmla="*/ 1033463 w 1047750"/>
                  <a:gd name="connsiteY44" fmla="*/ 171450 h 495300"/>
                  <a:gd name="connsiteX45" fmla="*/ 1047750 w 1047750"/>
                  <a:gd name="connsiteY45" fmla="*/ 195262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47750" h="495300">
                    <a:moveTo>
                      <a:pt x="0" y="495300"/>
                    </a:moveTo>
                    <a:cubicBezTo>
                      <a:pt x="11484" y="480945"/>
                      <a:pt x="16866" y="469283"/>
                      <a:pt x="33338" y="461962"/>
                    </a:cubicBezTo>
                    <a:cubicBezTo>
                      <a:pt x="42513" y="457884"/>
                      <a:pt x="52388" y="455612"/>
                      <a:pt x="61913" y="452437"/>
                    </a:cubicBezTo>
                    <a:lnTo>
                      <a:pt x="76200" y="447675"/>
                    </a:lnTo>
                    <a:cubicBezTo>
                      <a:pt x="98843" y="432580"/>
                      <a:pt x="85056" y="439961"/>
                      <a:pt x="119063" y="428625"/>
                    </a:cubicBezTo>
                    <a:lnTo>
                      <a:pt x="133350" y="423862"/>
                    </a:lnTo>
                    <a:lnTo>
                      <a:pt x="147638" y="419100"/>
                    </a:lnTo>
                    <a:cubicBezTo>
                      <a:pt x="152400" y="415925"/>
                      <a:pt x="158156" y="413883"/>
                      <a:pt x="161925" y="409575"/>
                    </a:cubicBezTo>
                    <a:cubicBezTo>
                      <a:pt x="169463" y="400960"/>
                      <a:pt x="171450" y="387350"/>
                      <a:pt x="180975" y="381000"/>
                    </a:cubicBezTo>
                    <a:lnTo>
                      <a:pt x="195263" y="371475"/>
                    </a:lnTo>
                    <a:cubicBezTo>
                      <a:pt x="201251" y="353508"/>
                      <a:pt x="202698" y="344987"/>
                      <a:pt x="219075" y="328612"/>
                    </a:cubicBezTo>
                    <a:cubicBezTo>
                      <a:pt x="223838" y="323850"/>
                      <a:pt x="229051" y="319499"/>
                      <a:pt x="233363" y="314325"/>
                    </a:cubicBezTo>
                    <a:cubicBezTo>
                      <a:pt x="253209" y="290510"/>
                      <a:pt x="230980" y="307976"/>
                      <a:pt x="257175" y="290512"/>
                    </a:cubicBezTo>
                    <a:cubicBezTo>
                      <a:pt x="260350" y="285750"/>
                      <a:pt x="262231" y="279801"/>
                      <a:pt x="266700" y="276225"/>
                    </a:cubicBezTo>
                    <a:cubicBezTo>
                      <a:pt x="270620" y="273089"/>
                      <a:pt x="277438" y="275012"/>
                      <a:pt x="280988" y="271462"/>
                    </a:cubicBezTo>
                    <a:cubicBezTo>
                      <a:pt x="284538" y="267912"/>
                      <a:pt x="283505" y="261665"/>
                      <a:pt x="285750" y="257175"/>
                    </a:cubicBezTo>
                    <a:cubicBezTo>
                      <a:pt x="293688" y="241299"/>
                      <a:pt x="295275" y="242887"/>
                      <a:pt x="309563" y="233362"/>
                    </a:cubicBezTo>
                    <a:cubicBezTo>
                      <a:pt x="322261" y="195265"/>
                      <a:pt x="303214" y="239711"/>
                      <a:pt x="328613" y="214312"/>
                    </a:cubicBezTo>
                    <a:cubicBezTo>
                      <a:pt x="332163" y="210762"/>
                      <a:pt x="330239" y="203945"/>
                      <a:pt x="333375" y="200025"/>
                    </a:cubicBezTo>
                    <a:cubicBezTo>
                      <a:pt x="336951" y="195555"/>
                      <a:pt x="342900" y="193675"/>
                      <a:pt x="347663" y="190500"/>
                    </a:cubicBezTo>
                    <a:cubicBezTo>
                      <a:pt x="360361" y="152400"/>
                      <a:pt x="341313" y="196849"/>
                      <a:pt x="366713" y="171450"/>
                    </a:cubicBezTo>
                    <a:cubicBezTo>
                      <a:pt x="422283" y="115882"/>
                      <a:pt x="359566" y="160340"/>
                      <a:pt x="400050" y="133350"/>
                    </a:cubicBezTo>
                    <a:cubicBezTo>
                      <a:pt x="403225" y="128587"/>
                      <a:pt x="405528" y="123109"/>
                      <a:pt x="409575" y="119062"/>
                    </a:cubicBezTo>
                    <a:cubicBezTo>
                      <a:pt x="418807" y="109830"/>
                      <a:pt x="426530" y="108648"/>
                      <a:pt x="438150" y="104775"/>
                    </a:cubicBezTo>
                    <a:cubicBezTo>
                      <a:pt x="479099" y="77477"/>
                      <a:pt x="427289" y="110206"/>
                      <a:pt x="466725" y="90487"/>
                    </a:cubicBezTo>
                    <a:cubicBezTo>
                      <a:pt x="471845" y="87927"/>
                      <a:pt x="475782" y="83287"/>
                      <a:pt x="481013" y="80962"/>
                    </a:cubicBezTo>
                    <a:cubicBezTo>
                      <a:pt x="490188" y="76884"/>
                      <a:pt x="501234" y="77006"/>
                      <a:pt x="509588" y="71437"/>
                    </a:cubicBezTo>
                    <a:cubicBezTo>
                      <a:pt x="528052" y="59127"/>
                      <a:pt x="518445" y="63722"/>
                      <a:pt x="538163" y="57150"/>
                    </a:cubicBezTo>
                    <a:cubicBezTo>
                      <a:pt x="539750" y="52387"/>
                      <a:pt x="538840" y="45780"/>
                      <a:pt x="542925" y="42862"/>
                    </a:cubicBezTo>
                    <a:cubicBezTo>
                      <a:pt x="542931" y="42858"/>
                      <a:pt x="578641" y="30957"/>
                      <a:pt x="585788" y="28575"/>
                    </a:cubicBezTo>
                    <a:cubicBezTo>
                      <a:pt x="637884" y="11210"/>
                      <a:pt x="558979" y="38902"/>
                      <a:pt x="614363" y="14287"/>
                    </a:cubicBezTo>
                    <a:cubicBezTo>
                      <a:pt x="634140" y="5498"/>
                      <a:pt x="646377" y="4074"/>
                      <a:pt x="666750" y="0"/>
                    </a:cubicBezTo>
                    <a:cubicBezTo>
                      <a:pt x="696913" y="1587"/>
                      <a:pt x="727147" y="2145"/>
                      <a:pt x="757238" y="4762"/>
                    </a:cubicBezTo>
                    <a:cubicBezTo>
                      <a:pt x="763759" y="5329"/>
                      <a:pt x="769808" y="8599"/>
                      <a:pt x="776288" y="9525"/>
                    </a:cubicBezTo>
                    <a:cubicBezTo>
                      <a:pt x="792082" y="11781"/>
                      <a:pt x="808038" y="12700"/>
                      <a:pt x="823913" y="14287"/>
                    </a:cubicBezTo>
                    <a:cubicBezTo>
                      <a:pt x="874311" y="26888"/>
                      <a:pt x="814960" y="9779"/>
                      <a:pt x="857250" y="28575"/>
                    </a:cubicBezTo>
                    <a:cubicBezTo>
                      <a:pt x="866425" y="32653"/>
                      <a:pt x="885825" y="38100"/>
                      <a:pt x="885825" y="38100"/>
                    </a:cubicBezTo>
                    <a:cubicBezTo>
                      <a:pt x="889000" y="42862"/>
                      <a:pt x="891042" y="48618"/>
                      <a:pt x="895350" y="52387"/>
                    </a:cubicBezTo>
                    <a:cubicBezTo>
                      <a:pt x="935394" y="87425"/>
                      <a:pt x="909867" y="62027"/>
                      <a:pt x="938213" y="76200"/>
                    </a:cubicBezTo>
                    <a:cubicBezTo>
                      <a:pt x="943332" y="78760"/>
                      <a:pt x="947738" y="82550"/>
                      <a:pt x="952500" y="85725"/>
                    </a:cubicBezTo>
                    <a:cubicBezTo>
                      <a:pt x="968375" y="109537"/>
                      <a:pt x="957263" y="96838"/>
                      <a:pt x="990600" y="119062"/>
                    </a:cubicBezTo>
                    <a:lnTo>
                      <a:pt x="1004888" y="128587"/>
                    </a:lnTo>
                    <a:cubicBezTo>
                      <a:pt x="1008063" y="133350"/>
                      <a:pt x="1012158" y="137614"/>
                      <a:pt x="1014413" y="142875"/>
                    </a:cubicBezTo>
                    <a:cubicBezTo>
                      <a:pt x="1016991" y="148891"/>
                      <a:pt x="1015544" y="156479"/>
                      <a:pt x="1019175" y="161925"/>
                    </a:cubicBezTo>
                    <a:cubicBezTo>
                      <a:pt x="1022350" y="166688"/>
                      <a:pt x="1028700" y="168275"/>
                      <a:pt x="1033463" y="171450"/>
                    </a:cubicBezTo>
                    <a:cubicBezTo>
                      <a:pt x="1044957" y="188690"/>
                      <a:pt x="1040429" y="180617"/>
                      <a:pt x="1047750" y="195262"/>
                    </a:cubicBezTo>
                  </a:path>
                </a:pathLst>
              </a:custGeom>
              <a:noFill/>
              <a:ln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16F1355-F881-42D5-8C3E-E705C45270A6}"/>
                </a:ext>
              </a:extLst>
            </p:cNvPr>
            <p:cNvSpPr txBox="1"/>
            <p:nvPr/>
          </p:nvSpPr>
          <p:spPr>
            <a:xfrm>
              <a:off x="7884368" y="4403286"/>
              <a:ext cx="844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050" dirty="0"/>
                <a:t>La Roque d’</a:t>
              </a:r>
              <a:r>
                <a:rPr lang="fr-FR" sz="1050" dirty="0" err="1"/>
                <a:t>Odor</a:t>
              </a:r>
              <a:endParaRPr lang="fr-FR" sz="1050" dirty="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CD651C5-EFA8-4B85-B17A-C3AEFE002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186237"/>
              <a:ext cx="2213464" cy="992037"/>
            </a:xfrm>
            <a:prstGeom prst="rect">
              <a:avLst/>
            </a:prstGeom>
          </p:spPr>
        </p:pic>
        <p:sp>
          <p:nvSpPr>
            <p:cNvPr id="24" name="Flèche vers le bas 65">
              <a:extLst>
                <a:ext uri="{FF2B5EF4-FFF2-40B4-BE49-F238E27FC236}">
                  <a16:creationId xmlns:a16="http://schemas.microsoft.com/office/drawing/2014/main" id="{74B9D81E-70D7-4DEC-8A2A-ABEBA0B3B5AB}"/>
                </a:ext>
              </a:extLst>
            </p:cNvPr>
            <p:cNvSpPr/>
            <p:nvPr/>
          </p:nvSpPr>
          <p:spPr>
            <a:xfrm rot="5400000">
              <a:off x="2307775" y="2002289"/>
              <a:ext cx="294361" cy="967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E37FF73-C4C8-4DA0-8267-E95CBCEA0899}"/>
                </a:ext>
              </a:extLst>
            </p:cNvPr>
            <p:cNvSpPr txBox="1"/>
            <p:nvPr/>
          </p:nvSpPr>
          <p:spPr>
            <a:xfrm>
              <a:off x="2185227" y="1982294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Branche </a:t>
              </a:r>
              <a:br>
                <a:rPr lang="fr-FR" dirty="0"/>
              </a:br>
              <a:r>
                <a:rPr lang="fr-FR" dirty="0"/>
                <a:t>de </a:t>
              </a:r>
              <a:r>
                <a:rPr lang="fr-FR" dirty="0" err="1"/>
                <a:t>Daladel</a:t>
              </a:r>
              <a:endParaRPr lang="fr-FR" dirty="0"/>
            </a:p>
          </p:txBody>
        </p:sp>
        <p:sp>
          <p:nvSpPr>
            <p:cNvPr id="27" name="Flèche vers le bas 65">
              <a:extLst>
                <a:ext uri="{FF2B5EF4-FFF2-40B4-BE49-F238E27FC236}">
                  <a16:creationId xmlns:a16="http://schemas.microsoft.com/office/drawing/2014/main" id="{59B844FC-C117-4116-9C54-4C8894BB5B41}"/>
                </a:ext>
              </a:extLst>
            </p:cNvPr>
            <p:cNvSpPr/>
            <p:nvPr/>
          </p:nvSpPr>
          <p:spPr>
            <a:xfrm rot="4486008">
              <a:off x="4598359" y="1407407"/>
              <a:ext cx="294361" cy="967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6E90A0E-036C-4985-ABC1-747A6FE63E76}"/>
                </a:ext>
              </a:extLst>
            </p:cNvPr>
            <p:cNvSpPr txBox="1"/>
            <p:nvPr/>
          </p:nvSpPr>
          <p:spPr>
            <a:xfrm>
              <a:off x="4239994" y="1339383"/>
              <a:ext cx="799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dirty="0"/>
                <a:t>Branche </a:t>
              </a:r>
              <a:br>
                <a:rPr lang="fr-FR" dirty="0"/>
              </a:br>
              <a:r>
                <a:rPr lang="fr-FR" dirty="0"/>
                <a:t>d’</a:t>
              </a:r>
              <a:r>
                <a:rPr lang="fr-FR" dirty="0" err="1"/>
                <a:t>Alabron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287442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657</Words>
  <Application>Microsoft Office PowerPoint</Application>
  <PresentationFormat>Affichage à l'écran (4:3)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GRAAUW Arthur</dc:creator>
  <cp:lastModifiedBy>Arthur DE GRAAUW</cp:lastModifiedBy>
  <cp:revision>56</cp:revision>
  <dcterms:created xsi:type="dcterms:W3CDTF">2014-10-28T11:35:38Z</dcterms:created>
  <dcterms:modified xsi:type="dcterms:W3CDTF">2021-05-06T10:26:34Z</dcterms:modified>
</cp:coreProperties>
</file>