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56" r:id="rId12"/>
    <p:sldId id="266" r:id="rId13"/>
    <p:sldId id="267" r:id="rId14"/>
    <p:sldId id="268" r:id="rId1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9708" autoAdjust="0"/>
  </p:normalViewPr>
  <p:slideViewPr>
    <p:cSldViewPr snapToGrid="0">
      <p:cViewPr varScale="1">
        <p:scale>
          <a:sx n="90" d="100"/>
          <a:sy n="90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60C2C5D4-1E5B-4603-8185-19EE5703B2DF}"/>
    <pc:docChg chg="undo redo custSel addSld delSld modSld sldOrd">
      <pc:chgData name="Arthur DE GRAAUW" userId="50bdfb513eb44029" providerId="LiveId" clId="{60C2C5D4-1E5B-4603-8185-19EE5703B2DF}" dt="2024-02-24T05:05:21.826" v="4104"/>
      <pc:docMkLst>
        <pc:docMk/>
      </pc:docMkLst>
      <pc:sldChg chg="addSp delSp modSp mod ord">
        <pc:chgData name="Arthur DE GRAAUW" userId="50bdfb513eb44029" providerId="LiveId" clId="{60C2C5D4-1E5B-4603-8185-19EE5703B2DF}" dt="2024-02-24T05:05:21.826" v="4104"/>
        <pc:sldMkLst>
          <pc:docMk/>
          <pc:sldMk cId="2021291561" sldId="256"/>
        </pc:sldMkLst>
        <pc:spChg chg="add mod ord">
          <ac:chgData name="Arthur DE GRAAUW" userId="50bdfb513eb44029" providerId="LiveId" clId="{60C2C5D4-1E5B-4603-8185-19EE5703B2DF}" dt="2021-10-28T14:50:42.367" v="588" actId="164"/>
          <ac:spMkLst>
            <pc:docMk/>
            <pc:sldMk cId="2021291561" sldId="256"/>
            <ac:spMk id="2" creationId="{B420B9A2-586B-4C41-B6E1-0BCF783AB89C}"/>
          </ac:spMkLst>
        </pc:spChg>
        <pc:spChg chg="add del mod">
          <ac:chgData name="Arthur DE GRAAUW" userId="50bdfb513eb44029" providerId="LiveId" clId="{60C2C5D4-1E5B-4603-8185-19EE5703B2DF}" dt="2021-10-28T11:58:58.311" v="339" actId="478"/>
          <ac:spMkLst>
            <pc:docMk/>
            <pc:sldMk cId="2021291561" sldId="256"/>
            <ac:spMk id="4" creationId="{18451796-CD52-42D6-AB3C-CE633D21D3A4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0" creationId="{6F4A3F6D-CB6B-4BE5-BB31-B71CE968E087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7" creationId="{3C85A8E4-6840-45C7-8D68-E940440E5B96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64" creationId="{334F3EEB-A224-4DF8-B666-C2DD0F4C6714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75" creationId="{8D1BB6F4-8CB0-4F6C-BAB0-3C6A0CE1F614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78" creationId="{7A2D9364-D227-444D-962C-65607F3852EC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79" creationId="{9C6C6D7F-2C68-4D22-B48D-51551F4BE945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80" creationId="{4EEB149A-3033-484A-9C41-F657ABE64BD9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81" creationId="{E673667B-2CE2-42C4-8917-9D0FECEE2640}"/>
          </ac:spMkLst>
        </pc:spChg>
        <pc:spChg chg="del mod">
          <ac:chgData name="Arthur DE GRAAUW" userId="50bdfb513eb44029" providerId="LiveId" clId="{60C2C5D4-1E5B-4603-8185-19EE5703B2DF}" dt="2021-10-28T12:01:36.098" v="360" actId="478"/>
          <ac:spMkLst>
            <pc:docMk/>
            <pc:sldMk cId="2021291561" sldId="256"/>
            <ac:spMk id="95" creationId="{017EC772-5B0C-4F7F-B2E5-5C3075890640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98" creationId="{3AF5527D-52F8-4F42-9EB0-9EC52ACC4D7F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01" creationId="{2FDF1085-59BB-42B0-A61D-B4B5C5DF5FB6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02" creationId="{B697A93E-1E23-4E95-9F29-C4C860281BEF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03" creationId="{A0F895CE-32D5-4FCD-A1CD-D751875FFD69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04" creationId="{B5F222F5-2A48-429D-875E-5345367BAC3E}"/>
          </ac:spMkLst>
        </pc:spChg>
        <pc:spChg chg="del mod">
          <ac:chgData name="Arthur DE GRAAUW" userId="50bdfb513eb44029" providerId="LiveId" clId="{60C2C5D4-1E5B-4603-8185-19EE5703B2DF}" dt="2021-10-28T12:13:44.354" v="451" actId="478"/>
          <ac:spMkLst>
            <pc:docMk/>
            <pc:sldMk cId="2021291561" sldId="256"/>
            <ac:spMk id="105" creationId="{E470E52D-8CF7-4116-900F-180016BC7645}"/>
          </ac:spMkLst>
        </pc:spChg>
        <pc:spChg chg="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21" creationId="{2FBD876B-4CF3-4E09-A9FD-615EDAE76D4D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22" creationId="{F65D9729-DB7B-45CA-BEBD-808D83D55D8E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23" creationId="{69F171F7-C4A8-4C8B-8332-3BB540BF3AF6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31" creationId="{A9CC77D9-5884-4307-A8E7-42C6912822BB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36" creationId="{15B0EC00-AC2D-434E-BB56-57776BA27791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37" creationId="{DD9249E5-1FAB-48E7-8D3F-F0816670F986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38" creationId="{75BD2E4F-17DB-4B75-835B-EF2D15658BD7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39" creationId="{DAB78542-ACA0-4A08-9321-C7E65537EB1D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40" creationId="{B0F31428-A982-4B7C-B157-48345650894B}"/>
          </ac:spMkLst>
        </pc:spChg>
        <pc:spChg chg="add del mod">
          <ac:chgData name="Arthur DE GRAAUW" userId="50bdfb513eb44029" providerId="LiveId" clId="{60C2C5D4-1E5B-4603-8185-19EE5703B2DF}" dt="2021-10-28T12:18:52.356" v="574"/>
          <ac:spMkLst>
            <pc:docMk/>
            <pc:sldMk cId="2021291561" sldId="256"/>
            <ac:spMk id="141" creationId="{B3AF9787-AA2F-4EF9-B7EB-78E837482CAE}"/>
          </ac:spMkLst>
        </pc:spChg>
        <pc:spChg chg="add mod">
          <ac:chgData name="Arthur DE GRAAUW" userId="50bdfb513eb44029" providerId="LiveId" clId="{60C2C5D4-1E5B-4603-8185-19EE5703B2DF}" dt="2021-10-28T14:50:32.232" v="587" actId="165"/>
          <ac:spMkLst>
            <pc:docMk/>
            <pc:sldMk cId="2021291561" sldId="256"/>
            <ac:spMk id="142" creationId="{D6880BB4-F554-42B9-B6BD-984B39152606}"/>
          </ac:spMkLst>
        </pc:spChg>
        <pc:grpChg chg="add mod">
          <ac:chgData name="Arthur DE GRAAUW" userId="50bdfb513eb44029" providerId="LiveId" clId="{60C2C5D4-1E5B-4603-8185-19EE5703B2DF}" dt="2021-10-28T14:50:42.367" v="588" actId="164"/>
          <ac:grpSpMkLst>
            <pc:docMk/>
            <pc:sldMk cId="2021291561" sldId="256"/>
            <ac:grpSpMk id="3" creationId="{DD8ADBFC-CF3E-415C-A581-3BD9CBAE391B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11" creationId="{B6908CD5-0303-44F2-9D42-DE05F8A5258D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57" creationId="{F4DF212F-6CA1-4FE1-B3E7-6A54BA02E385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67" creationId="{32086BDF-F0F9-4631-9869-7F3F5AA8811F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82" creationId="{8594DFDD-0761-46C3-9B78-1FAE06DBB7A4}"/>
          </ac:grpSpMkLst>
        </pc:grpChg>
        <pc:grpChg chg="add del mod">
          <ac:chgData name="Arthur DE GRAAUW" userId="50bdfb513eb44029" providerId="LiveId" clId="{60C2C5D4-1E5B-4603-8185-19EE5703B2DF}" dt="2021-10-28T11:59:31.551" v="341" actId="478"/>
          <ac:grpSpMkLst>
            <pc:docMk/>
            <pc:sldMk cId="2021291561" sldId="256"/>
            <ac:grpSpMk id="83" creationId="{25FFC906-B8E5-42A7-BFF9-1D2D7F9C5116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91" creationId="{C2E6E5F0-B789-4D58-902B-F2C128C9C038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92" creationId="{E3F0D916-C4F4-44F9-8F8E-2F4C828B1633}"/>
          </ac:grpSpMkLst>
        </pc:grpChg>
        <pc:grpChg chg="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93" creationId="{49F344E1-2417-4FD4-A6E2-C7A8CED4C2B9}"/>
          </ac:grpSpMkLst>
        </pc:grpChg>
        <pc:grpChg chg="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96" creationId="{8CEC7886-6AAB-4ABD-B5F4-BA524DF30A40}"/>
          </ac:grpSpMkLst>
        </pc:grpChg>
        <pc:grpChg chg="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99" creationId="{CB923881-6F80-4C2C-91C8-A3A6A291C4AA}"/>
          </ac:grpSpMkLst>
        </pc:grpChg>
        <pc:grpChg chg="del mod">
          <ac:chgData name="Arthur DE GRAAUW" userId="50bdfb513eb44029" providerId="LiveId" clId="{60C2C5D4-1E5B-4603-8185-19EE5703B2DF}" dt="2021-10-28T12:13:44.354" v="451" actId="478"/>
          <ac:grpSpMkLst>
            <pc:docMk/>
            <pc:sldMk cId="2021291561" sldId="256"/>
            <ac:grpSpMk id="100" creationId="{514C184D-6E3B-4C0B-AF14-48AF2AEB9170}"/>
          </ac:grpSpMkLst>
        </pc:grpChg>
        <pc:grpChg chg="add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130" creationId="{D99357AF-FF1B-4DBF-AF3B-32D1D029D3FC}"/>
          </ac:grpSpMkLst>
        </pc:grpChg>
        <pc:grpChg chg="add mod">
          <ac:chgData name="Arthur DE GRAAUW" userId="50bdfb513eb44029" providerId="LiveId" clId="{60C2C5D4-1E5B-4603-8185-19EE5703B2DF}" dt="2021-10-28T12:22:07.646" v="580" actId="164"/>
          <ac:grpSpMkLst>
            <pc:docMk/>
            <pc:sldMk cId="2021291561" sldId="256"/>
            <ac:grpSpMk id="143" creationId="{725DD09A-6764-443B-A884-B9E62C888A96}"/>
          </ac:grpSpMkLst>
        </pc:grpChg>
        <pc:grpChg chg="add mod topLvl">
          <ac:chgData name="Arthur DE GRAAUW" userId="50bdfb513eb44029" providerId="LiveId" clId="{60C2C5D4-1E5B-4603-8185-19EE5703B2DF}" dt="2021-10-28T14:50:42.367" v="588" actId="164"/>
          <ac:grpSpMkLst>
            <pc:docMk/>
            <pc:sldMk cId="2021291561" sldId="256"/>
            <ac:grpSpMk id="144" creationId="{F54D9C1B-CB87-4FB9-B350-523F6F10B822}"/>
          </ac:grpSpMkLst>
        </pc:grpChg>
        <pc:grpChg chg="add mod topLvl">
          <ac:chgData name="Arthur DE GRAAUW" userId="50bdfb513eb44029" providerId="LiveId" clId="{60C2C5D4-1E5B-4603-8185-19EE5703B2DF}" dt="2021-10-28T14:50:42.367" v="588" actId="164"/>
          <ac:grpSpMkLst>
            <pc:docMk/>
            <pc:sldMk cId="2021291561" sldId="256"/>
            <ac:grpSpMk id="145" creationId="{4037AB99-3116-4394-8300-B622C395D232}"/>
          </ac:grpSpMkLst>
        </pc:grpChg>
        <pc:grpChg chg="add del mod">
          <ac:chgData name="Arthur DE GRAAUW" userId="50bdfb513eb44029" providerId="LiveId" clId="{60C2C5D4-1E5B-4603-8185-19EE5703B2DF}" dt="2021-10-28T14:50:32.232" v="587" actId="165"/>
          <ac:grpSpMkLst>
            <pc:docMk/>
            <pc:sldMk cId="2021291561" sldId="256"/>
            <ac:grpSpMk id="146" creationId="{9D531DAC-0456-4BF5-884E-206516397B41}"/>
          </ac:grpSpMkLst>
        </pc:grpChg>
        <pc:picChg chg="add del mod">
          <ac:chgData name="Arthur DE GRAAUW" userId="50bdfb513eb44029" providerId="LiveId" clId="{60C2C5D4-1E5B-4603-8185-19EE5703B2DF}" dt="2021-10-28T11:49:31.902" v="244" actId="478"/>
          <ac:picMkLst>
            <pc:docMk/>
            <pc:sldMk cId="2021291561" sldId="256"/>
            <ac:picMk id="6" creationId="{36390A0F-E117-431D-ACF9-31073579FD88}"/>
          </ac:picMkLst>
        </pc:pic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8" creationId="{CACFEFEF-83C8-4993-9D61-EED8DFCE82D1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3" creationId="{F3197531-27AA-4812-AED0-3A3C5EDF158F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9" creationId="{BD8A437F-B04E-4858-A769-B163B17119A9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21" creationId="{D96C1EA0-8571-4171-B5FC-365A4289AF22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22" creationId="{A6DE4559-BBBF-49D8-9959-4F087BE597B6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23" creationId="{25B7ED96-0FBF-4160-BBB7-CAEFDC81992F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24" creationId="{DAD41FEF-FDF9-4BA7-B0FB-4BD9A3AFA6F7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25" creationId="{04AD7D60-F5AC-48E3-857C-7B14327A76C1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40" creationId="{A52567EF-52A7-4C9F-820E-398EE37B3B3B}"/>
          </ac:cxnSpMkLst>
        </pc:cxnChg>
        <pc:cxnChg chg="add del mod">
          <ac:chgData name="Arthur DE GRAAUW" userId="50bdfb513eb44029" providerId="LiveId" clId="{60C2C5D4-1E5B-4603-8185-19EE5703B2DF}" dt="2021-10-28T11:59:49.066" v="344" actId="478"/>
          <ac:cxnSpMkLst>
            <pc:docMk/>
            <pc:sldMk cId="2021291561" sldId="256"/>
            <ac:cxnSpMk id="60" creationId="{427FB568-E7FD-4A06-A68E-45F8385C397C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63" creationId="{33740252-841E-405C-A7AB-A852E2CD74F8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68" creationId="{CB115B5E-CB3D-42D8-8343-8F276CED8119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69" creationId="{DB6B480A-D530-4D33-A6A5-B4ABBD589C87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70" creationId="{0F659C00-69FE-420A-9299-CEE5F22E03C6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71" creationId="{613C2376-D7AC-4013-8DBF-FBAAAA183C75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72" creationId="{503F5EC1-F6AA-4C17-A1E2-C32A1DA00C29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73" creationId="{666D689D-93A2-47D2-93FA-7C7E701D0ABB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74" creationId="{2B4205D6-3A51-4A9F-B571-12A7BD468BF7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4" creationId="{CB66B4A0-E32C-4038-A51F-E96DC78D8DA5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5" creationId="{2275D5D8-FCE0-400B-8F40-840F8F8ED3EF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6" creationId="{E131B59F-1943-4D4F-A1D8-305C4C757904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7" creationId="{B164CDDC-59A7-464D-8504-FDF7EE91B976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8" creationId="{6ED3D517-7DAA-4BA7-BF2A-4D1457985E88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89" creationId="{2DC42E12-DA74-46A4-AA85-700186B6DA88}"/>
          </ac:cxnSpMkLst>
        </pc:cxnChg>
        <pc:cxnChg chg="mod">
          <ac:chgData name="Arthur DE GRAAUW" userId="50bdfb513eb44029" providerId="LiveId" clId="{60C2C5D4-1E5B-4603-8185-19EE5703B2DF}" dt="2021-10-28T11:58:36.668" v="337"/>
          <ac:cxnSpMkLst>
            <pc:docMk/>
            <pc:sldMk cId="2021291561" sldId="256"/>
            <ac:cxnSpMk id="90" creationId="{A83C91E6-A303-44A1-AEF3-80CC63A6417E}"/>
          </ac:cxnSpMkLst>
        </pc:cxnChg>
        <pc:cxnChg chg="del mod">
          <ac:chgData name="Arthur DE GRAAUW" userId="50bdfb513eb44029" providerId="LiveId" clId="{60C2C5D4-1E5B-4603-8185-19EE5703B2DF}" dt="2021-10-28T12:01:32.456" v="359" actId="478"/>
          <ac:cxnSpMkLst>
            <pc:docMk/>
            <pc:sldMk cId="2021291561" sldId="256"/>
            <ac:cxnSpMk id="94" creationId="{43FE020D-97C5-400E-9072-0EE688222584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97" creationId="{7B7345E6-E8E1-425F-93DB-FCA220588423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06" creationId="{F1B5811E-D4B9-48F8-B43B-C19872A8B003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07" creationId="{F2F9C700-5ED1-4422-BEB4-F212D889E822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08" creationId="{49E3AFD7-F468-4315-9E38-6995152C8EAC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09" creationId="{9E2AC7E7-45C8-4B96-9C40-E4F10D5DA7A9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0" creationId="{883D2913-83CE-46A6-BEC8-D1E8673C609A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1" creationId="{AD210897-971E-4490-BEFA-57AF52887394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2" creationId="{D6337715-87F0-45CE-8EB5-9B70FD3BAEAC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3" creationId="{0D2972B6-AAB4-46F9-B274-F0F12531EA33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4" creationId="{5D144B73-D629-4F2A-BB5D-EE99E159931A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5" creationId="{152311A3-6B4B-40EE-8705-1AB288CF5DD4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6" creationId="{D64AEBEC-7AE3-4242-836C-CF001456695E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7" creationId="{5185EF5A-268F-4B71-8423-76852E7CA1E1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8" creationId="{F6095E08-BBD0-49B9-AB07-434D5455DE00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19" creationId="{98735008-F4E3-4526-B7AB-EE629CA52367}"/>
          </ac:cxnSpMkLst>
        </pc:cxnChg>
        <pc:cxnChg chg="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20" creationId="{EB047B41-BB18-45B5-B249-CEDE91F53F96}"/>
          </ac:cxnSpMkLst>
        </pc:cxnChg>
        <pc:cxnChg chg="add del mod">
          <ac:chgData name="Arthur DE GRAAUW" userId="50bdfb513eb44029" providerId="LiveId" clId="{60C2C5D4-1E5B-4603-8185-19EE5703B2DF}" dt="2021-10-28T12:12:55.575" v="447" actId="478"/>
          <ac:cxnSpMkLst>
            <pc:docMk/>
            <pc:sldMk cId="2021291561" sldId="256"/>
            <ac:cxnSpMk id="125" creationId="{61EAB88F-7350-4160-97C2-9D7F220CAC54}"/>
          </ac:cxnSpMkLst>
        </pc:cxnChg>
        <pc:cxnChg chg="add mod">
          <ac:chgData name="Arthur DE GRAAUW" userId="50bdfb513eb44029" providerId="LiveId" clId="{60C2C5D4-1E5B-4603-8185-19EE5703B2DF}" dt="2021-10-28T14:50:32.232" v="587" actId="165"/>
          <ac:cxnSpMkLst>
            <pc:docMk/>
            <pc:sldMk cId="2021291561" sldId="256"/>
            <ac:cxnSpMk id="134" creationId="{B12DACF7-3EA9-4AC7-B860-BF837711D514}"/>
          </ac:cxnSpMkLst>
        </pc:cxnChg>
      </pc:sldChg>
      <pc:sldChg chg="new del">
        <pc:chgData name="Arthur DE GRAAUW" userId="50bdfb513eb44029" providerId="LiveId" clId="{60C2C5D4-1E5B-4603-8185-19EE5703B2DF}" dt="2021-10-28T11:25:33.581" v="22" actId="47"/>
        <pc:sldMkLst>
          <pc:docMk/>
          <pc:sldMk cId="425338001" sldId="257"/>
        </pc:sldMkLst>
      </pc:sldChg>
      <pc:sldChg chg="addSp delSp modSp new mod">
        <pc:chgData name="Arthur DE GRAAUW" userId="50bdfb513eb44029" providerId="LiveId" clId="{60C2C5D4-1E5B-4603-8185-19EE5703B2DF}" dt="2021-12-11T16:22:43.439" v="4097" actId="1076"/>
        <pc:sldMkLst>
          <pc:docMk/>
          <pc:sldMk cId="920814340" sldId="257"/>
        </pc:sldMkLst>
        <pc:spChg chg="del">
          <ac:chgData name="Arthur DE GRAAUW" userId="50bdfb513eb44029" providerId="LiveId" clId="{60C2C5D4-1E5B-4603-8185-19EE5703B2DF}" dt="2021-12-10T17:20:16.187" v="590" actId="478"/>
          <ac:spMkLst>
            <pc:docMk/>
            <pc:sldMk cId="920814340" sldId="257"/>
            <ac:spMk id="2" creationId="{A0D8E980-BFA1-4157-B62B-8CDE2174CD19}"/>
          </ac:spMkLst>
        </pc:spChg>
        <pc:spChg chg="del">
          <ac:chgData name="Arthur DE GRAAUW" userId="50bdfb513eb44029" providerId="LiveId" clId="{60C2C5D4-1E5B-4603-8185-19EE5703B2DF}" dt="2021-12-10T17:20:16.187" v="590" actId="478"/>
          <ac:spMkLst>
            <pc:docMk/>
            <pc:sldMk cId="920814340" sldId="257"/>
            <ac:spMk id="3" creationId="{3CFD0728-154B-4EDB-A78E-71E644544B5D}"/>
          </ac:spMkLst>
        </pc:spChg>
        <pc:spChg chg="add mod">
          <ac:chgData name="Arthur DE GRAAUW" userId="50bdfb513eb44029" providerId="LiveId" clId="{60C2C5D4-1E5B-4603-8185-19EE5703B2DF}" dt="2021-12-10T18:41:13.194" v="677" actId="164"/>
          <ac:spMkLst>
            <pc:docMk/>
            <pc:sldMk cId="920814340" sldId="257"/>
            <ac:spMk id="12" creationId="{DAA826AA-890C-4DCA-9BE7-1B7EB4A364AB}"/>
          </ac:spMkLst>
        </pc:spChg>
        <pc:spChg chg="add mod">
          <ac:chgData name="Arthur DE GRAAUW" userId="50bdfb513eb44029" providerId="LiveId" clId="{60C2C5D4-1E5B-4603-8185-19EE5703B2DF}" dt="2021-12-11T16:22:43.439" v="4097" actId="1076"/>
          <ac:spMkLst>
            <pc:docMk/>
            <pc:sldMk cId="920814340" sldId="257"/>
            <ac:spMk id="19" creationId="{38511EB2-4D5E-4ADB-82C5-EB6D3B247121}"/>
          </ac:spMkLst>
        </pc:spChg>
        <pc:spChg chg="add mod">
          <ac:chgData name="Arthur DE GRAAUW" userId="50bdfb513eb44029" providerId="LiveId" clId="{60C2C5D4-1E5B-4603-8185-19EE5703B2DF}" dt="2021-12-10T18:41:13.194" v="677" actId="164"/>
          <ac:spMkLst>
            <pc:docMk/>
            <pc:sldMk cId="920814340" sldId="257"/>
            <ac:spMk id="20" creationId="{1CD90016-FF88-441B-8DC1-E476DD0D84E3}"/>
          </ac:spMkLst>
        </pc:spChg>
        <pc:spChg chg="add mod">
          <ac:chgData name="Arthur DE GRAAUW" userId="50bdfb513eb44029" providerId="LiveId" clId="{60C2C5D4-1E5B-4603-8185-19EE5703B2DF}" dt="2021-12-10T19:24:05.422" v="1502" actId="1035"/>
          <ac:spMkLst>
            <pc:docMk/>
            <pc:sldMk cId="920814340" sldId="257"/>
            <ac:spMk id="24" creationId="{FB04B563-2A56-4226-A557-4A135409A7B7}"/>
          </ac:spMkLst>
        </pc:spChg>
        <pc:grpChg chg="add mod">
          <ac:chgData name="Arthur DE GRAAUW" userId="50bdfb513eb44029" providerId="LiveId" clId="{60C2C5D4-1E5B-4603-8185-19EE5703B2DF}" dt="2021-12-10T18:41:13.194" v="677" actId="164"/>
          <ac:grpSpMkLst>
            <pc:docMk/>
            <pc:sldMk cId="920814340" sldId="257"/>
            <ac:grpSpMk id="23" creationId="{70D133AD-A748-483B-B953-243AA666FDA0}"/>
          </ac:grpSpMkLst>
        </pc:grpChg>
        <pc:picChg chg="add del mod">
          <ac:chgData name="Arthur DE GRAAUW" userId="50bdfb513eb44029" providerId="LiveId" clId="{60C2C5D4-1E5B-4603-8185-19EE5703B2DF}" dt="2021-12-10T17:45:34.041" v="610" actId="478"/>
          <ac:picMkLst>
            <pc:docMk/>
            <pc:sldMk cId="920814340" sldId="257"/>
            <ac:picMk id="5" creationId="{0CAAE47F-11EE-4A09-ADCA-6CA8CC42B3B1}"/>
          </ac:picMkLst>
        </pc:picChg>
        <pc:picChg chg="add del mod ord">
          <ac:chgData name="Arthur DE GRAAUW" userId="50bdfb513eb44029" providerId="LiveId" clId="{60C2C5D4-1E5B-4603-8185-19EE5703B2DF}" dt="2021-12-10T18:40:12.617" v="664" actId="478"/>
          <ac:picMkLst>
            <pc:docMk/>
            <pc:sldMk cId="920814340" sldId="257"/>
            <ac:picMk id="10" creationId="{8F98ADAD-3248-45EA-84B2-D2789970FBC3}"/>
          </ac:picMkLst>
        </pc:picChg>
        <pc:picChg chg="add mod ord">
          <ac:chgData name="Arthur DE GRAAUW" userId="50bdfb513eb44029" providerId="LiveId" clId="{60C2C5D4-1E5B-4603-8185-19EE5703B2DF}" dt="2021-12-10T18:41:13.194" v="677" actId="164"/>
          <ac:picMkLst>
            <pc:docMk/>
            <pc:sldMk cId="920814340" sldId="257"/>
            <ac:picMk id="22" creationId="{02EFF3F1-D81B-421F-AA36-278A845CBD40}"/>
          </ac:picMkLst>
        </pc:picChg>
        <pc:cxnChg chg="add del mod">
          <ac:chgData name="Arthur DE GRAAUW" userId="50bdfb513eb44029" providerId="LiveId" clId="{60C2C5D4-1E5B-4603-8185-19EE5703B2DF}" dt="2021-12-10T18:41:13.194" v="677" actId="164"/>
          <ac:cxnSpMkLst>
            <pc:docMk/>
            <pc:sldMk cId="920814340" sldId="257"/>
            <ac:cxnSpMk id="7" creationId="{376423C4-3F1E-4484-AA44-457042BAA417}"/>
          </ac:cxnSpMkLst>
        </pc:cxnChg>
        <pc:cxnChg chg="add mod">
          <ac:chgData name="Arthur DE GRAAUW" userId="50bdfb513eb44029" providerId="LiveId" clId="{60C2C5D4-1E5B-4603-8185-19EE5703B2DF}" dt="2021-12-10T18:41:13.194" v="677" actId="164"/>
          <ac:cxnSpMkLst>
            <pc:docMk/>
            <pc:sldMk cId="920814340" sldId="257"/>
            <ac:cxnSpMk id="13" creationId="{462DC5CE-8DB9-4A96-9855-7D842FB0D3C7}"/>
          </ac:cxnSpMkLst>
        </pc:cxnChg>
      </pc:sldChg>
      <pc:sldChg chg="addSp delSp modSp add del mod">
        <pc:chgData name="Arthur DE GRAAUW" userId="50bdfb513eb44029" providerId="LiveId" clId="{60C2C5D4-1E5B-4603-8185-19EE5703B2DF}" dt="2021-10-28T12:19:50.234" v="578" actId="47"/>
        <pc:sldMkLst>
          <pc:docMk/>
          <pc:sldMk cId="292128650" sldId="258"/>
        </pc:sldMkLst>
        <pc:spChg chg="mod">
          <ac:chgData name="Arthur DE GRAAUW" userId="50bdfb513eb44029" providerId="LiveId" clId="{60C2C5D4-1E5B-4603-8185-19EE5703B2DF}" dt="2021-10-28T11:56:40.759" v="327" actId="1076"/>
          <ac:spMkLst>
            <pc:docMk/>
            <pc:sldMk cId="292128650" sldId="258"/>
            <ac:spMk id="4" creationId="{18451796-CD52-42D6-AB3C-CE633D21D3A4}"/>
          </ac:spMkLst>
        </pc:spChg>
        <pc:grpChg chg="add del mod">
          <ac:chgData name="Arthur DE GRAAUW" userId="50bdfb513eb44029" providerId="LiveId" clId="{60C2C5D4-1E5B-4603-8185-19EE5703B2DF}" dt="2021-10-28T11:58:32.631" v="336" actId="21"/>
          <ac:grpSpMkLst>
            <pc:docMk/>
            <pc:sldMk cId="292128650" sldId="258"/>
            <ac:grpSpMk id="3" creationId="{5024F4C2-18E9-4EF1-9074-96CB20DDD1E4}"/>
          </ac:grpSpMkLst>
        </pc:grp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5" creationId="{D0BC7661-136C-48A6-AFDC-E10B5DA46943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6" creationId="{E753D233-F970-495D-A526-02A6B81B781C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7" creationId="{7191B8AF-30DE-4CF1-899A-C5464B618AB9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8" creationId="{C9E439E7-3D4A-4D33-AEB9-4DA690BA3DB7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9" creationId="{625D328F-8BC2-4EB4-A966-E3B7D88D8600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10" creationId="{DD6FE925-F5B3-4643-85D3-FB6F58A890EC}"/>
          </ac:cxnSpMkLst>
        </pc:cxnChg>
        <pc:cxnChg chg="mod">
          <ac:chgData name="Arthur DE GRAAUW" userId="50bdfb513eb44029" providerId="LiveId" clId="{60C2C5D4-1E5B-4603-8185-19EE5703B2DF}" dt="2021-10-28T11:56:35.244" v="326"/>
          <ac:cxnSpMkLst>
            <pc:docMk/>
            <pc:sldMk cId="292128650" sldId="258"/>
            <ac:cxnSpMk id="11" creationId="{D681341B-1DC1-4A59-B078-71B4209386CE}"/>
          </ac:cxnSpMkLst>
        </pc:cxnChg>
      </pc:sldChg>
      <pc:sldChg chg="addSp delSp modSp add mod">
        <pc:chgData name="Arthur DE GRAAUW" userId="50bdfb513eb44029" providerId="LiveId" clId="{60C2C5D4-1E5B-4603-8185-19EE5703B2DF}" dt="2021-12-10T19:24:59.151" v="1536" actId="1076"/>
        <pc:sldMkLst>
          <pc:docMk/>
          <pc:sldMk cId="3309052552" sldId="258"/>
        </pc:sldMkLst>
        <pc:spChg chg="add mod">
          <ac:chgData name="Arthur DE GRAAUW" userId="50bdfb513eb44029" providerId="LiveId" clId="{60C2C5D4-1E5B-4603-8185-19EE5703B2DF}" dt="2021-12-10T19:24:59.151" v="1536" actId="1076"/>
          <ac:spMkLst>
            <pc:docMk/>
            <pc:sldMk cId="3309052552" sldId="258"/>
            <ac:spMk id="6" creationId="{820B5F19-8E2C-4269-81D7-83BE32BA95A5}"/>
          </ac:spMkLst>
        </pc:spChg>
        <pc:picChg chg="add mod">
          <ac:chgData name="Arthur DE GRAAUW" userId="50bdfb513eb44029" providerId="LiveId" clId="{60C2C5D4-1E5B-4603-8185-19EE5703B2DF}" dt="2021-12-10T17:28:34.173" v="605"/>
          <ac:picMkLst>
            <pc:docMk/>
            <pc:sldMk cId="3309052552" sldId="258"/>
            <ac:picMk id="3" creationId="{78BFFACE-8505-4DB5-8AB4-0D33BE1BAA82}"/>
          </ac:picMkLst>
        </pc:picChg>
        <pc:picChg chg="del">
          <ac:chgData name="Arthur DE GRAAUW" userId="50bdfb513eb44029" providerId="LiveId" clId="{60C2C5D4-1E5B-4603-8185-19EE5703B2DF}" dt="2021-12-10T17:27:41.963" v="603" actId="478"/>
          <ac:picMkLst>
            <pc:docMk/>
            <pc:sldMk cId="3309052552" sldId="258"/>
            <ac:picMk id="5" creationId="{0CAAE47F-11EE-4A09-ADCA-6CA8CC42B3B1}"/>
          </ac:picMkLst>
        </pc:picChg>
        <pc:cxnChg chg="del">
          <ac:chgData name="Arthur DE GRAAUW" userId="50bdfb513eb44029" providerId="LiveId" clId="{60C2C5D4-1E5B-4603-8185-19EE5703B2DF}" dt="2021-12-10T17:27:43.415" v="604" actId="478"/>
          <ac:cxnSpMkLst>
            <pc:docMk/>
            <pc:sldMk cId="3309052552" sldId="258"/>
            <ac:cxnSpMk id="7" creationId="{376423C4-3F1E-4484-AA44-457042BAA417}"/>
          </ac:cxnSpMkLst>
        </pc:cxnChg>
      </pc:sldChg>
      <pc:sldChg chg="addSp delSp modSp add mod">
        <pc:chgData name="Arthur DE GRAAUW" userId="50bdfb513eb44029" providerId="LiveId" clId="{60C2C5D4-1E5B-4603-8185-19EE5703B2DF}" dt="2021-12-10T19:25:06.901" v="1537"/>
        <pc:sldMkLst>
          <pc:docMk/>
          <pc:sldMk cId="2326928185" sldId="259"/>
        </pc:sldMkLst>
        <pc:spChg chg="add mod">
          <ac:chgData name="Arthur DE GRAAUW" userId="50bdfb513eb44029" providerId="LiveId" clId="{60C2C5D4-1E5B-4603-8185-19EE5703B2DF}" dt="2021-12-10T19:25:06.901" v="1537"/>
          <ac:spMkLst>
            <pc:docMk/>
            <pc:sldMk cId="2326928185" sldId="259"/>
            <ac:spMk id="6" creationId="{6B792571-AEA8-4C6C-BA0B-08040DFB5AF3}"/>
          </ac:spMkLst>
        </pc:spChg>
        <pc:picChg chg="add mod">
          <ac:chgData name="Arthur DE GRAAUW" userId="50bdfb513eb44029" providerId="LiveId" clId="{60C2C5D4-1E5B-4603-8185-19EE5703B2DF}" dt="2021-12-10T17:28:43.097" v="606"/>
          <ac:picMkLst>
            <pc:docMk/>
            <pc:sldMk cId="2326928185" sldId="259"/>
            <ac:picMk id="3" creationId="{E1C2656B-FD10-4BBA-9812-FBE12C43E25E}"/>
          </ac:picMkLst>
        </pc:picChg>
        <pc:picChg chg="del">
          <ac:chgData name="Arthur DE GRAAUW" userId="50bdfb513eb44029" providerId="LiveId" clId="{60C2C5D4-1E5B-4603-8185-19EE5703B2DF}" dt="2021-12-10T17:27:37.479" v="601" actId="478"/>
          <ac:picMkLst>
            <pc:docMk/>
            <pc:sldMk cId="2326928185" sldId="259"/>
            <ac:picMk id="5" creationId="{0CAAE47F-11EE-4A09-ADCA-6CA8CC42B3B1}"/>
          </ac:picMkLst>
        </pc:picChg>
        <pc:cxnChg chg="del">
          <ac:chgData name="Arthur DE GRAAUW" userId="50bdfb513eb44029" providerId="LiveId" clId="{60C2C5D4-1E5B-4603-8185-19EE5703B2DF}" dt="2021-12-10T17:27:38.912" v="602" actId="478"/>
          <ac:cxnSpMkLst>
            <pc:docMk/>
            <pc:sldMk cId="2326928185" sldId="259"/>
            <ac:cxnSpMk id="7" creationId="{376423C4-3F1E-4484-AA44-457042BAA417}"/>
          </ac:cxnSpMkLst>
        </pc:cxnChg>
      </pc:sldChg>
      <pc:sldChg chg="addSp delSp modSp add mod">
        <pc:chgData name="Arthur DE GRAAUW" userId="50bdfb513eb44029" providerId="LiveId" clId="{60C2C5D4-1E5B-4603-8185-19EE5703B2DF}" dt="2024-02-24T05:03:55.025" v="4098" actId="13926"/>
        <pc:sldMkLst>
          <pc:docMk/>
          <pc:sldMk cId="4042799411" sldId="260"/>
        </pc:sldMkLst>
        <pc:spChg chg="add mod">
          <ac:chgData name="Arthur DE GRAAUW" userId="50bdfb513eb44029" providerId="LiveId" clId="{60C2C5D4-1E5B-4603-8185-19EE5703B2DF}" dt="2024-02-24T05:03:55.025" v="4098" actId="13926"/>
          <ac:spMkLst>
            <pc:docMk/>
            <pc:sldMk cId="4042799411" sldId="260"/>
            <ac:spMk id="5" creationId="{FCFD3971-3477-46F2-92AA-D8B48586898A}"/>
          </ac:spMkLst>
        </pc:spChg>
        <pc:spChg chg="add del">
          <ac:chgData name="Arthur DE GRAAUW" userId="50bdfb513eb44029" providerId="LiveId" clId="{60C2C5D4-1E5B-4603-8185-19EE5703B2DF}" dt="2021-12-10T19:05:05.400" v="1174" actId="22"/>
          <ac:spMkLst>
            <pc:docMk/>
            <pc:sldMk cId="4042799411" sldId="260"/>
            <ac:spMk id="7" creationId="{F7B0BB86-A0E3-4961-B31A-857BEFA2BFF6}"/>
          </ac:spMkLst>
        </pc:spChg>
        <pc:spChg chg="add mod">
          <ac:chgData name="Arthur DE GRAAUW" userId="50bdfb513eb44029" providerId="LiveId" clId="{60C2C5D4-1E5B-4603-8185-19EE5703B2DF}" dt="2021-12-10T19:25:12.698" v="1538"/>
          <ac:spMkLst>
            <pc:docMk/>
            <pc:sldMk cId="4042799411" sldId="260"/>
            <ac:spMk id="8" creationId="{0A67851D-C371-40D2-A656-40D82E2E14E2}"/>
          </ac:spMkLst>
        </pc:spChg>
        <pc:picChg chg="del">
          <ac:chgData name="Arthur DE GRAAUW" userId="50bdfb513eb44029" providerId="LiveId" clId="{60C2C5D4-1E5B-4603-8185-19EE5703B2DF}" dt="2021-12-10T18:42:13.041" v="679" actId="478"/>
          <ac:picMkLst>
            <pc:docMk/>
            <pc:sldMk cId="4042799411" sldId="260"/>
            <ac:picMk id="3" creationId="{E1C2656B-FD10-4BBA-9812-FBE12C43E25E}"/>
          </ac:picMkLst>
        </pc:picChg>
        <pc:picChg chg="add mod">
          <ac:chgData name="Arthur DE GRAAUW" userId="50bdfb513eb44029" providerId="LiveId" clId="{60C2C5D4-1E5B-4603-8185-19EE5703B2DF}" dt="2021-12-10T18:44:19.746" v="682" actId="1076"/>
          <ac:picMkLst>
            <pc:docMk/>
            <pc:sldMk cId="4042799411" sldId="260"/>
            <ac:picMk id="4" creationId="{BE6D3E25-723D-47DD-ADC1-3CEB73714B06}"/>
          </ac:picMkLst>
        </pc:picChg>
      </pc:sldChg>
      <pc:sldChg chg="addSp modSp add mod">
        <pc:chgData name="Arthur DE GRAAUW" userId="50bdfb513eb44029" providerId="LiveId" clId="{60C2C5D4-1E5B-4603-8185-19EE5703B2DF}" dt="2024-02-24T05:04:10.877" v="4101" actId="20577"/>
        <pc:sldMkLst>
          <pc:docMk/>
          <pc:sldMk cId="4273370509" sldId="261"/>
        </pc:sldMkLst>
        <pc:spChg chg="mod">
          <ac:chgData name="Arthur DE GRAAUW" userId="50bdfb513eb44029" providerId="LiveId" clId="{60C2C5D4-1E5B-4603-8185-19EE5703B2DF}" dt="2024-02-24T05:04:10.877" v="4101" actId="20577"/>
          <ac:spMkLst>
            <pc:docMk/>
            <pc:sldMk cId="4273370509" sldId="261"/>
            <ac:spMk id="5" creationId="{FCFD3971-3477-46F2-92AA-D8B48586898A}"/>
          </ac:spMkLst>
        </pc:spChg>
        <pc:spChg chg="add mod">
          <ac:chgData name="Arthur DE GRAAUW" userId="50bdfb513eb44029" providerId="LiveId" clId="{60C2C5D4-1E5B-4603-8185-19EE5703B2DF}" dt="2021-12-10T19:25:14.910" v="1539"/>
          <ac:spMkLst>
            <pc:docMk/>
            <pc:sldMk cId="4273370509" sldId="261"/>
            <ac:spMk id="6" creationId="{BDDE9699-4EEB-43C0-BAEC-DA4DB75294DA}"/>
          </ac:spMkLst>
        </pc:spChg>
      </pc:sldChg>
      <pc:sldChg chg="addSp delSp modSp add mod ord">
        <pc:chgData name="Arthur DE GRAAUW" userId="50bdfb513eb44029" providerId="LiveId" clId="{60C2C5D4-1E5B-4603-8185-19EE5703B2DF}" dt="2021-12-11T15:58:57.987" v="4038" actId="207"/>
        <pc:sldMkLst>
          <pc:docMk/>
          <pc:sldMk cId="425467181" sldId="262"/>
        </pc:sldMkLst>
        <pc:spChg chg="del mod topLvl">
          <ac:chgData name="Arthur DE GRAAUW" userId="50bdfb513eb44029" providerId="LiveId" clId="{60C2C5D4-1E5B-4603-8185-19EE5703B2DF}" dt="2021-12-10T19:30:50.947" v="1695" actId="478"/>
          <ac:spMkLst>
            <pc:docMk/>
            <pc:sldMk cId="425467181" sldId="262"/>
            <ac:spMk id="12" creationId="{DAA826AA-890C-4DCA-9BE7-1B7EB4A364AB}"/>
          </ac:spMkLst>
        </pc:spChg>
        <pc:spChg chg="mod topLvl">
          <ac:chgData name="Arthur DE GRAAUW" userId="50bdfb513eb44029" providerId="LiveId" clId="{60C2C5D4-1E5B-4603-8185-19EE5703B2DF}" dt="2021-12-10T19:35:59.677" v="1759" actId="207"/>
          <ac:spMkLst>
            <pc:docMk/>
            <pc:sldMk cId="425467181" sldId="262"/>
            <ac:spMk id="19" creationId="{38511EB2-4D5E-4ADB-82C5-EB6D3B247121}"/>
          </ac:spMkLst>
        </pc:spChg>
        <pc:spChg chg="mod topLvl">
          <ac:chgData name="Arthur DE GRAAUW" userId="50bdfb513eb44029" providerId="LiveId" clId="{60C2C5D4-1E5B-4603-8185-19EE5703B2DF}" dt="2021-12-10T19:35:44.760" v="1758" actId="1076"/>
          <ac:spMkLst>
            <pc:docMk/>
            <pc:sldMk cId="425467181" sldId="262"/>
            <ac:spMk id="20" creationId="{1CD90016-FF88-441B-8DC1-E476DD0D84E3}"/>
          </ac:spMkLst>
        </pc:spChg>
        <pc:spChg chg="mod">
          <ac:chgData name="Arthur DE GRAAUW" userId="50bdfb513eb44029" providerId="LiveId" clId="{60C2C5D4-1E5B-4603-8185-19EE5703B2DF}" dt="2021-12-11T15:58:57.987" v="4038" actId="207"/>
          <ac:spMkLst>
            <pc:docMk/>
            <pc:sldMk cId="425467181" sldId="262"/>
            <ac:spMk id="24" creationId="{FB04B563-2A56-4226-A557-4A135409A7B7}"/>
          </ac:spMkLst>
        </pc:spChg>
        <pc:grpChg chg="del">
          <ac:chgData name="Arthur DE GRAAUW" userId="50bdfb513eb44029" providerId="LiveId" clId="{60C2C5D4-1E5B-4603-8185-19EE5703B2DF}" dt="2021-12-10T19:27:01.739" v="1691" actId="165"/>
          <ac:grpSpMkLst>
            <pc:docMk/>
            <pc:sldMk cId="425467181" sldId="262"/>
            <ac:grpSpMk id="23" creationId="{70D133AD-A748-483B-B953-243AA666FDA0}"/>
          </ac:grpSpMkLst>
        </pc:grpChg>
        <pc:picChg chg="add mod ord">
          <ac:chgData name="Arthur DE GRAAUW" userId="50bdfb513eb44029" providerId="LiveId" clId="{60C2C5D4-1E5B-4603-8185-19EE5703B2DF}" dt="2021-12-10T19:30:43.783" v="1694" actId="167"/>
          <ac:picMkLst>
            <pc:docMk/>
            <pc:sldMk cId="425467181" sldId="262"/>
            <ac:picMk id="3" creationId="{380DD18A-D654-4200-93D8-B6D5A1474085}"/>
          </ac:picMkLst>
        </pc:picChg>
        <pc:picChg chg="del mod topLvl">
          <ac:chgData name="Arthur DE GRAAUW" userId="50bdfb513eb44029" providerId="LiveId" clId="{60C2C5D4-1E5B-4603-8185-19EE5703B2DF}" dt="2021-12-10T19:30:22.299" v="1692" actId="478"/>
          <ac:picMkLst>
            <pc:docMk/>
            <pc:sldMk cId="425467181" sldId="262"/>
            <ac:picMk id="22" creationId="{02EFF3F1-D81B-421F-AA36-278A845CBD40}"/>
          </ac:picMkLst>
        </pc:picChg>
        <pc:cxnChg chg="del mod topLvl">
          <ac:chgData name="Arthur DE GRAAUW" userId="50bdfb513eb44029" providerId="LiveId" clId="{60C2C5D4-1E5B-4603-8185-19EE5703B2DF}" dt="2021-12-10T19:30:50.947" v="1695" actId="478"/>
          <ac:cxnSpMkLst>
            <pc:docMk/>
            <pc:sldMk cId="425467181" sldId="262"/>
            <ac:cxnSpMk id="7" creationId="{376423C4-3F1E-4484-AA44-457042BAA417}"/>
          </ac:cxnSpMkLst>
        </pc:cxnChg>
        <pc:cxnChg chg="mod topLvl">
          <ac:chgData name="Arthur DE GRAAUW" userId="50bdfb513eb44029" providerId="LiveId" clId="{60C2C5D4-1E5B-4603-8185-19EE5703B2DF}" dt="2021-12-10T19:36:07.946" v="1760" actId="208"/>
          <ac:cxnSpMkLst>
            <pc:docMk/>
            <pc:sldMk cId="425467181" sldId="262"/>
            <ac:cxnSpMk id="13" creationId="{462DC5CE-8DB9-4A96-9855-7D842FB0D3C7}"/>
          </ac:cxnSpMkLst>
        </pc:cxnChg>
      </pc:sldChg>
      <pc:sldChg chg="addSp delSp modSp add mod">
        <pc:chgData name="Arthur DE GRAAUW" userId="50bdfb513eb44029" providerId="LiveId" clId="{60C2C5D4-1E5B-4603-8185-19EE5703B2DF}" dt="2021-12-11T16:00:05.206" v="4076" actId="404"/>
        <pc:sldMkLst>
          <pc:docMk/>
          <pc:sldMk cId="4219784381" sldId="263"/>
        </pc:sldMkLst>
        <pc:spChg chg="add del mod">
          <ac:chgData name="Arthur DE GRAAUW" userId="50bdfb513eb44029" providerId="LiveId" clId="{60C2C5D4-1E5B-4603-8185-19EE5703B2DF}" dt="2021-12-10T19:37:26.907" v="1769" actId="478"/>
          <ac:spMkLst>
            <pc:docMk/>
            <pc:sldMk cId="4219784381" sldId="263"/>
            <ac:spMk id="4" creationId="{3A65D107-9A4A-4DE5-B749-DD927B49FB93}"/>
          </ac:spMkLst>
        </pc:spChg>
        <pc:spChg chg="add mod">
          <ac:chgData name="Arthur DE GRAAUW" userId="50bdfb513eb44029" providerId="LiveId" clId="{60C2C5D4-1E5B-4603-8185-19EE5703B2DF}" dt="2021-12-11T16:00:05.206" v="4076" actId="404"/>
          <ac:spMkLst>
            <pc:docMk/>
            <pc:sldMk cId="4219784381" sldId="263"/>
            <ac:spMk id="5" creationId="{49A06613-BA72-44E1-AAE1-3FA089369A0C}"/>
          </ac:spMkLst>
        </pc:spChg>
        <pc:spChg chg="del">
          <ac:chgData name="Arthur DE GRAAUW" userId="50bdfb513eb44029" providerId="LiveId" clId="{60C2C5D4-1E5B-4603-8185-19EE5703B2DF}" dt="2021-12-10T19:36:54.815" v="1764" actId="478"/>
          <ac:spMkLst>
            <pc:docMk/>
            <pc:sldMk cId="4219784381" sldId="263"/>
            <ac:spMk id="6" creationId="{6B792571-AEA8-4C6C-BA0B-08040DFB5AF3}"/>
          </ac:spMkLst>
        </pc:spChg>
        <pc:spChg chg="add del mod">
          <ac:chgData name="Arthur DE GRAAUW" userId="50bdfb513eb44029" providerId="LiveId" clId="{60C2C5D4-1E5B-4603-8185-19EE5703B2DF}" dt="2021-12-10T19:37:35.503" v="1771"/>
          <ac:spMkLst>
            <pc:docMk/>
            <pc:sldMk cId="4219784381" sldId="263"/>
            <ac:spMk id="7" creationId="{B398CA80-CF8C-4F16-B148-DEDD1C489634}"/>
          </ac:spMkLst>
        </pc:spChg>
        <pc:picChg chg="del">
          <ac:chgData name="Arthur DE GRAAUW" userId="50bdfb513eb44029" providerId="LiveId" clId="{60C2C5D4-1E5B-4603-8185-19EE5703B2DF}" dt="2021-12-10T19:36:48.869" v="1763" actId="478"/>
          <ac:picMkLst>
            <pc:docMk/>
            <pc:sldMk cId="4219784381" sldId="263"/>
            <ac:picMk id="3" creationId="{E1C2656B-FD10-4BBA-9812-FBE12C43E25E}"/>
          </ac:picMkLst>
        </pc:picChg>
        <pc:picChg chg="add mod">
          <ac:chgData name="Arthur DE GRAAUW" userId="50bdfb513eb44029" providerId="LiveId" clId="{60C2C5D4-1E5B-4603-8185-19EE5703B2DF}" dt="2021-12-10T19:39:44.785" v="1773"/>
          <ac:picMkLst>
            <pc:docMk/>
            <pc:sldMk cId="4219784381" sldId="263"/>
            <ac:picMk id="8" creationId="{F43EF0C2-7F78-461F-93AA-D6059CE6DBDB}"/>
          </ac:picMkLst>
        </pc:picChg>
      </pc:sldChg>
      <pc:sldChg chg="addSp modSp add mod">
        <pc:chgData name="Arthur DE GRAAUW" userId="50bdfb513eb44029" providerId="LiveId" clId="{60C2C5D4-1E5B-4603-8185-19EE5703B2DF}" dt="2024-02-24T05:04:31.705" v="4102" actId="13926"/>
        <pc:sldMkLst>
          <pc:docMk/>
          <pc:sldMk cId="3289992495" sldId="264"/>
        </pc:sldMkLst>
        <pc:spChg chg="add mod">
          <ac:chgData name="Arthur DE GRAAUW" userId="50bdfb513eb44029" providerId="LiveId" clId="{60C2C5D4-1E5B-4603-8185-19EE5703B2DF}" dt="2024-02-24T05:04:31.705" v="4102" actId="13926"/>
          <ac:spMkLst>
            <pc:docMk/>
            <pc:sldMk cId="3289992495" sldId="264"/>
            <ac:spMk id="6" creationId="{A37FB0A0-92B3-4B17-9669-D61CB08CF7D1}"/>
          </ac:spMkLst>
        </pc:spChg>
        <pc:picChg chg="add mod">
          <ac:chgData name="Arthur DE GRAAUW" userId="50bdfb513eb44029" providerId="LiveId" clId="{60C2C5D4-1E5B-4603-8185-19EE5703B2DF}" dt="2021-12-10T19:41:59.298" v="1775" actId="1076"/>
          <ac:picMkLst>
            <pc:docMk/>
            <pc:sldMk cId="3289992495" sldId="264"/>
            <ac:picMk id="3" creationId="{1CF71CCE-D9F5-4140-8C7F-7532FE1E98D3}"/>
          </ac:picMkLst>
        </pc:picChg>
      </pc:sldChg>
      <pc:sldChg chg="delSp modSp add mod">
        <pc:chgData name="Arthur DE GRAAUW" userId="50bdfb513eb44029" providerId="LiveId" clId="{60C2C5D4-1E5B-4603-8185-19EE5703B2DF}" dt="2021-12-11T16:02:56.234" v="4096" actId="20577"/>
        <pc:sldMkLst>
          <pc:docMk/>
          <pc:sldMk cId="2291601238" sldId="265"/>
        </pc:sldMkLst>
        <pc:spChg chg="mod">
          <ac:chgData name="Arthur DE GRAAUW" userId="50bdfb513eb44029" providerId="LiveId" clId="{60C2C5D4-1E5B-4603-8185-19EE5703B2DF}" dt="2021-12-10T21:48:25.656" v="1989" actId="20577"/>
          <ac:spMkLst>
            <pc:docMk/>
            <pc:sldMk cId="2291601238" sldId="265"/>
            <ac:spMk id="5" creationId="{49A06613-BA72-44E1-AAE1-3FA089369A0C}"/>
          </ac:spMkLst>
        </pc:spChg>
        <pc:spChg chg="mod">
          <ac:chgData name="Arthur DE GRAAUW" userId="50bdfb513eb44029" providerId="LiveId" clId="{60C2C5D4-1E5B-4603-8185-19EE5703B2DF}" dt="2021-12-11T16:02:56.234" v="4096" actId="20577"/>
          <ac:spMkLst>
            <pc:docMk/>
            <pc:sldMk cId="2291601238" sldId="265"/>
            <ac:spMk id="6" creationId="{A37FB0A0-92B3-4B17-9669-D61CB08CF7D1}"/>
          </ac:spMkLst>
        </pc:spChg>
        <pc:picChg chg="del">
          <ac:chgData name="Arthur DE GRAAUW" userId="50bdfb513eb44029" providerId="LiveId" clId="{60C2C5D4-1E5B-4603-8185-19EE5703B2DF}" dt="2021-12-10T21:48:16.760" v="1972" actId="478"/>
          <ac:picMkLst>
            <pc:docMk/>
            <pc:sldMk cId="2291601238" sldId="265"/>
            <ac:picMk id="3" creationId="{1CF71CCE-D9F5-4140-8C7F-7532FE1E98D3}"/>
          </ac:picMkLst>
        </pc:picChg>
      </pc:sldChg>
      <pc:sldChg chg="addSp delSp modSp add mod">
        <pc:chgData name="Arthur DE GRAAUW" userId="50bdfb513eb44029" providerId="LiveId" clId="{60C2C5D4-1E5B-4603-8185-19EE5703B2DF}" dt="2021-12-11T10:39:09.463" v="2832" actId="404"/>
        <pc:sldMkLst>
          <pc:docMk/>
          <pc:sldMk cId="3149167238" sldId="266"/>
        </pc:sldMkLst>
        <pc:spChg chg="add mod">
          <ac:chgData name="Arthur DE GRAAUW" userId="50bdfb513eb44029" providerId="LiveId" clId="{60C2C5D4-1E5B-4603-8185-19EE5703B2DF}" dt="2021-12-11T10:39:09.463" v="2832" actId="404"/>
          <ac:spMkLst>
            <pc:docMk/>
            <pc:sldMk cId="3149167238" sldId="266"/>
            <ac:spMk id="4" creationId="{BFD6EE53-7FC6-4AFB-A862-320AD3B504BF}"/>
          </ac:spMkLst>
        </pc:spChg>
        <pc:spChg chg="del mod">
          <ac:chgData name="Arthur DE GRAAUW" userId="50bdfb513eb44029" providerId="LiveId" clId="{60C2C5D4-1E5B-4603-8185-19EE5703B2DF}" dt="2021-12-11T10:33:55.554" v="2792" actId="478"/>
          <ac:spMkLst>
            <pc:docMk/>
            <pc:sldMk cId="3149167238" sldId="266"/>
            <ac:spMk id="5" creationId="{49A06613-BA72-44E1-AAE1-3FA089369A0C}"/>
          </ac:spMkLst>
        </pc:spChg>
        <pc:spChg chg="del mod">
          <ac:chgData name="Arthur DE GRAAUW" userId="50bdfb513eb44029" providerId="LiveId" clId="{60C2C5D4-1E5B-4603-8185-19EE5703B2DF}" dt="2021-12-11T10:31:51.374" v="2764" actId="478"/>
          <ac:spMkLst>
            <pc:docMk/>
            <pc:sldMk cId="3149167238" sldId="266"/>
            <ac:spMk id="6" creationId="{A37FB0A0-92B3-4B17-9669-D61CB08CF7D1}"/>
          </ac:spMkLst>
        </pc:spChg>
        <pc:spChg chg="add mod">
          <ac:chgData name="Arthur DE GRAAUW" userId="50bdfb513eb44029" providerId="LiveId" clId="{60C2C5D4-1E5B-4603-8185-19EE5703B2DF}" dt="2021-12-11T10:34:31.553" v="2798" actId="207"/>
          <ac:spMkLst>
            <pc:docMk/>
            <pc:sldMk cId="3149167238" sldId="266"/>
            <ac:spMk id="7" creationId="{A341F3E8-AB04-40F3-BF0F-14DBD58D186B}"/>
          </ac:spMkLst>
        </pc:spChg>
        <pc:picChg chg="add mod">
          <ac:chgData name="Arthur DE GRAAUW" userId="50bdfb513eb44029" providerId="LiveId" clId="{60C2C5D4-1E5B-4603-8185-19EE5703B2DF}" dt="2021-12-11T10:31:56.397" v="2765" actId="1076"/>
          <ac:picMkLst>
            <pc:docMk/>
            <pc:sldMk cId="3149167238" sldId="266"/>
            <ac:picMk id="3" creationId="{011CE7D3-1190-4097-8FAE-C672622F1B44}"/>
          </ac:picMkLst>
        </pc:picChg>
      </pc:sldChg>
      <pc:sldChg chg="addSp delSp modSp add mod">
        <pc:chgData name="Arthur DE GRAAUW" userId="50bdfb513eb44029" providerId="LiveId" clId="{60C2C5D4-1E5B-4603-8185-19EE5703B2DF}" dt="2021-12-11T11:28:27.914" v="3942" actId="20577"/>
        <pc:sldMkLst>
          <pc:docMk/>
          <pc:sldMk cId="917588240" sldId="267"/>
        </pc:sldMkLst>
        <pc:spChg chg="add mod">
          <ac:chgData name="Arthur DE GRAAUW" userId="50bdfb513eb44029" providerId="LiveId" clId="{60C2C5D4-1E5B-4603-8185-19EE5703B2DF}" dt="2021-12-11T11:28:27.914" v="3942" actId="20577"/>
          <ac:spMkLst>
            <pc:docMk/>
            <pc:sldMk cId="917588240" sldId="267"/>
            <ac:spMk id="4" creationId="{3E6F620E-8448-42D2-BCB4-30AE7E9235E7}"/>
          </ac:spMkLst>
        </pc:spChg>
        <pc:spChg chg="mod">
          <ac:chgData name="Arthur DE GRAAUW" userId="50bdfb513eb44029" providerId="LiveId" clId="{60C2C5D4-1E5B-4603-8185-19EE5703B2DF}" dt="2021-12-11T10:32:26.183" v="2770" actId="1076"/>
          <ac:spMkLst>
            <pc:docMk/>
            <pc:sldMk cId="917588240" sldId="267"/>
            <ac:spMk id="5" creationId="{49A06613-BA72-44E1-AAE1-3FA089369A0C}"/>
          </ac:spMkLst>
        </pc:spChg>
        <pc:picChg chg="del">
          <ac:chgData name="Arthur DE GRAAUW" userId="50bdfb513eb44029" providerId="LiveId" clId="{60C2C5D4-1E5B-4603-8185-19EE5703B2DF}" dt="2021-12-11T10:32:14.979" v="2768" actId="478"/>
          <ac:picMkLst>
            <pc:docMk/>
            <pc:sldMk cId="917588240" sldId="267"/>
            <ac:picMk id="3" creationId="{011CE7D3-1190-4097-8FAE-C672622F1B44}"/>
          </ac:picMkLst>
        </pc:picChg>
      </pc:sldChg>
      <pc:sldChg chg="addSp delSp modSp add mod">
        <pc:chgData name="Arthur DE GRAAUW" userId="50bdfb513eb44029" providerId="LiveId" clId="{60C2C5D4-1E5B-4603-8185-19EE5703B2DF}" dt="2021-12-11T11:26:16.596" v="3926" actId="20577"/>
        <pc:sldMkLst>
          <pc:docMk/>
          <pc:sldMk cId="2902435786" sldId="268"/>
        </pc:sldMkLst>
        <pc:spChg chg="mod">
          <ac:chgData name="Arthur DE GRAAUW" userId="50bdfb513eb44029" providerId="LiveId" clId="{60C2C5D4-1E5B-4603-8185-19EE5703B2DF}" dt="2021-12-11T11:26:16.596" v="3926" actId="20577"/>
          <ac:spMkLst>
            <pc:docMk/>
            <pc:sldMk cId="2902435786" sldId="268"/>
            <ac:spMk id="4" creationId="{3E6F620E-8448-42D2-BCB4-30AE7E9235E7}"/>
          </ac:spMkLst>
        </pc:spChg>
        <pc:spChg chg="del">
          <ac:chgData name="Arthur DE GRAAUW" userId="50bdfb513eb44029" providerId="LiveId" clId="{60C2C5D4-1E5B-4603-8185-19EE5703B2DF}" dt="2021-12-11T11:16:41.617" v="3688" actId="478"/>
          <ac:spMkLst>
            <pc:docMk/>
            <pc:sldMk cId="2902435786" sldId="268"/>
            <ac:spMk id="5" creationId="{49A06613-BA72-44E1-AAE1-3FA089369A0C}"/>
          </ac:spMkLst>
        </pc:spChg>
        <pc:spChg chg="add del">
          <ac:chgData name="Arthur DE GRAAUW" userId="50bdfb513eb44029" providerId="LiveId" clId="{60C2C5D4-1E5B-4603-8185-19EE5703B2DF}" dt="2021-12-11T11:19:07.569" v="3739" actId="478"/>
          <ac:spMkLst>
            <pc:docMk/>
            <pc:sldMk cId="2902435786" sldId="268"/>
            <ac:spMk id="6" creationId="{BCB8B476-56BC-4440-A394-5091E83F4125}"/>
          </ac:spMkLst>
        </pc:spChg>
      </pc:sldChg>
      <pc:sldChg chg="ord">
        <pc:chgData name="Arthur DE GRAAUW" userId="50bdfb513eb44029" providerId="LiveId" clId="{60C2C5D4-1E5B-4603-8185-19EE5703B2DF}" dt="2024-02-24T05:05:21.826" v="4104"/>
        <pc:sldMkLst>
          <pc:docMk/>
          <pc:sldMk cId="408171222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1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7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7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7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3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B22-BA23-4B00-9BCF-668AC89ABED8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989F-9E6A-4316-94AB-3ED269E307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70D133AD-A748-483B-B953-243AA666FDA0}"/>
              </a:ext>
            </a:extLst>
          </p:cNvPr>
          <p:cNvGrpSpPr/>
          <p:nvPr/>
        </p:nvGrpSpPr>
        <p:grpSpPr>
          <a:xfrm>
            <a:off x="158857" y="0"/>
            <a:ext cx="8826285" cy="6858000"/>
            <a:chOff x="158857" y="0"/>
            <a:chExt cx="8826285" cy="685800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2EFF3F1-D81B-421F-AA36-278A845CB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7" y="0"/>
              <a:ext cx="8826285" cy="6858000"/>
            </a:xfrm>
            <a:prstGeom prst="rect">
              <a:avLst/>
            </a:prstGeom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76423C4-3F1E-4484-AA44-457042BAA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394" y="1278194"/>
              <a:ext cx="1315980" cy="8750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A826AA-890C-4DCA-9BE7-1B7EB4A364AB}"/>
                </a:ext>
              </a:extLst>
            </p:cNvPr>
            <p:cNvSpPr txBox="1"/>
            <p:nvPr/>
          </p:nvSpPr>
          <p:spPr>
            <a:xfrm rot="19591781">
              <a:off x="7089133" y="794718"/>
              <a:ext cx="1308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Geological</a:t>
              </a:r>
              <a:r>
                <a:rPr lang="fr-FR" sz="1200" b="1" dirty="0"/>
                <a:t> Profile</a:t>
              </a:r>
              <a:endParaRPr lang="en-GB" sz="1200" b="1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462DC5CE-8DB9-4A96-9855-7D842FB0D3C7}"/>
                </a:ext>
              </a:extLst>
            </p:cNvPr>
            <p:cNvCxnSpPr>
              <a:cxnSpLocks/>
            </p:cNvCxnSpPr>
            <p:nvPr/>
          </p:nvCxnSpPr>
          <p:spPr>
            <a:xfrm>
              <a:off x="5437239" y="1976284"/>
              <a:ext cx="1684030" cy="3411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8511EB2-4D5E-4ADB-82C5-EB6D3B247121}"/>
                </a:ext>
              </a:extLst>
            </p:cNvPr>
            <p:cNvSpPr txBox="1"/>
            <p:nvPr/>
          </p:nvSpPr>
          <p:spPr>
            <a:xfrm rot="3849448">
              <a:off x="4701648" y="1420332"/>
              <a:ext cx="1308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Geological</a:t>
              </a:r>
              <a:r>
                <a:rPr lang="fr-FR" sz="1200" b="1" dirty="0"/>
                <a:t> Profile</a:t>
              </a:r>
              <a:endParaRPr lang="en-GB" sz="1200" b="1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CD90016-FF88-441B-8DC1-E476DD0D84E3}"/>
                </a:ext>
              </a:extLst>
            </p:cNvPr>
            <p:cNvSpPr txBox="1"/>
            <p:nvPr/>
          </p:nvSpPr>
          <p:spPr>
            <a:xfrm rot="20043169">
              <a:off x="1307690" y="1421081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</a:t>
              </a:r>
              <a:endParaRPr lang="en-GB" dirty="0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B04B563-2A56-4226-A557-4A135409A7B7}"/>
              </a:ext>
            </a:extLst>
          </p:cNvPr>
          <p:cNvSpPr txBox="1"/>
          <p:nvPr/>
        </p:nvSpPr>
        <p:spPr>
          <a:xfrm>
            <a:off x="3616587" y="315101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Ashdod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92081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56DB3472-5C20-4165-84F9-008E2484D743}"/>
              </a:ext>
            </a:extLst>
          </p:cNvPr>
          <p:cNvGrpSpPr/>
          <p:nvPr/>
        </p:nvGrpSpPr>
        <p:grpSpPr>
          <a:xfrm>
            <a:off x="-1" y="1573292"/>
            <a:ext cx="9144001" cy="3711415"/>
            <a:chOff x="-1" y="3146585"/>
            <a:chExt cx="9144001" cy="371141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7A99668-019C-4818-A824-BEA22461E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146585"/>
              <a:ext cx="9144001" cy="3711415"/>
            </a:xfrm>
            <a:prstGeom prst="rect">
              <a:avLst/>
            </a:prstGeom>
          </p:spPr>
        </p:pic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0D44F24-77A7-49E1-89A3-F5F10D9B9BCF}"/>
                </a:ext>
              </a:extLst>
            </p:cNvPr>
            <p:cNvCxnSpPr/>
            <p:nvPr/>
          </p:nvCxnSpPr>
          <p:spPr>
            <a:xfrm>
              <a:off x="0" y="3628100"/>
              <a:ext cx="914400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4B1FA5D-AD1F-42EE-A12A-3047B8304A5D}"/>
                </a:ext>
              </a:extLst>
            </p:cNvPr>
            <p:cNvCxnSpPr>
              <a:cxnSpLocks/>
            </p:cNvCxnSpPr>
            <p:nvPr/>
          </p:nvCxnSpPr>
          <p:spPr>
            <a:xfrm>
              <a:off x="8111614" y="3711675"/>
              <a:ext cx="7374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31C58FB-9703-40CE-9D4D-231AB9FD782E}"/>
                </a:ext>
              </a:extLst>
            </p:cNvPr>
            <p:cNvCxnSpPr>
              <a:cxnSpLocks/>
            </p:cNvCxnSpPr>
            <p:nvPr/>
          </p:nvCxnSpPr>
          <p:spPr>
            <a:xfrm>
              <a:off x="8254182" y="3785417"/>
              <a:ext cx="47686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2094BEC-D27C-42F4-84D6-5B41D042677C}"/>
                </a:ext>
              </a:extLst>
            </p:cNvPr>
            <p:cNvCxnSpPr>
              <a:cxnSpLocks/>
            </p:cNvCxnSpPr>
            <p:nvPr/>
          </p:nvCxnSpPr>
          <p:spPr>
            <a:xfrm>
              <a:off x="8372169" y="3878823"/>
              <a:ext cx="260556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6FF43AC-003F-4C3B-B16E-F2DC5E593170}"/>
                </a:ext>
              </a:extLst>
            </p:cNvPr>
            <p:cNvSpPr txBox="1"/>
            <p:nvPr/>
          </p:nvSpPr>
          <p:spPr>
            <a:xfrm>
              <a:off x="7933956" y="3328533"/>
              <a:ext cx="1092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Present</a:t>
              </a:r>
              <a:r>
                <a:rPr lang="fr-FR" sz="1400" dirty="0"/>
                <a:t> MSL</a:t>
              </a:r>
              <a:endParaRPr lang="en-GB" sz="14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B264F03-00BD-47B2-8B22-BD6B02D1B4B9}"/>
                </a:ext>
              </a:extLst>
            </p:cNvPr>
            <p:cNvSpPr txBox="1"/>
            <p:nvPr/>
          </p:nvSpPr>
          <p:spPr>
            <a:xfrm>
              <a:off x="7314441" y="4943482"/>
              <a:ext cx="1416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-5 / -6 m (area C)</a:t>
              </a:r>
              <a:endParaRPr lang="en-GB" sz="14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573D238-A612-457E-A377-91FD937A4549}"/>
                </a:ext>
              </a:extLst>
            </p:cNvPr>
            <p:cNvSpPr txBox="1"/>
            <p:nvPr/>
          </p:nvSpPr>
          <p:spPr>
            <a:xfrm>
              <a:off x="240131" y="4886113"/>
              <a:ext cx="1408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-5 / -6 m (area E)</a:t>
              </a:r>
              <a:endParaRPr lang="en-GB" sz="14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6FEF1BC-36DC-4BC8-86C3-8BFF335C222D}"/>
                </a:ext>
              </a:extLst>
            </p:cNvPr>
            <p:cNvSpPr txBox="1"/>
            <p:nvPr/>
          </p:nvSpPr>
          <p:spPr>
            <a:xfrm>
              <a:off x="387615" y="5574111"/>
              <a:ext cx="440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BW</a:t>
              </a:r>
              <a:endParaRPr lang="en-GB" sz="1400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42352C5-B3C2-4196-944D-4FCACEE98288}"/>
                </a:ext>
              </a:extLst>
            </p:cNvPr>
            <p:cNvSpPr txBox="1"/>
            <p:nvPr/>
          </p:nvSpPr>
          <p:spPr>
            <a:xfrm>
              <a:off x="5668467" y="5478885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sand</a:t>
              </a:r>
              <a:endParaRPr lang="en-GB" sz="1400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778684D1-7869-40C8-A852-2C0BFE725371}"/>
                </a:ext>
              </a:extLst>
            </p:cNvPr>
            <p:cNvCxnSpPr>
              <a:cxnSpLocks/>
            </p:cNvCxnSpPr>
            <p:nvPr/>
          </p:nvCxnSpPr>
          <p:spPr>
            <a:xfrm>
              <a:off x="698090" y="6435209"/>
              <a:ext cx="723586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87E6AC8-7EE0-4B20-8C15-4D974F33FCBA}"/>
                </a:ext>
              </a:extLst>
            </p:cNvPr>
            <p:cNvCxnSpPr>
              <a:cxnSpLocks/>
            </p:cNvCxnSpPr>
            <p:nvPr/>
          </p:nvCxnSpPr>
          <p:spPr>
            <a:xfrm>
              <a:off x="698090" y="6336000"/>
              <a:ext cx="0" cy="1800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1936123-4483-4385-855E-3CB351897267}"/>
                </a:ext>
              </a:extLst>
            </p:cNvPr>
            <p:cNvCxnSpPr>
              <a:cxnSpLocks/>
            </p:cNvCxnSpPr>
            <p:nvPr/>
          </p:nvCxnSpPr>
          <p:spPr>
            <a:xfrm>
              <a:off x="4183625" y="6336000"/>
              <a:ext cx="0" cy="1800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127AB15-3561-482C-BB4A-D69A5E37473B}"/>
                </a:ext>
              </a:extLst>
            </p:cNvPr>
            <p:cNvCxnSpPr>
              <a:cxnSpLocks/>
            </p:cNvCxnSpPr>
            <p:nvPr/>
          </p:nvCxnSpPr>
          <p:spPr>
            <a:xfrm>
              <a:off x="3313471" y="6336000"/>
              <a:ext cx="0" cy="1800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DE09DF6-A856-4C7D-937D-9F6C275E0B0D}"/>
                </a:ext>
              </a:extLst>
            </p:cNvPr>
            <p:cNvCxnSpPr>
              <a:cxnSpLocks/>
            </p:cNvCxnSpPr>
            <p:nvPr/>
          </p:nvCxnSpPr>
          <p:spPr>
            <a:xfrm>
              <a:off x="7933956" y="6336000"/>
              <a:ext cx="0" cy="1800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646FAFC-540D-405C-B52A-A7EDE7D0FF9C}"/>
                </a:ext>
              </a:extLst>
            </p:cNvPr>
            <p:cNvSpPr txBox="1"/>
            <p:nvPr/>
          </p:nvSpPr>
          <p:spPr>
            <a:xfrm>
              <a:off x="1568244" y="6179703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20 - 30 m</a:t>
              </a:r>
              <a:endParaRPr lang="en-GB" sz="1400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4789D7C-7FFB-49A3-832B-A205AA90893F}"/>
                </a:ext>
              </a:extLst>
            </p:cNvPr>
            <p:cNvSpPr txBox="1"/>
            <p:nvPr/>
          </p:nvSpPr>
          <p:spPr>
            <a:xfrm>
              <a:off x="5661021" y="6179703"/>
              <a:ext cx="795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ca. 20 m</a:t>
              </a:r>
              <a:endParaRPr lang="en-GB" sz="1400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8C0F0B6-2EC7-47D3-A456-D7E43038504A}"/>
                </a:ext>
              </a:extLst>
            </p:cNvPr>
            <p:cNvSpPr txBox="1"/>
            <p:nvPr/>
          </p:nvSpPr>
          <p:spPr>
            <a:xfrm>
              <a:off x="3519158" y="618910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 m</a:t>
              </a:r>
              <a:endParaRPr lang="en-GB" sz="14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2E5C8DA-414D-4533-919E-5C48EF3D75AA}"/>
                </a:ext>
              </a:extLst>
            </p:cNvPr>
            <p:cNvSpPr txBox="1"/>
            <p:nvPr/>
          </p:nvSpPr>
          <p:spPr>
            <a:xfrm>
              <a:off x="8321804" y="568934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-8.5 m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71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D8ADBFC-CF3E-415C-A581-3BD9CBAE391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20B9A2-586B-4C41-B6E1-0BCF783AB89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4037AB99-3116-4394-8300-B622C395D232}"/>
                </a:ext>
              </a:extLst>
            </p:cNvPr>
            <p:cNvGrpSpPr/>
            <p:nvPr/>
          </p:nvGrpSpPr>
          <p:grpSpPr>
            <a:xfrm>
              <a:off x="198279" y="154044"/>
              <a:ext cx="8775977" cy="2199984"/>
              <a:chOff x="198279" y="154044"/>
              <a:chExt cx="8775977" cy="2199984"/>
            </a:xfrm>
          </p:grpSpPr>
          <p:grpSp>
            <p:nvGrpSpPr>
              <p:cNvPr id="130" name="Groupe 129">
                <a:extLst>
                  <a:ext uri="{FF2B5EF4-FFF2-40B4-BE49-F238E27FC236}">
                    <a16:creationId xmlns:a16="http://schemas.microsoft.com/office/drawing/2014/main" id="{D99357AF-FF1B-4DBF-AF3B-32D1D029D3FC}"/>
                  </a:ext>
                </a:extLst>
              </p:cNvPr>
              <p:cNvGrpSpPr/>
              <p:nvPr/>
            </p:nvGrpSpPr>
            <p:grpSpPr>
              <a:xfrm>
                <a:off x="895927" y="154044"/>
                <a:ext cx="8078329" cy="2199984"/>
                <a:chOff x="895927" y="154044"/>
                <a:chExt cx="8078329" cy="2199984"/>
              </a:xfrm>
            </p:grpSpPr>
            <p:grpSp>
              <p:nvGrpSpPr>
                <p:cNvPr id="91" name="Groupe 90">
                  <a:extLst>
                    <a:ext uri="{FF2B5EF4-FFF2-40B4-BE49-F238E27FC236}">
                      <a16:creationId xmlns:a16="http://schemas.microsoft.com/office/drawing/2014/main" id="{C2E6E5F0-B789-4D58-902B-F2C128C9C038}"/>
                    </a:ext>
                  </a:extLst>
                </p:cNvPr>
                <p:cNvGrpSpPr/>
                <p:nvPr/>
              </p:nvGrpSpPr>
              <p:grpSpPr>
                <a:xfrm>
                  <a:off x="895927" y="154044"/>
                  <a:ext cx="8078329" cy="2199984"/>
                  <a:chOff x="895927" y="154044"/>
                  <a:chExt cx="8078329" cy="2199984"/>
                </a:xfrm>
              </p:grpSpPr>
              <p:grpSp>
                <p:nvGrpSpPr>
                  <p:cNvPr id="11" name="Groupe 10">
                    <a:extLst>
                      <a:ext uri="{FF2B5EF4-FFF2-40B4-BE49-F238E27FC236}">
                        <a16:creationId xmlns:a16="http://schemas.microsoft.com/office/drawing/2014/main" id="{B6908CD5-0303-44F2-9D42-DE05F8A5258D}"/>
                      </a:ext>
                    </a:extLst>
                  </p:cNvPr>
                  <p:cNvGrpSpPr/>
                  <p:nvPr/>
                </p:nvGrpSpPr>
                <p:grpSpPr>
                  <a:xfrm>
                    <a:off x="895927" y="691729"/>
                    <a:ext cx="6979933" cy="307777"/>
                    <a:chOff x="895927" y="2813629"/>
                    <a:chExt cx="6979933" cy="307777"/>
                  </a:xfrm>
                </p:grpSpPr>
                <p:cxnSp>
                  <p:nvCxnSpPr>
                    <p:cNvPr id="8" name="Connecteur droit 7">
                      <a:extLst>
                        <a:ext uri="{FF2B5EF4-FFF2-40B4-BE49-F238E27FC236}">
                          <a16:creationId xmlns:a16="http://schemas.microsoft.com/office/drawing/2014/main" id="{CACFEFEF-83C8-4993-9D61-EED8DFCE82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5927" y="3060000"/>
                      <a:ext cx="6890327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ZoneTexte 9">
                      <a:extLst>
                        <a:ext uri="{FF2B5EF4-FFF2-40B4-BE49-F238E27FC236}">
                          <a16:creationId xmlns:a16="http://schemas.microsoft.com/office/drawing/2014/main" id="{6F4A3F6D-CB6B-4BE5-BB31-B71CE968E0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1701" y="2813629"/>
                      <a:ext cx="114415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/>
                        <a:t>‘’stable’’ MSL</a:t>
                      </a:r>
                      <a:endParaRPr lang="en-GB" sz="1400" dirty="0"/>
                    </a:p>
                  </p:txBody>
                </p:sp>
              </p:grpSp>
              <p:cxnSp>
                <p:nvCxnSpPr>
                  <p:cNvPr id="13" name="Connecteur droit 12">
                    <a:extLst>
                      <a:ext uri="{FF2B5EF4-FFF2-40B4-BE49-F238E27FC236}">
                        <a16:creationId xmlns:a16="http://schemas.microsoft.com/office/drawing/2014/main" id="{F3197531-27AA-4812-AED0-3A3C5EDF15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5927" y="1334100"/>
                    <a:ext cx="6890327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ZoneTexte 16">
                    <a:extLst>
                      <a:ext uri="{FF2B5EF4-FFF2-40B4-BE49-F238E27FC236}">
                        <a16:creationId xmlns:a16="http://schemas.microsoft.com/office/drawing/2014/main" id="{3C85A8E4-6840-45C7-8D68-E940440E5B96}"/>
                      </a:ext>
                    </a:extLst>
                  </p:cNvPr>
                  <p:cNvSpPr txBox="1"/>
                  <p:nvPr/>
                </p:nvSpPr>
                <p:spPr>
                  <a:xfrm>
                    <a:off x="7192984" y="1094177"/>
                    <a:ext cx="6495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/>
                      <a:t>-2.5 m</a:t>
                    </a:r>
                    <a:endParaRPr lang="en-GB" sz="1400" dirty="0"/>
                  </a:p>
                </p:txBody>
              </p:sp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F4DF212F-6CA1-4FE1-B3E7-6A54BA02E38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251" y="621300"/>
                    <a:ext cx="5392259" cy="712800"/>
                    <a:chOff x="1036251" y="2743200"/>
                    <a:chExt cx="5392259" cy="712800"/>
                  </a:xfrm>
                </p:grpSpPr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id="{BD8A437F-B04E-4858-A769-B163B17119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6251" y="2905326"/>
                      <a:ext cx="730148" cy="5506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>
                      <a:extLst>
                        <a:ext uri="{FF2B5EF4-FFF2-40B4-BE49-F238E27FC236}">
                          <a16:creationId xmlns:a16="http://schemas.microsoft.com/office/drawing/2014/main" id="{D96C1EA0-8571-4171-B5FC-365A4289AF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64582" y="2743200"/>
                      <a:ext cx="831843" cy="7128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necteur droit 21">
                      <a:extLst>
                        <a:ext uri="{FF2B5EF4-FFF2-40B4-BE49-F238E27FC236}">
                          <a16:creationId xmlns:a16="http://schemas.microsoft.com/office/drawing/2014/main" id="{A6DE4559-BBBF-49D8-9959-4F087BE597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2109" y="2743200"/>
                      <a:ext cx="57265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Connecteur droit 22">
                      <a:extLst>
                        <a:ext uri="{FF2B5EF4-FFF2-40B4-BE49-F238E27FC236}">
                          <a16:creationId xmlns:a16="http://schemas.microsoft.com/office/drawing/2014/main" id="{25B7ED96-0FBF-4160-BBB7-CAEFDC8199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59328" y="2743200"/>
                      <a:ext cx="0" cy="20781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Connecteur droit 23">
                      <a:extLst>
                        <a:ext uri="{FF2B5EF4-FFF2-40B4-BE49-F238E27FC236}">
                          <a16:creationId xmlns:a16="http://schemas.microsoft.com/office/drawing/2014/main" id="{DAD41FEF-FDF9-4BA7-B0FB-4BD9A3AFA6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54763" y="2957564"/>
                      <a:ext cx="2373747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id="{04AD7D60-F5AC-48E3-857C-7B14327A76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28510" y="2951018"/>
                      <a:ext cx="0" cy="50498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cteur droit 39">
                      <a:extLst>
                        <a:ext uri="{FF2B5EF4-FFF2-40B4-BE49-F238E27FC236}">
                          <a16:creationId xmlns:a16="http://schemas.microsoft.com/office/drawing/2014/main" id="{A52567EF-52A7-4C9F-820E-398EE37B3B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766402" y="2905328"/>
                      <a:ext cx="755963" cy="55067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3" name="Connecteur droit 62">
                    <a:extLst>
                      <a:ext uri="{FF2B5EF4-FFF2-40B4-BE49-F238E27FC236}">
                        <a16:creationId xmlns:a16="http://schemas.microsoft.com/office/drawing/2014/main" id="{33740252-841E-405C-A7AB-A852E2CD7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5927" y="2284500"/>
                    <a:ext cx="6890327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ZoneTexte 63">
                    <a:extLst>
                      <a:ext uri="{FF2B5EF4-FFF2-40B4-BE49-F238E27FC236}">
                        <a16:creationId xmlns:a16="http://schemas.microsoft.com/office/drawing/2014/main" id="{334F3EEB-A224-4DF8-B666-C2DD0F4C6714}"/>
                      </a:ext>
                    </a:extLst>
                  </p:cNvPr>
                  <p:cNvSpPr txBox="1"/>
                  <p:nvPr/>
                </p:nvSpPr>
                <p:spPr>
                  <a:xfrm>
                    <a:off x="7195511" y="2046251"/>
                    <a:ext cx="6495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/>
                      <a:t>-8.5 m</a:t>
                    </a:r>
                    <a:endParaRPr lang="en-GB" sz="1400" dirty="0"/>
                  </a:p>
                </p:txBody>
              </p:sp>
              <p:grpSp>
                <p:nvGrpSpPr>
                  <p:cNvPr id="67" name="Groupe 66">
                    <a:extLst>
                      <a:ext uri="{FF2B5EF4-FFF2-40B4-BE49-F238E27FC236}">
                        <a16:creationId xmlns:a16="http://schemas.microsoft.com/office/drawing/2014/main" id="{32086BDF-F0F9-4631-9869-7F3F5AA8811F}"/>
                      </a:ext>
                    </a:extLst>
                  </p:cNvPr>
                  <p:cNvGrpSpPr/>
                  <p:nvPr/>
                </p:nvGrpSpPr>
                <p:grpSpPr>
                  <a:xfrm>
                    <a:off x="1063331" y="1560166"/>
                    <a:ext cx="5358908" cy="712800"/>
                    <a:chOff x="1044435" y="2743200"/>
                    <a:chExt cx="5358908" cy="712800"/>
                  </a:xfrm>
                </p:grpSpPr>
                <p:cxnSp>
                  <p:nvCxnSpPr>
                    <p:cNvPr id="68" name="Connecteur droit 67">
                      <a:extLst>
                        <a:ext uri="{FF2B5EF4-FFF2-40B4-BE49-F238E27FC236}">
                          <a16:creationId xmlns:a16="http://schemas.microsoft.com/office/drawing/2014/main" id="{CB115B5E-CB3D-42D8-8343-8F276CED81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44435" y="2905326"/>
                      <a:ext cx="721964" cy="55067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onnecteur droit 68">
                      <a:extLst>
                        <a:ext uri="{FF2B5EF4-FFF2-40B4-BE49-F238E27FC236}">
                          <a16:creationId xmlns:a16="http://schemas.microsoft.com/office/drawing/2014/main" id="{DB6B480A-D530-4D33-A6A5-B4ABBD589C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664582" y="2743200"/>
                      <a:ext cx="831843" cy="7128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Connecteur droit 69">
                      <a:extLst>
                        <a:ext uri="{FF2B5EF4-FFF2-40B4-BE49-F238E27FC236}">
                          <a16:creationId xmlns:a16="http://schemas.microsoft.com/office/drawing/2014/main" id="{0F659C00-69FE-420A-9299-CEE5F22E03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2109" y="2743200"/>
                      <a:ext cx="57265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Connecteur droit 70">
                      <a:extLst>
                        <a:ext uri="{FF2B5EF4-FFF2-40B4-BE49-F238E27FC236}">
                          <a16:creationId xmlns:a16="http://schemas.microsoft.com/office/drawing/2014/main" id="{613C2376-D7AC-4013-8DBF-FBAAAA183C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59328" y="2743200"/>
                      <a:ext cx="0" cy="20781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Connecteur droit 71">
                      <a:extLst>
                        <a:ext uri="{FF2B5EF4-FFF2-40B4-BE49-F238E27FC236}">
                          <a16:creationId xmlns:a16="http://schemas.microsoft.com/office/drawing/2014/main" id="{503F5EC1-F6AA-4C17-A1E2-C32A1DA00C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54763" y="2957564"/>
                      <a:ext cx="234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Connecteur droit 72">
                      <a:extLst>
                        <a:ext uri="{FF2B5EF4-FFF2-40B4-BE49-F238E27FC236}">
                          <a16:creationId xmlns:a16="http://schemas.microsoft.com/office/drawing/2014/main" id="{666D689D-93A2-47D2-93FA-7C7E701D0A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03343" y="2951018"/>
                      <a:ext cx="0" cy="50498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Connecteur droit 73">
                      <a:extLst>
                        <a:ext uri="{FF2B5EF4-FFF2-40B4-BE49-F238E27FC236}">
                          <a16:creationId xmlns:a16="http://schemas.microsoft.com/office/drawing/2014/main" id="{2B4205D6-3A51-4A9F-B571-12A7BD468B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766402" y="2905328"/>
                      <a:ext cx="755963" cy="55067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" name="Groupe 81">
                    <a:extLst>
                      <a:ext uri="{FF2B5EF4-FFF2-40B4-BE49-F238E27FC236}">
                        <a16:creationId xmlns:a16="http://schemas.microsoft.com/office/drawing/2014/main" id="{8594DFDD-0761-46C3-9B78-1FAE06DBB7A4}"/>
                      </a:ext>
                    </a:extLst>
                  </p:cNvPr>
                  <p:cNvGrpSpPr/>
                  <p:nvPr/>
                </p:nvGrpSpPr>
                <p:grpSpPr>
                  <a:xfrm>
                    <a:off x="6844733" y="1334099"/>
                    <a:ext cx="2129523" cy="922371"/>
                    <a:chOff x="3658163" y="630735"/>
                    <a:chExt cx="2129523" cy="922371"/>
                  </a:xfrm>
                </p:grpSpPr>
                <p:sp>
                  <p:nvSpPr>
                    <p:cNvPr id="75" name="Flèche : bas 74">
                      <a:extLst>
                        <a:ext uri="{FF2B5EF4-FFF2-40B4-BE49-F238E27FC236}">
                          <a16:creationId xmlns:a16="http://schemas.microsoft.com/office/drawing/2014/main" id="{8D1BB6F4-8CB0-4F6C-BAB0-3C6A0CE1F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8163" y="630735"/>
                      <a:ext cx="313074" cy="922371"/>
                    </a:xfrm>
                    <a:prstGeom prst="down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ZoneTexte 77">
                      <a:extLst>
                        <a:ext uri="{FF2B5EF4-FFF2-40B4-BE49-F238E27FC236}">
                          <a16:creationId xmlns:a16="http://schemas.microsoft.com/office/drawing/2014/main" id="{7A2D9364-D227-444D-962C-65607F3852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4269" y="917340"/>
                      <a:ext cx="194341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/>
                        <a:t>6 m </a:t>
                      </a:r>
                      <a:r>
                        <a:rPr lang="fr-FR" sz="1400" dirty="0" err="1"/>
                        <a:t>tectonic</a:t>
                      </a:r>
                      <a:r>
                        <a:rPr lang="fr-FR" sz="1400" dirty="0"/>
                        <a:t> subsidence</a:t>
                      </a:r>
                      <a:endParaRPr lang="en-GB" sz="1400" dirty="0"/>
                    </a:p>
                  </p:txBody>
                </p:sp>
              </p:grpSp>
              <p:sp>
                <p:nvSpPr>
                  <p:cNvPr id="79" name="ZoneTexte 78">
                    <a:extLst>
                      <a:ext uri="{FF2B5EF4-FFF2-40B4-BE49-F238E27FC236}">
                        <a16:creationId xmlns:a16="http://schemas.microsoft.com/office/drawing/2014/main" id="{9C6C6D7F-2C68-4D22-B48D-51551F4BE945}"/>
                      </a:ext>
                    </a:extLst>
                  </p:cNvPr>
                  <p:cNvSpPr txBox="1"/>
                  <p:nvPr/>
                </p:nvSpPr>
                <p:spPr>
                  <a:xfrm>
                    <a:off x="1546084" y="973164"/>
                    <a:ext cx="44063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/>
                      <a:t>BW</a:t>
                    </a:r>
                    <a:endParaRPr lang="en-GB" sz="1400" dirty="0"/>
                  </a:p>
                </p:txBody>
              </p:sp>
              <p:sp>
                <p:nvSpPr>
                  <p:cNvPr id="80" name="ZoneTexte 79">
                    <a:extLst>
                      <a:ext uri="{FF2B5EF4-FFF2-40B4-BE49-F238E27FC236}">
                        <a16:creationId xmlns:a16="http://schemas.microsoft.com/office/drawing/2014/main" id="{4EEB149A-3033-484A-9C41-F657ABE64BD9}"/>
                      </a:ext>
                    </a:extLst>
                  </p:cNvPr>
                  <p:cNvSpPr txBox="1"/>
                  <p:nvPr/>
                </p:nvSpPr>
                <p:spPr>
                  <a:xfrm>
                    <a:off x="5546835" y="589164"/>
                    <a:ext cx="96520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/>
                      <a:t>Inner</a:t>
                    </a:r>
                    <a:r>
                      <a:rPr lang="fr-FR" sz="1400" dirty="0"/>
                      <a:t> </a:t>
                    </a:r>
                    <a:r>
                      <a:rPr lang="fr-FR" sz="1400" dirty="0" err="1"/>
                      <a:t>quay</a:t>
                    </a:r>
                    <a:endParaRPr lang="en-GB" sz="1400" dirty="0"/>
                  </a:p>
                </p:txBody>
              </p:sp>
              <p:sp>
                <p:nvSpPr>
                  <p:cNvPr id="81" name="ZoneTexte 80">
                    <a:extLst>
                      <a:ext uri="{FF2B5EF4-FFF2-40B4-BE49-F238E27FC236}">
                        <a16:creationId xmlns:a16="http://schemas.microsoft.com/office/drawing/2014/main" id="{E673667B-2CE2-42C4-8917-9D0FECEE2640}"/>
                      </a:ext>
                    </a:extLst>
                  </p:cNvPr>
                  <p:cNvSpPr txBox="1"/>
                  <p:nvPr/>
                </p:nvSpPr>
                <p:spPr>
                  <a:xfrm>
                    <a:off x="3507668" y="154044"/>
                    <a:ext cx="60144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dirty="0"/>
                      <a:t>Main </a:t>
                    </a:r>
                  </a:p>
                  <a:p>
                    <a:pPr algn="ctr"/>
                    <a:r>
                      <a:rPr lang="fr-FR" sz="1400" dirty="0"/>
                      <a:t>BW</a:t>
                    </a:r>
                    <a:endParaRPr lang="en-GB" sz="1400" dirty="0"/>
                  </a:p>
                </p:txBody>
              </p:sp>
            </p:grpSp>
            <p:sp>
              <p:nvSpPr>
                <p:cNvPr id="122" name="ZoneTexte 121">
                  <a:extLst>
                    <a:ext uri="{FF2B5EF4-FFF2-40B4-BE49-F238E27FC236}">
                      <a16:creationId xmlns:a16="http://schemas.microsoft.com/office/drawing/2014/main" id="{F65D9729-DB7B-45CA-BEBD-808D83D55D8E}"/>
                    </a:ext>
                  </a:extLst>
                </p:cNvPr>
                <p:cNvSpPr txBox="1"/>
                <p:nvPr/>
              </p:nvSpPr>
              <p:spPr>
                <a:xfrm>
                  <a:off x="3893751" y="1321255"/>
                  <a:ext cx="6495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-3.0 m</a:t>
                  </a:r>
                  <a:endParaRPr lang="en-GB" sz="1400" dirty="0"/>
                </a:p>
              </p:txBody>
            </p:sp>
          </p:grpSp>
          <p:sp>
            <p:nvSpPr>
              <p:cNvPr id="137" name="Flèche : bas 136">
                <a:extLst>
                  <a:ext uri="{FF2B5EF4-FFF2-40B4-BE49-F238E27FC236}">
                    <a16:creationId xmlns:a16="http://schemas.microsoft.com/office/drawing/2014/main" id="{DD9249E5-1FAB-48E7-8D3F-F0816670F986}"/>
                  </a:ext>
                </a:extLst>
              </p:cNvPr>
              <p:cNvSpPr/>
              <p:nvPr/>
            </p:nvSpPr>
            <p:spPr>
              <a:xfrm>
                <a:off x="3652468" y="630959"/>
                <a:ext cx="313074" cy="922371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75BD2E4F-17DB-4B75-835B-EF2D15658BD7}"/>
                  </a:ext>
                </a:extLst>
              </p:cNvPr>
              <p:cNvSpPr txBox="1"/>
              <p:nvPr/>
            </p:nvSpPr>
            <p:spPr>
              <a:xfrm>
                <a:off x="201614" y="938100"/>
                <a:ext cx="6971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Roman</a:t>
                </a:r>
                <a:endParaRPr lang="en-GB" sz="1400" dirty="0"/>
              </a:p>
            </p:txBody>
          </p:sp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B0F31428-A982-4B7C-B157-48345650894B}"/>
                  </a:ext>
                </a:extLst>
              </p:cNvPr>
              <p:cNvSpPr txBox="1"/>
              <p:nvPr/>
            </p:nvSpPr>
            <p:spPr>
              <a:xfrm>
                <a:off x="198279" y="1888499"/>
                <a:ext cx="741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/>
                  <a:t>Present</a:t>
                </a:r>
                <a:endParaRPr lang="en-GB" sz="1400" dirty="0"/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F54D9C1B-CB87-4FB9-B350-523F6F10B822}"/>
                </a:ext>
              </a:extLst>
            </p:cNvPr>
            <p:cNvGrpSpPr/>
            <p:nvPr/>
          </p:nvGrpSpPr>
          <p:grpSpPr>
            <a:xfrm>
              <a:off x="198279" y="3184259"/>
              <a:ext cx="8753873" cy="3085912"/>
              <a:chOff x="198279" y="3184259"/>
              <a:chExt cx="8753873" cy="3085912"/>
            </a:xfrm>
          </p:grpSpPr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E3F0D916-C4F4-44F9-8F8E-2F4C828B1633}"/>
                  </a:ext>
                </a:extLst>
              </p:cNvPr>
              <p:cNvGrpSpPr/>
              <p:nvPr/>
            </p:nvGrpSpPr>
            <p:grpSpPr>
              <a:xfrm>
                <a:off x="755780" y="3184259"/>
                <a:ext cx="7115259" cy="3085912"/>
                <a:chOff x="755780" y="154044"/>
                <a:chExt cx="7115259" cy="3085912"/>
              </a:xfrm>
            </p:grpSpPr>
            <p:grpSp>
              <p:nvGrpSpPr>
                <p:cNvPr id="93" name="Groupe 92">
                  <a:extLst>
                    <a:ext uri="{FF2B5EF4-FFF2-40B4-BE49-F238E27FC236}">
                      <a16:creationId xmlns:a16="http://schemas.microsoft.com/office/drawing/2014/main" id="{49F344E1-2417-4FD4-A6E2-C7A8CED4C2B9}"/>
                    </a:ext>
                  </a:extLst>
                </p:cNvPr>
                <p:cNvGrpSpPr/>
                <p:nvPr/>
              </p:nvGrpSpPr>
              <p:grpSpPr>
                <a:xfrm>
                  <a:off x="895927" y="691729"/>
                  <a:ext cx="6975112" cy="307777"/>
                  <a:chOff x="895927" y="2813629"/>
                  <a:chExt cx="6975112" cy="307777"/>
                </a:xfrm>
              </p:grpSpPr>
              <p:cxnSp>
                <p:nvCxnSpPr>
                  <p:cNvPr id="120" name="Connecteur droit 119">
                    <a:extLst>
                      <a:ext uri="{FF2B5EF4-FFF2-40B4-BE49-F238E27FC236}">
                        <a16:creationId xmlns:a16="http://schemas.microsoft.com/office/drawing/2014/main" id="{EB047B41-BB18-45B5-B249-CEDE91F53F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5927" y="3060000"/>
                    <a:ext cx="6890327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ZoneTexte 120">
                    <a:extLst>
                      <a:ext uri="{FF2B5EF4-FFF2-40B4-BE49-F238E27FC236}">
                        <a16:creationId xmlns:a16="http://schemas.microsoft.com/office/drawing/2014/main" id="{2FBD876B-4CF3-4E09-A9FD-615EDAE76D4D}"/>
                      </a:ext>
                    </a:extLst>
                  </p:cNvPr>
                  <p:cNvSpPr txBox="1"/>
                  <p:nvPr/>
                </p:nvSpPr>
                <p:spPr>
                  <a:xfrm>
                    <a:off x="6731688" y="2813629"/>
                    <a:ext cx="113935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/>
                      <a:t>‘’stable’’ MSL</a:t>
                    </a:r>
                    <a:endParaRPr lang="en-GB" sz="1400" dirty="0"/>
                  </a:p>
                </p:txBody>
              </p:sp>
            </p:grpSp>
            <p:grpSp>
              <p:nvGrpSpPr>
                <p:cNvPr id="96" name="Groupe 95">
                  <a:extLst>
                    <a:ext uri="{FF2B5EF4-FFF2-40B4-BE49-F238E27FC236}">
                      <a16:creationId xmlns:a16="http://schemas.microsoft.com/office/drawing/2014/main" id="{8CEC7886-6AAB-4ABD-B5F4-BA524DF30A40}"/>
                    </a:ext>
                  </a:extLst>
                </p:cNvPr>
                <p:cNvGrpSpPr/>
                <p:nvPr/>
              </p:nvGrpSpPr>
              <p:grpSpPr>
                <a:xfrm>
                  <a:off x="1036251" y="621300"/>
                  <a:ext cx="5392259" cy="1681975"/>
                  <a:chOff x="1036251" y="2743200"/>
                  <a:chExt cx="5392259" cy="1681975"/>
                </a:xfrm>
              </p:grpSpPr>
              <p:cxnSp>
                <p:nvCxnSpPr>
                  <p:cNvPr id="113" name="Connecteur droit 112">
                    <a:extLst>
                      <a:ext uri="{FF2B5EF4-FFF2-40B4-BE49-F238E27FC236}">
                        <a16:creationId xmlns:a16="http://schemas.microsoft.com/office/drawing/2014/main" id="{0D2972B6-AAB4-46F9-B274-F0F12531EA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6251" y="2905326"/>
                    <a:ext cx="730148" cy="55067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cteur droit 113">
                    <a:extLst>
                      <a:ext uri="{FF2B5EF4-FFF2-40B4-BE49-F238E27FC236}">
                        <a16:creationId xmlns:a16="http://schemas.microsoft.com/office/drawing/2014/main" id="{5D144B73-D629-4F2A-BB5D-EE99E15993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64582" y="2743200"/>
                    <a:ext cx="831843" cy="7128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necteur droit 114">
                    <a:extLst>
                      <a:ext uri="{FF2B5EF4-FFF2-40B4-BE49-F238E27FC236}">
                        <a16:creationId xmlns:a16="http://schemas.microsoft.com/office/drawing/2014/main" id="{152311A3-6B4B-40EE-8705-1AB288CF5D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82109" y="2743200"/>
                    <a:ext cx="57265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necteur droit 115">
                    <a:extLst>
                      <a:ext uri="{FF2B5EF4-FFF2-40B4-BE49-F238E27FC236}">
                        <a16:creationId xmlns:a16="http://schemas.microsoft.com/office/drawing/2014/main" id="{D64AEBEC-7AE3-4242-836C-CF0014566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59328" y="2743200"/>
                    <a:ext cx="0" cy="2078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necteur droit 116">
                    <a:extLst>
                      <a:ext uri="{FF2B5EF4-FFF2-40B4-BE49-F238E27FC236}">
                        <a16:creationId xmlns:a16="http://schemas.microsoft.com/office/drawing/2014/main" id="{5185EF5A-268F-4B71-8423-76852E7CA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54763" y="2957564"/>
                    <a:ext cx="237374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necteur droit 117">
                    <a:extLst>
                      <a:ext uri="{FF2B5EF4-FFF2-40B4-BE49-F238E27FC236}">
                        <a16:creationId xmlns:a16="http://schemas.microsoft.com/office/drawing/2014/main" id="{F6095E08-BBD0-49B9-AB07-434D5455D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24782" y="2949175"/>
                    <a:ext cx="0" cy="1476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necteur droit 118">
                    <a:extLst>
                      <a:ext uri="{FF2B5EF4-FFF2-40B4-BE49-F238E27FC236}">
                        <a16:creationId xmlns:a16="http://schemas.microsoft.com/office/drawing/2014/main" id="{98735008-F4E3-4526-B7AB-EE629CA52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766402" y="2905328"/>
                    <a:ext cx="755963" cy="5506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Connecteur droit 96">
                  <a:extLst>
                    <a:ext uri="{FF2B5EF4-FFF2-40B4-BE49-F238E27FC236}">
                      <a16:creationId xmlns:a16="http://schemas.microsoft.com/office/drawing/2014/main" id="{7B7345E6-E8E1-425F-93DB-FCA220588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5927" y="2284500"/>
                  <a:ext cx="6890327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ZoneTexte 97">
                  <a:extLst>
                    <a:ext uri="{FF2B5EF4-FFF2-40B4-BE49-F238E27FC236}">
                      <a16:creationId xmlns:a16="http://schemas.microsoft.com/office/drawing/2014/main" id="{3AF5527D-52F8-4F42-9EB0-9EC52ACC4D7F}"/>
                    </a:ext>
                  </a:extLst>
                </p:cNvPr>
                <p:cNvSpPr txBox="1"/>
                <p:nvPr/>
              </p:nvSpPr>
              <p:spPr>
                <a:xfrm>
                  <a:off x="7195511" y="2046251"/>
                  <a:ext cx="6495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-8.5 m</a:t>
                  </a:r>
                  <a:endParaRPr lang="en-GB" sz="1400" dirty="0"/>
                </a:p>
              </p:txBody>
            </p:sp>
            <p:grpSp>
              <p:nvGrpSpPr>
                <p:cNvPr id="99" name="Groupe 98">
                  <a:extLst>
                    <a:ext uri="{FF2B5EF4-FFF2-40B4-BE49-F238E27FC236}">
                      <a16:creationId xmlns:a16="http://schemas.microsoft.com/office/drawing/2014/main" id="{CB923881-6F80-4C2C-91C8-A3A6A291C4AA}"/>
                    </a:ext>
                  </a:extLst>
                </p:cNvPr>
                <p:cNvGrpSpPr/>
                <p:nvPr/>
              </p:nvGrpSpPr>
              <p:grpSpPr>
                <a:xfrm>
                  <a:off x="755780" y="1560166"/>
                  <a:ext cx="5673012" cy="1679790"/>
                  <a:chOff x="736884" y="2743200"/>
                  <a:chExt cx="5673012" cy="1679790"/>
                </a:xfrm>
              </p:grpSpPr>
              <p:cxnSp>
                <p:nvCxnSpPr>
                  <p:cNvPr id="106" name="Connecteur droit 105">
                    <a:extLst>
                      <a:ext uri="{FF2B5EF4-FFF2-40B4-BE49-F238E27FC236}">
                        <a16:creationId xmlns:a16="http://schemas.microsoft.com/office/drawing/2014/main" id="{F1B5811E-D4B9-48F8-B43B-C19872A8B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6884" y="2905326"/>
                    <a:ext cx="1029515" cy="8430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eur droit 106">
                    <a:extLst>
                      <a:ext uri="{FF2B5EF4-FFF2-40B4-BE49-F238E27FC236}">
                        <a16:creationId xmlns:a16="http://schemas.microsoft.com/office/drawing/2014/main" id="{F2F9C700-5ED1-4422-BEB4-F212D889E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85291" y="2743200"/>
                    <a:ext cx="1811134" cy="164631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eur droit 107">
                    <a:extLst>
                      <a:ext uri="{FF2B5EF4-FFF2-40B4-BE49-F238E27FC236}">
                        <a16:creationId xmlns:a16="http://schemas.microsoft.com/office/drawing/2014/main" id="{49E3AFD7-F468-4315-9E38-6995152C8E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82109" y="2743200"/>
                    <a:ext cx="57265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eur droit 108">
                    <a:extLst>
                      <a:ext uri="{FF2B5EF4-FFF2-40B4-BE49-F238E27FC236}">
                        <a16:creationId xmlns:a16="http://schemas.microsoft.com/office/drawing/2014/main" id="{9E2AC7E7-45C8-4B96-9C40-E4F10D5DA7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59328" y="2743200"/>
                    <a:ext cx="0" cy="2078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eur droit 109">
                    <a:extLst>
                      <a:ext uri="{FF2B5EF4-FFF2-40B4-BE49-F238E27FC236}">
                        <a16:creationId xmlns:a16="http://schemas.microsoft.com/office/drawing/2014/main" id="{883D2913-83CE-46A6-BEC8-D1E8673C6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54763" y="2957564"/>
                    <a:ext cx="23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110">
                    <a:extLst>
                      <a:ext uri="{FF2B5EF4-FFF2-40B4-BE49-F238E27FC236}">
                        <a16:creationId xmlns:a16="http://schemas.microsoft.com/office/drawing/2014/main" id="{AD210897-971E-4490-BEFA-57AF528873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03343" y="2951018"/>
                    <a:ext cx="6553" cy="14719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necteur droit 111">
                    <a:extLst>
                      <a:ext uri="{FF2B5EF4-FFF2-40B4-BE49-F238E27FC236}">
                        <a16:creationId xmlns:a16="http://schemas.microsoft.com/office/drawing/2014/main" id="{D6337715-87F0-45CE-8EB5-9B70FD3BAE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766403" y="2905328"/>
                    <a:ext cx="755962" cy="631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Flèche : bas 103">
                  <a:extLst>
                    <a:ext uri="{FF2B5EF4-FFF2-40B4-BE49-F238E27FC236}">
                      <a16:creationId xmlns:a16="http://schemas.microsoft.com/office/drawing/2014/main" id="{B5F222F5-2A48-429D-875E-5345367BAC3E}"/>
                    </a:ext>
                  </a:extLst>
                </p:cNvPr>
                <p:cNvSpPr/>
                <p:nvPr/>
              </p:nvSpPr>
              <p:spPr>
                <a:xfrm>
                  <a:off x="3630703" y="629620"/>
                  <a:ext cx="313074" cy="922371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ZoneTexte 100">
                  <a:extLst>
                    <a:ext uri="{FF2B5EF4-FFF2-40B4-BE49-F238E27FC236}">
                      <a16:creationId xmlns:a16="http://schemas.microsoft.com/office/drawing/2014/main" id="{2FDF1085-59BB-42B0-A61D-B4B5C5DF5FB6}"/>
                    </a:ext>
                  </a:extLst>
                </p:cNvPr>
                <p:cNvSpPr txBox="1"/>
                <p:nvPr/>
              </p:nvSpPr>
              <p:spPr>
                <a:xfrm>
                  <a:off x="1546084" y="973164"/>
                  <a:ext cx="4406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BW</a:t>
                  </a:r>
                  <a:endParaRPr lang="en-GB" sz="1400" dirty="0"/>
                </a:p>
              </p:txBody>
            </p:sp>
            <p:sp>
              <p:nvSpPr>
                <p:cNvPr id="102" name="ZoneTexte 101">
                  <a:extLst>
                    <a:ext uri="{FF2B5EF4-FFF2-40B4-BE49-F238E27FC236}">
                      <a16:creationId xmlns:a16="http://schemas.microsoft.com/office/drawing/2014/main" id="{B697A93E-1E23-4E95-9F29-C4C860281BEF}"/>
                    </a:ext>
                  </a:extLst>
                </p:cNvPr>
                <p:cNvSpPr txBox="1"/>
                <p:nvPr/>
              </p:nvSpPr>
              <p:spPr>
                <a:xfrm>
                  <a:off x="5546835" y="589164"/>
                  <a:ext cx="9652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err="1"/>
                    <a:t>Inner</a:t>
                  </a:r>
                  <a:r>
                    <a:rPr lang="fr-FR" sz="1400" dirty="0"/>
                    <a:t> </a:t>
                  </a:r>
                  <a:r>
                    <a:rPr lang="fr-FR" sz="1400" dirty="0" err="1"/>
                    <a:t>quay</a:t>
                  </a:r>
                  <a:endParaRPr lang="en-GB" sz="1400" dirty="0"/>
                </a:p>
              </p:txBody>
            </p:sp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A0F895CE-32D5-4FCD-A1CD-D751875FFD69}"/>
                    </a:ext>
                  </a:extLst>
                </p:cNvPr>
                <p:cNvSpPr txBox="1"/>
                <p:nvPr/>
              </p:nvSpPr>
              <p:spPr>
                <a:xfrm>
                  <a:off x="3507668" y="154044"/>
                  <a:ext cx="60144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dirty="0"/>
                    <a:t>Main </a:t>
                  </a:r>
                </a:p>
                <a:p>
                  <a:pPr algn="ctr"/>
                  <a:r>
                    <a:rPr lang="fr-FR" sz="1400" dirty="0"/>
                    <a:t>BW</a:t>
                  </a:r>
                  <a:endParaRPr lang="en-GB" sz="1400" dirty="0"/>
                </a:p>
              </p:txBody>
            </p:sp>
          </p:grp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69F171F7-C4A8-4C8B-8332-3BB540BF3AF6}"/>
                  </a:ext>
                </a:extLst>
              </p:cNvPr>
              <p:cNvSpPr txBox="1"/>
              <p:nvPr/>
            </p:nvSpPr>
            <p:spPr>
              <a:xfrm>
                <a:off x="3871925" y="4356930"/>
                <a:ext cx="6495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-3.0 m</a:t>
                </a:r>
                <a:endParaRPr lang="en-GB" sz="1400" dirty="0"/>
              </a:p>
            </p:txBody>
          </p:sp>
          <p:sp>
            <p:nvSpPr>
              <p:cNvPr id="131" name="Flèche : bas 130">
                <a:extLst>
                  <a:ext uri="{FF2B5EF4-FFF2-40B4-BE49-F238E27FC236}">
                    <a16:creationId xmlns:a16="http://schemas.microsoft.com/office/drawing/2014/main" id="{A9CC77D9-5884-4307-A8E7-42C6912822BB}"/>
                  </a:ext>
                </a:extLst>
              </p:cNvPr>
              <p:cNvSpPr/>
              <p:nvPr/>
            </p:nvSpPr>
            <p:spPr>
              <a:xfrm>
                <a:off x="6531659" y="5323835"/>
                <a:ext cx="313074" cy="922371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B12DACF7-3EA9-4AC7-B860-BF837711D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659" y="6236700"/>
                <a:ext cx="4695133" cy="950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15B0EC00-AC2D-434E-BB56-57776BA27791}"/>
                  </a:ext>
                </a:extLst>
              </p:cNvPr>
              <p:cNvSpPr txBox="1"/>
              <p:nvPr/>
            </p:nvSpPr>
            <p:spPr>
              <a:xfrm>
                <a:off x="6732890" y="5566001"/>
                <a:ext cx="2219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6 m </a:t>
                </a:r>
                <a:r>
                  <a:rPr lang="fr-FR" sz="1400" dirty="0" err="1"/>
                  <a:t>liquefaction</a:t>
                </a:r>
                <a:r>
                  <a:rPr lang="fr-FR" sz="1400" dirty="0"/>
                  <a:t> subsidence</a:t>
                </a:r>
                <a:endParaRPr lang="en-GB" sz="1400" dirty="0"/>
              </a:p>
            </p:txBody>
          </p:sp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DAB78542-ACA0-4A08-9321-C7E65537EB1D}"/>
                  </a:ext>
                </a:extLst>
              </p:cNvPr>
              <p:cNvSpPr txBox="1"/>
              <p:nvPr/>
            </p:nvSpPr>
            <p:spPr>
              <a:xfrm>
                <a:off x="198809" y="3965838"/>
                <a:ext cx="6971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Roman</a:t>
                </a:r>
                <a:endParaRPr lang="en-GB" sz="1400" dirty="0"/>
              </a:p>
            </p:txBody>
          </p:sp>
          <p:sp>
            <p:nvSpPr>
              <p:cNvPr id="142" name="ZoneTexte 141">
                <a:extLst>
                  <a:ext uri="{FF2B5EF4-FFF2-40B4-BE49-F238E27FC236}">
                    <a16:creationId xmlns:a16="http://schemas.microsoft.com/office/drawing/2014/main" id="{D6880BB4-F554-42B9-B6BD-984B39152606}"/>
                  </a:ext>
                </a:extLst>
              </p:cNvPr>
              <p:cNvSpPr txBox="1"/>
              <p:nvPr/>
            </p:nvSpPr>
            <p:spPr>
              <a:xfrm>
                <a:off x="198279" y="5748801"/>
                <a:ext cx="741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/>
                  <a:t>Present</a:t>
                </a:r>
                <a:endParaRPr lang="en-GB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129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1CE7D3-1190-4097-8FAE-C672622F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8" y="0"/>
            <a:ext cx="787858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41F3E8-AB04-40F3-BF0F-14DBD58D186B}"/>
              </a:ext>
            </a:extLst>
          </p:cNvPr>
          <p:cNvSpPr txBox="1"/>
          <p:nvPr/>
        </p:nvSpPr>
        <p:spPr>
          <a:xfrm>
            <a:off x="98799" y="0"/>
            <a:ext cx="2281074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800" i="1" dirty="0"/>
              <a:t>Alexandria</a:t>
            </a:r>
            <a:endParaRPr lang="en-GB" sz="38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D6EE53-7FC6-4AFB-A862-320AD3B504BF}"/>
              </a:ext>
            </a:extLst>
          </p:cNvPr>
          <p:cNvSpPr txBox="1"/>
          <p:nvPr/>
        </p:nvSpPr>
        <p:spPr>
          <a:xfrm>
            <a:off x="98799" y="592853"/>
            <a:ext cx="915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Core</a:t>
            </a:r>
            <a:r>
              <a:rPr lang="fr-FR" dirty="0"/>
              <a:t> C1</a:t>
            </a:r>
            <a:br>
              <a:rPr lang="fr-FR" dirty="0"/>
            </a:br>
            <a:r>
              <a:rPr lang="fr-FR" sz="1200" dirty="0"/>
              <a:t>31.2000°N</a:t>
            </a:r>
            <a:br>
              <a:rPr lang="fr-FR" sz="1200" dirty="0"/>
            </a:br>
            <a:r>
              <a:rPr lang="fr-FR" sz="1200" dirty="0"/>
              <a:t>29.8944°E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1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A06613-BA72-44E1-AAE1-3FA089369A0C}"/>
              </a:ext>
            </a:extLst>
          </p:cNvPr>
          <p:cNvSpPr txBox="1"/>
          <p:nvPr/>
        </p:nvSpPr>
        <p:spPr>
          <a:xfrm>
            <a:off x="98799" y="0"/>
            <a:ext cx="22810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Alexandria</a:t>
            </a:r>
            <a:endParaRPr lang="en-GB" sz="38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6F620E-8448-42D2-BCB4-30AE7E9235E7}"/>
              </a:ext>
            </a:extLst>
          </p:cNvPr>
          <p:cNvSpPr txBox="1"/>
          <p:nvPr/>
        </p:nvSpPr>
        <p:spPr>
          <a:xfrm>
            <a:off x="707226" y="894736"/>
            <a:ext cx="70711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Core</a:t>
            </a:r>
            <a:r>
              <a:rPr lang="fr-FR" sz="1600" dirty="0"/>
              <a:t> C1 </a:t>
            </a:r>
            <a:r>
              <a:rPr lang="fr-FR" sz="1600" dirty="0" err="1"/>
              <a:t>taken</a:t>
            </a:r>
            <a:r>
              <a:rPr lang="fr-FR" sz="1600" dirty="0"/>
              <a:t> on land at the French </a:t>
            </a:r>
            <a:r>
              <a:rPr lang="fr-FR" sz="1600" dirty="0" err="1"/>
              <a:t>Consulate</a:t>
            </a:r>
            <a:r>
              <a:rPr lang="fr-FR" sz="1600" dirty="0"/>
              <a:t> of Alexandria:</a:t>
            </a:r>
          </a:p>
          <a:p>
            <a:endParaRPr lang="fr-FR" sz="1600" dirty="0"/>
          </a:p>
          <a:p>
            <a:r>
              <a:rPr lang="fr-FR" sz="1600" dirty="0"/>
              <a:t>Suppose the </a:t>
            </a:r>
            <a:r>
              <a:rPr lang="fr-FR" sz="1600" dirty="0" err="1"/>
              <a:t>whole</a:t>
            </a:r>
            <a:r>
              <a:rPr lang="fr-FR" sz="1600" dirty="0"/>
              <a:t> Portus Magnus area </a:t>
            </a:r>
            <a:r>
              <a:rPr lang="fr-FR" sz="1600" dirty="0" err="1"/>
              <a:t>subsided</a:t>
            </a:r>
            <a:r>
              <a:rPr lang="fr-FR" sz="1600" dirty="0"/>
              <a:t> 5 to 6 m in the 9th c.</a:t>
            </a:r>
            <a:br>
              <a:rPr lang="fr-FR" sz="1600" dirty="0"/>
            </a:br>
            <a:r>
              <a:rPr lang="fr-FR" sz="1600" dirty="0"/>
              <a:t>In </a:t>
            </a:r>
            <a:r>
              <a:rPr lang="fr-FR" sz="1600" dirty="0" err="1"/>
              <a:t>that</a:t>
            </a:r>
            <a:r>
              <a:rPr lang="fr-FR" sz="1600" dirty="0"/>
              <a:t> case, the top of the </a:t>
            </a:r>
            <a:r>
              <a:rPr lang="fr-FR" sz="1600" dirty="0" err="1"/>
              <a:t>clay</a:t>
            </a:r>
            <a:r>
              <a:rPr lang="fr-FR" sz="1600" dirty="0"/>
              <a:t> layer at -7.5 m (C unit) </a:t>
            </a:r>
            <a:r>
              <a:rPr lang="fr-FR" sz="1600" dirty="0" err="1"/>
              <a:t>would</a:t>
            </a:r>
            <a:r>
              <a:rPr lang="fr-FR" sz="1600" dirty="0"/>
              <a:t> have been </a:t>
            </a:r>
            <a:br>
              <a:rPr lang="fr-FR" sz="1600" dirty="0"/>
            </a:br>
            <a:r>
              <a:rPr lang="fr-FR" sz="1600" dirty="0"/>
              <a:t>at -2.5 to -1.5 m in </a:t>
            </a:r>
            <a:r>
              <a:rPr lang="fr-FR" sz="1600" dirty="0" err="1"/>
              <a:t>Late</a:t>
            </a:r>
            <a:r>
              <a:rPr lang="fr-FR" sz="1600" dirty="0"/>
              <a:t> </a:t>
            </a:r>
            <a:r>
              <a:rPr lang="fr-FR" sz="1600" dirty="0" err="1"/>
              <a:t>Antiquity</a:t>
            </a:r>
            <a:r>
              <a:rPr lang="fr-FR" sz="1600" dirty="0"/>
              <a:t> (560-730 cal AD) </a:t>
            </a:r>
            <a:r>
              <a:rPr lang="fr-FR" sz="1600" dirty="0" err="1"/>
              <a:t>which</a:t>
            </a:r>
            <a:r>
              <a:rPr lang="fr-FR" sz="1600" dirty="0"/>
              <a:t> corresponds to </a:t>
            </a:r>
            <a:br>
              <a:rPr lang="fr-FR" sz="1600" dirty="0"/>
            </a:br>
            <a:r>
              <a:rPr lang="fr-FR" sz="1600" dirty="0"/>
              <a:t>a </a:t>
            </a:r>
            <a:r>
              <a:rPr lang="fr-FR" sz="1600" dirty="0" err="1"/>
              <a:t>sedimented</a:t>
            </a:r>
            <a:r>
              <a:rPr lang="fr-FR" sz="1600" dirty="0"/>
              <a:t> </a:t>
            </a:r>
            <a:r>
              <a:rPr lang="fr-FR" sz="1600" dirty="0" err="1"/>
              <a:t>harbour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/>
              <a:t>On top of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clay</a:t>
            </a:r>
            <a:r>
              <a:rPr lang="fr-FR" sz="1600" dirty="0"/>
              <a:t> layer,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find</a:t>
            </a:r>
            <a:r>
              <a:rPr lang="fr-FR" sz="1600" dirty="0"/>
              <a:t> 3 m of </a:t>
            </a:r>
            <a:r>
              <a:rPr lang="fr-FR" sz="1600" dirty="0" err="1"/>
              <a:t>coarse</a:t>
            </a:r>
            <a:r>
              <a:rPr lang="fr-FR" sz="1600" dirty="0"/>
              <a:t> </a:t>
            </a:r>
            <a:r>
              <a:rPr lang="fr-FR" sz="1600" dirty="0" err="1"/>
              <a:t>materials</a:t>
            </a:r>
            <a:r>
              <a:rPr lang="fr-FR" sz="1600" dirty="0"/>
              <a:t> (B unit) </a:t>
            </a:r>
            <a:r>
              <a:rPr lang="fr-FR" sz="1600" dirty="0" err="1"/>
              <a:t>with</a:t>
            </a:r>
            <a:r>
              <a:rPr lang="fr-FR" sz="1600" dirty="0"/>
              <a:t> mixed dating </a:t>
            </a:r>
            <a:br>
              <a:rPr lang="fr-FR" sz="1600" dirty="0"/>
            </a:br>
            <a:r>
              <a:rPr lang="fr-FR" sz="1600" dirty="0" err="1"/>
              <a:t>possibly</a:t>
            </a:r>
            <a:r>
              <a:rPr lang="fr-FR" sz="1600" dirty="0"/>
              <a:t> </a:t>
            </a:r>
            <a:r>
              <a:rPr lang="fr-FR" sz="1600" dirty="0" err="1"/>
              <a:t>corresponding</a:t>
            </a:r>
            <a:r>
              <a:rPr lang="fr-FR" sz="1600" dirty="0"/>
              <a:t> to tsunami </a:t>
            </a:r>
            <a:r>
              <a:rPr lang="fr-FR" sz="1600" dirty="0" err="1"/>
              <a:t>deposits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 err="1"/>
              <a:t>We</a:t>
            </a:r>
            <a:r>
              <a:rPr lang="fr-FR" sz="1600" dirty="0"/>
              <a:t> know about </a:t>
            </a:r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earthquakes</a:t>
            </a:r>
            <a:r>
              <a:rPr lang="fr-FR" sz="1600" dirty="0"/>
              <a:t> in </a:t>
            </a:r>
            <a:r>
              <a:rPr lang="fr-FR" sz="1600" dirty="0" err="1"/>
              <a:t>Late</a:t>
            </a:r>
            <a:r>
              <a:rPr lang="fr-FR" sz="1600" dirty="0"/>
              <a:t> </a:t>
            </a:r>
            <a:r>
              <a:rPr lang="fr-FR" sz="1600" dirty="0" err="1"/>
              <a:t>Antiquity</a:t>
            </a:r>
            <a:r>
              <a:rPr lang="fr-FR" sz="1600" dirty="0"/>
              <a:t> and Middle Ages </a:t>
            </a:r>
            <a:br>
              <a:rPr lang="fr-FR" sz="1600" dirty="0"/>
            </a:b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might</a:t>
            </a:r>
            <a:r>
              <a:rPr lang="fr-FR" sz="1600" dirty="0"/>
              <a:t> have </a:t>
            </a:r>
            <a:r>
              <a:rPr lang="fr-FR" sz="1600" dirty="0" err="1"/>
              <a:t>triggered</a:t>
            </a:r>
            <a:r>
              <a:rPr lang="fr-FR" sz="1600" dirty="0"/>
              <a:t> </a:t>
            </a:r>
            <a:r>
              <a:rPr lang="fr-FR" sz="1600" dirty="0" err="1"/>
              <a:t>both</a:t>
            </a:r>
            <a:r>
              <a:rPr lang="fr-FR" sz="1600" dirty="0"/>
              <a:t> the </a:t>
            </a:r>
            <a:r>
              <a:rPr lang="fr-FR" sz="1600" dirty="0" err="1"/>
              <a:t>sudden</a:t>
            </a:r>
            <a:r>
              <a:rPr lang="fr-FR" sz="1600" dirty="0"/>
              <a:t> subsidence and the tsunami.</a:t>
            </a:r>
          </a:p>
          <a:p>
            <a:endParaRPr lang="fr-FR" sz="1600" dirty="0"/>
          </a:p>
          <a:p>
            <a:r>
              <a:rPr lang="fr-FR" sz="1600" dirty="0"/>
              <a:t>More, and </a:t>
            </a:r>
            <a:r>
              <a:rPr lang="fr-FR" sz="1600" dirty="0" err="1"/>
              <a:t>deeper</a:t>
            </a:r>
            <a:r>
              <a:rPr lang="fr-FR" sz="1600" dirty="0"/>
              <a:t>, corings </a:t>
            </a:r>
            <a:r>
              <a:rPr lang="fr-FR" sz="1600" dirty="0" err="1"/>
              <a:t>would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needed</a:t>
            </a:r>
            <a:r>
              <a:rPr lang="fr-FR" sz="1600" dirty="0"/>
              <a:t> to know more about subsidence</a:t>
            </a:r>
            <a:br>
              <a:rPr lang="fr-FR" sz="1600" dirty="0"/>
            </a:br>
            <a:r>
              <a:rPr lang="fr-FR" sz="1600" dirty="0"/>
              <a:t>in </a:t>
            </a:r>
            <a:r>
              <a:rPr lang="fr-FR" sz="1600" dirty="0" err="1"/>
              <a:t>Alexandria’s</a:t>
            </a:r>
            <a:r>
              <a:rPr lang="fr-FR" sz="1600" dirty="0"/>
              <a:t> Portus Magnus. </a:t>
            </a:r>
            <a:r>
              <a:rPr lang="fr-FR" sz="1600" dirty="0" err="1"/>
              <a:t>Antirhodos</a:t>
            </a:r>
            <a:r>
              <a:rPr lang="fr-FR" sz="1600" dirty="0"/>
              <a:t> </a:t>
            </a:r>
            <a:r>
              <a:rPr lang="fr-FR" sz="1600" dirty="0" err="1"/>
              <a:t>island</a:t>
            </a:r>
            <a:r>
              <a:rPr lang="fr-FR" sz="1600" dirty="0"/>
              <a:t> </a:t>
            </a:r>
            <a:r>
              <a:rPr lang="fr-FR" sz="1600" dirty="0" err="1"/>
              <a:t>would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of </a:t>
            </a:r>
            <a:r>
              <a:rPr lang="fr-FR" sz="1600" dirty="0" err="1"/>
              <a:t>particular</a:t>
            </a:r>
            <a:r>
              <a:rPr lang="fr-FR" sz="1600" dirty="0"/>
              <a:t> </a:t>
            </a:r>
            <a:r>
              <a:rPr lang="fr-FR" sz="1600" dirty="0" err="1"/>
              <a:t>interest</a:t>
            </a:r>
            <a:r>
              <a:rPr lang="fr-FR" sz="1600" dirty="0"/>
              <a:t> as</a:t>
            </a:r>
            <a:br>
              <a:rPr lang="fr-FR" sz="1600" dirty="0"/>
            </a:b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 </a:t>
            </a:r>
            <a:r>
              <a:rPr lang="fr-FR" sz="1600" dirty="0" err="1"/>
              <a:t>kurkar</a:t>
            </a:r>
            <a:r>
              <a:rPr lang="fr-FR" sz="1600" dirty="0"/>
              <a:t> </a:t>
            </a:r>
            <a:r>
              <a:rPr lang="fr-FR" sz="1600" dirty="0" err="1"/>
              <a:t>ridge</a:t>
            </a:r>
            <a:r>
              <a:rPr lang="fr-FR" sz="1600" dirty="0"/>
              <a:t> </a:t>
            </a:r>
            <a:r>
              <a:rPr lang="fr-FR" sz="1600" dirty="0" err="1"/>
              <a:t>possibly</a:t>
            </a:r>
            <a:r>
              <a:rPr lang="fr-FR" sz="1600" dirty="0"/>
              <a:t> </a:t>
            </a:r>
            <a:r>
              <a:rPr lang="fr-FR" sz="1600" dirty="0" err="1"/>
              <a:t>resting</a:t>
            </a:r>
            <a:r>
              <a:rPr lang="fr-FR" sz="1600" dirty="0"/>
              <a:t> on </a:t>
            </a:r>
            <a:r>
              <a:rPr lang="fr-FR" sz="1600" dirty="0" err="1"/>
              <a:t>older</a:t>
            </a:r>
            <a:r>
              <a:rPr lang="fr-FR" sz="1600" dirty="0"/>
              <a:t> </a:t>
            </a:r>
            <a:r>
              <a:rPr lang="fr-FR" sz="1600" dirty="0" err="1"/>
              <a:t>clay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, like in Ashdod.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758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E6F620E-8448-42D2-BCB4-30AE7E9235E7}"/>
              </a:ext>
            </a:extLst>
          </p:cNvPr>
          <p:cNvSpPr txBox="1"/>
          <p:nvPr/>
        </p:nvSpPr>
        <p:spPr>
          <a:xfrm>
            <a:off x="707226" y="894736"/>
            <a:ext cx="67399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SOURCES</a:t>
            </a:r>
            <a:br>
              <a:rPr lang="fr-FR" sz="1200" dirty="0"/>
            </a:br>
            <a:br>
              <a:rPr lang="fr-FR" sz="1200" dirty="0"/>
            </a:br>
            <a:r>
              <a:rPr lang="fr-FR" sz="1200" dirty="0"/>
              <a:t>GOIRAN, J-P., et al., 2000, Évolution des rivages d'Alexandrie à l'Holocène récent, </a:t>
            </a:r>
            <a:br>
              <a:rPr lang="fr-FR" sz="1200" dirty="0"/>
            </a:br>
            <a:r>
              <a:rPr lang="fr-FR" sz="1200" dirty="0"/>
              <a:t>marge occidentale du delta du Nil, Egypte, in: Méditerranée, tome 94, 1-2-2000, </a:t>
            </a:r>
            <a:br>
              <a:rPr lang="fr-FR" sz="1200" dirty="0"/>
            </a:br>
            <a:r>
              <a:rPr lang="fr-FR" sz="1200" dirty="0"/>
              <a:t>Ports antiques et paléoenvironnements littoraux. pp. 83-90.</a:t>
            </a:r>
          </a:p>
          <a:p>
            <a:endParaRPr lang="fr-FR" sz="1200" dirty="0"/>
          </a:p>
          <a:p>
            <a:r>
              <a:rPr lang="en-GB" sz="1200" dirty="0"/>
              <a:t>OREN, N., et al., 2018, Engineering and Environmental Impact of Dredging for Container Terminal, </a:t>
            </a:r>
            <a:br>
              <a:rPr lang="en-GB" sz="1200" dirty="0"/>
            </a:br>
            <a:r>
              <a:rPr lang="en-GB" sz="1200" dirty="0"/>
              <a:t>Bay Port, Haifa, Israel.</a:t>
            </a:r>
          </a:p>
          <a:p>
            <a:endParaRPr lang="fr-FR" sz="1200" dirty="0"/>
          </a:p>
          <a:p>
            <a:r>
              <a:rPr lang="fr-FR" sz="1200" dirty="0"/>
              <a:t>PAPARIS, B., 2017, New Marine Container Terminal at Haïfa &amp; New Marine Container </a:t>
            </a:r>
            <a:br>
              <a:rPr lang="fr-FR" sz="1200" dirty="0"/>
            </a:br>
            <a:r>
              <a:rPr lang="fr-FR" sz="1200" dirty="0"/>
              <a:t>Terminal at Ashdod, AAPA - American Association of Port </a:t>
            </a:r>
            <a:r>
              <a:rPr lang="fr-FR" sz="1200" dirty="0" err="1"/>
              <a:t>Authorities</a:t>
            </a:r>
            <a:r>
              <a:rPr lang="fr-FR" sz="1200" dirty="0"/>
              <a:t>, </a:t>
            </a:r>
            <a:r>
              <a:rPr lang="en-GB" sz="1200" dirty="0"/>
              <a:t>2017 Facilities Engineering Seminar</a:t>
            </a:r>
          </a:p>
          <a:p>
            <a:r>
              <a:rPr lang="en-GB" sz="1200" dirty="0"/>
              <a:t>October 24-26, 2017.</a:t>
            </a:r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24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BFFACE-8505-4DB5-8AB4-0D33BE1B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41"/>
            <a:ext cx="9144000" cy="66529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0B5F19-8E2C-4269-81D7-83BE32BA95A5}"/>
              </a:ext>
            </a:extLst>
          </p:cNvPr>
          <p:cNvSpPr txBox="1"/>
          <p:nvPr/>
        </p:nvSpPr>
        <p:spPr>
          <a:xfrm>
            <a:off x="7487777" y="0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Ashdod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330905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C2656B-FD10-4BBA-9812-FBE12C4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36"/>
            <a:ext cx="9144000" cy="66399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792571-AEA8-4C6C-BA0B-08040DFB5AF3}"/>
              </a:ext>
            </a:extLst>
          </p:cNvPr>
          <p:cNvSpPr txBox="1"/>
          <p:nvPr/>
        </p:nvSpPr>
        <p:spPr>
          <a:xfrm>
            <a:off x="7487777" y="0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Ashdod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23269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E6D3E25-723D-47DD-ADC1-3CEB7371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0"/>
            <a:ext cx="6173061" cy="48393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FD3971-3477-46F2-92AA-D8B48586898A}"/>
              </a:ext>
            </a:extLst>
          </p:cNvPr>
          <p:cNvSpPr txBox="1"/>
          <p:nvPr/>
        </p:nvSpPr>
        <p:spPr>
          <a:xfrm>
            <a:off x="1051355" y="5142271"/>
            <a:ext cx="5622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Good </a:t>
            </a:r>
            <a:r>
              <a:rPr lang="fr-FR" sz="1200" b="1" dirty="0" err="1"/>
              <a:t>nearshore</a:t>
            </a:r>
            <a:r>
              <a:rPr lang="fr-FR" sz="1200" b="1" dirty="0"/>
              <a:t> </a:t>
            </a:r>
            <a:r>
              <a:rPr lang="fr-FR" sz="1200" b="1" dirty="0" err="1"/>
              <a:t>foundation</a:t>
            </a:r>
            <a:r>
              <a:rPr lang="fr-FR" sz="1200" b="1" dirty="0"/>
              <a:t> conditions:</a:t>
            </a:r>
          </a:p>
          <a:p>
            <a:r>
              <a:rPr lang="fr-FR" sz="1200" dirty="0">
                <a:highlight>
                  <a:srgbClr val="FFFF00"/>
                </a:highlight>
              </a:rPr>
              <a:t>At a water </a:t>
            </a:r>
            <a:r>
              <a:rPr lang="fr-FR" sz="1200" dirty="0" err="1">
                <a:highlight>
                  <a:srgbClr val="FFFF00"/>
                </a:highlight>
              </a:rPr>
              <a:t>depth</a:t>
            </a:r>
            <a:r>
              <a:rPr lang="fr-FR" sz="1200" dirty="0">
                <a:highlight>
                  <a:srgbClr val="FFFF00"/>
                </a:highlight>
              </a:rPr>
              <a:t> of 5 to 10 m</a:t>
            </a:r>
            <a:r>
              <a:rPr lang="fr-FR" sz="1200" dirty="0"/>
              <a:t>, on top of the </a:t>
            </a:r>
            <a:r>
              <a:rPr lang="fr-FR" sz="1200" dirty="0" err="1"/>
              <a:t>kurkar</a:t>
            </a:r>
            <a:r>
              <a:rPr lang="fr-FR" sz="1200" dirty="0"/>
              <a:t> </a:t>
            </a:r>
            <a:r>
              <a:rPr lang="fr-FR" sz="1200" dirty="0" err="1"/>
              <a:t>ridge</a:t>
            </a:r>
            <a:r>
              <a:rPr lang="en-GB" sz="1200" dirty="0"/>
              <a:t>, </a:t>
            </a:r>
            <a:r>
              <a:rPr lang="fr-FR" sz="1200" dirty="0"/>
              <a:t>the </a:t>
            </a:r>
            <a:r>
              <a:rPr lang="fr-FR" sz="1200" dirty="0" err="1"/>
              <a:t>geological</a:t>
            </a:r>
            <a:r>
              <a:rPr lang="fr-FR" sz="1200" dirty="0"/>
              <a:t> profiles show </a:t>
            </a:r>
            <a:br>
              <a:rPr lang="fr-FR" sz="1200" dirty="0"/>
            </a:br>
            <a:r>
              <a:rPr lang="fr-FR" sz="1200" dirty="0"/>
              <a:t>a </a:t>
            </a:r>
            <a:r>
              <a:rPr lang="fr-FR" sz="1200" dirty="0" err="1"/>
              <a:t>thin</a:t>
            </a:r>
            <a:r>
              <a:rPr lang="fr-FR" sz="1200" dirty="0"/>
              <a:t> layer of Medium Sand </a:t>
            </a:r>
            <a:r>
              <a:rPr lang="fr-FR" sz="1200" dirty="0" err="1"/>
              <a:t>resting</a:t>
            </a:r>
            <a:r>
              <a:rPr lang="fr-FR" sz="1200" dirty="0"/>
              <a:t> </a:t>
            </a:r>
            <a:r>
              <a:rPr lang="fr-FR" sz="1200" dirty="0" err="1"/>
              <a:t>upon</a:t>
            </a:r>
            <a:r>
              <a:rPr lang="fr-FR" sz="1200" dirty="0"/>
              <a:t> a 10 m </a:t>
            </a:r>
            <a:r>
              <a:rPr lang="fr-FR" sz="1200" dirty="0" err="1"/>
              <a:t>thick</a:t>
            </a:r>
            <a:r>
              <a:rPr lang="fr-FR" sz="1200" dirty="0"/>
              <a:t> layer of Dense Sand.</a:t>
            </a:r>
          </a:p>
          <a:p>
            <a:r>
              <a:rPr lang="en-GB" sz="1200" dirty="0"/>
              <a:t>The </a:t>
            </a:r>
            <a:r>
              <a:rPr lang="en-GB" sz="1200" dirty="0" err="1"/>
              <a:t>kurkar</a:t>
            </a:r>
            <a:r>
              <a:rPr lang="en-GB" sz="1200" dirty="0"/>
              <a:t> layer underneath is 15-20 m thick.</a:t>
            </a:r>
          </a:p>
          <a:p>
            <a:r>
              <a:rPr lang="en-GB" sz="1200" dirty="0"/>
              <a:t>But the 3 </a:t>
            </a:r>
            <a:r>
              <a:rPr lang="en-GB" sz="1200" dirty="0" err="1"/>
              <a:t>kurkar</a:t>
            </a:r>
            <a:r>
              <a:rPr lang="en-GB" sz="1200" dirty="0"/>
              <a:t> layers rest on clay layers which are not called “stiff clay”.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67851D-C371-40D2-A656-40D82E2E14E2}"/>
              </a:ext>
            </a:extLst>
          </p:cNvPr>
          <p:cNvSpPr txBox="1"/>
          <p:nvPr/>
        </p:nvSpPr>
        <p:spPr>
          <a:xfrm>
            <a:off x="7487777" y="0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Ashdod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40427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E6D3E25-723D-47DD-ADC1-3CEB7371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0"/>
            <a:ext cx="6173061" cy="48393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FD3971-3477-46F2-92AA-D8B48586898A}"/>
              </a:ext>
            </a:extLst>
          </p:cNvPr>
          <p:cNvSpPr txBox="1"/>
          <p:nvPr/>
        </p:nvSpPr>
        <p:spPr>
          <a:xfrm>
            <a:off x="1051355" y="5142271"/>
            <a:ext cx="624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Weak </a:t>
            </a:r>
            <a:r>
              <a:rPr lang="fr-FR" sz="1200" b="1" dirty="0" err="1"/>
              <a:t>breakwater</a:t>
            </a:r>
            <a:r>
              <a:rPr lang="fr-FR" sz="1200" b="1" dirty="0"/>
              <a:t> </a:t>
            </a:r>
            <a:r>
              <a:rPr lang="fr-FR" sz="1200" b="1" dirty="0" err="1"/>
              <a:t>foundation</a:t>
            </a:r>
            <a:r>
              <a:rPr lang="fr-FR" sz="1200" b="1" dirty="0"/>
              <a:t> conditions :</a:t>
            </a:r>
          </a:p>
          <a:p>
            <a:r>
              <a:rPr lang="fr-FR" sz="1200" dirty="0">
                <a:highlight>
                  <a:srgbClr val="FFFF00"/>
                </a:highlight>
              </a:rPr>
              <a:t>At a water </a:t>
            </a:r>
            <a:r>
              <a:rPr lang="fr-FR" sz="1200" dirty="0" err="1">
                <a:highlight>
                  <a:srgbClr val="FFFF00"/>
                </a:highlight>
              </a:rPr>
              <a:t>depth</a:t>
            </a:r>
            <a:r>
              <a:rPr lang="fr-FR" sz="1200" dirty="0">
                <a:highlight>
                  <a:srgbClr val="FFFF00"/>
                </a:highlight>
              </a:rPr>
              <a:t> of 10 to 20 m</a:t>
            </a:r>
            <a:r>
              <a:rPr lang="fr-FR" sz="1200" dirty="0"/>
              <a:t>, </a:t>
            </a:r>
            <a:r>
              <a:rPr lang="fr-FR" sz="1200" dirty="0" err="1"/>
              <a:t>below</a:t>
            </a:r>
            <a:r>
              <a:rPr lang="fr-FR" sz="1200" dirty="0"/>
              <a:t> the </a:t>
            </a:r>
            <a:r>
              <a:rPr lang="en-GB" sz="1200" dirty="0"/>
              <a:t>existing main breakwater, </a:t>
            </a:r>
            <a:r>
              <a:rPr lang="fr-FR" sz="1200" dirty="0"/>
              <a:t>the </a:t>
            </a:r>
            <a:r>
              <a:rPr lang="fr-FR" sz="1200" dirty="0" err="1"/>
              <a:t>geological</a:t>
            </a:r>
            <a:r>
              <a:rPr lang="fr-FR" sz="1200" dirty="0"/>
              <a:t> profiles show </a:t>
            </a:r>
            <a:br>
              <a:rPr lang="fr-FR" sz="1200" dirty="0"/>
            </a:br>
            <a:r>
              <a:rPr lang="fr-FR" sz="1200" dirty="0"/>
              <a:t>Medium Sand </a:t>
            </a:r>
            <a:r>
              <a:rPr lang="en-GB" sz="1200" dirty="0"/>
              <a:t>and liquefiable Loose Silty Sand and Sandy Silt </a:t>
            </a:r>
            <a:r>
              <a:rPr lang="fr-FR" sz="1200" dirty="0"/>
              <a:t>on the first 20 m </a:t>
            </a:r>
            <a:r>
              <a:rPr lang="fr-FR" sz="1200" dirty="0" err="1"/>
              <a:t>below</a:t>
            </a:r>
            <a:r>
              <a:rPr lang="fr-FR" sz="1200" dirty="0"/>
              <a:t> the </a:t>
            </a:r>
            <a:r>
              <a:rPr lang="fr-FR" sz="1200" dirty="0" err="1"/>
              <a:t>sea</a:t>
            </a:r>
            <a:r>
              <a:rPr lang="fr-FR" sz="1200" dirty="0"/>
              <a:t> </a:t>
            </a:r>
            <a:r>
              <a:rPr lang="fr-FR" sz="1200" dirty="0" err="1"/>
              <a:t>bed</a:t>
            </a:r>
            <a:r>
              <a:rPr lang="fr-FR" sz="1200" dirty="0"/>
              <a:t>.</a:t>
            </a:r>
          </a:p>
          <a:p>
            <a:r>
              <a:rPr lang="en-GB" sz="1200" dirty="0"/>
              <a:t>These layers rest upon more stable Dense Sand.</a:t>
            </a:r>
          </a:p>
          <a:p>
            <a:r>
              <a:rPr lang="en-GB" sz="1200" dirty="0"/>
              <a:t>All of these layers rest upon compactable clays UC1, UC2, UC3.</a:t>
            </a:r>
          </a:p>
          <a:p>
            <a:r>
              <a:rPr lang="en-GB" sz="1200" dirty="0"/>
              <a:t>Even the 3 underlying </a:t>
            </a:r>
            <a:r>
              <a:rPr lang="en-GB" sz="1200" dirty="0" err="1"/>
              <a:t>kurkar</a:t>
            </a:r>
            <a:r>
              <a:rPr lang="en-GB" sz="1200" dirty="0"/>
              <a:t> layers rest on clay layers which are not called “stiff clay”.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DE9699-4EEB-43C0-BAEC-DA4DB75294DA}"/>
              </a:ext>
            </a:extLst>
          </p:cNvPr>
          <p:cNvSpPr txBox="1"/>
          <p:nvPr/>
        </p:nvSpPr>
        <p:spPr>
          <a:xfrm>
            <a:off x="7487777" y="0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Ashdod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427337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0DD18A-D654-4200-93D8-B6D5A1474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59"/>
            <a:ext cx="9144000" cy="609008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62DC5CE-8DB9-4A96-9855-7D842FB0D3C7}"/>
              </a:ext>
            </a:extLst>
          </p:cNvPr>
          <p:cNvCxnSpPr>
            <a:cxnSpLocks/>
          </p:cNvCxnSpPr>
          <p:nvPr/>
        </p:nvCxnSpPr>
        <p:spPr>
          <a:xfrm>
            <a:off x="4159045" y="2290916"/>
            <a:ext cx="855407" cy="13961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8511EB2-4D5E-4ADB-82C5-EB6D3B247121}"/>
              </a:ext>
            </a:extLst>
          </p:cNvPr>
          <p:cNvSpPr txBox="1"/>
          <p:nvPr/>
        </p:nvSpPr>
        <p:spPr>
          <a:xfrm rot="3566956">
            <a:off x="3887301" y="2950552"/>
            <a:ext cx="1308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</a:rPr>
              <a:t>Geological</a:t>
            </a:r>
            <a:r>
              <a:rPr lang="fr-FR" sz="1200" b="1" dirty="0">
                <a:solidFill>
                  <a:schemeClr val="bg1"/>
                </a:solidFill>
              </a:rPr>
              <a:t> Profile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D90016-FF88-441B-8DC1-E476DD0D84E3}"/>
              </a:ext>
            </a:extLst>
          </p:cNvPr>
          <p:cNvSpPr txBox="1"/>
          <p:nvPr/>
        </p:nvSpPr>
        <p:spPr>
          <a:xfrm rot="20043169">
            <a:off x="6218970" y="150338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04B563-2A56-4226-A557-4A135409A7B7}"/>
              </a:ext>
            </a:extLst>
          </p:cNvPr>
          <p:cNvSpPr txBox="1"/>
          <p:nvPr/>
        </p:nvSpPr>
        <p:spPr>
          <a:xfrm>
            <a:off x="76541" y="0"/>
            <a:ext cx="1243097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800" i="1" dirty="0"/>
              <a:t>Haïfa</a:t>
            </a:r>
            <a:endParaRPr lang="en-GB" sz="3800" i="1" dirty="0"/>
          </a:p>
        </p:txBody>
      </p:sp>
    </p:spTree>
    <p:extLst>
      <p:ext uri="{BB962C8B-B14F-4D97-AF65-F5344CB8AC3E}">
        <p14:creationId xmlns:p14="http://schemas.microsoft.com/office/powerpoint/2010/main" val="42546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A06613-BA72-44E1-AAE1-3FA089369A0C}"/>
              </a:ext>
            </a:extLst>
          </p:cNvPr>
          <p:cNvSpPr txBox="1"/>
          <p:nvPr/>
        </p:nvSpPr>
        <p:spPr>
          <a:xfrm>
            <a:off x="76541" y="0"/>
            <a:ext cx="54923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Haïfa   </a:t>
            </a:r>
            <a:r>
              <a:rPr lang="fr-FR" sz="2400" i="1" dirty="0" err="1"/>
              <a:t>Geological</a:t>
            </a:r>
            <a:r>
              <a:rPr lang="fr-FR" sz="2400" i="1" dirty="0"/>
              <a:t> Profile </a:t>
            </a:r>
            <a:r>
              <a:rPr lang="fr-FR" sz="2400" i="1" dirty="0" err="1"/>
              <a:t>along</a:t>
            </a:r>
            <a:r>
              <a:rPr lang="fr-FR" sz="2400" i="1" dirty="0"/>
              <a:t> Quay 6</a:t>
            </a:r>
            <a:endParaRPr lang="en-GB" sz="38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3EF0C2-7F78-461F-93AA-D6059CE6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69"/>
            <a:ext cx="9144000" cy="5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A06613-BA72-44E1-AAE1-3FA089369A0C}"/>
              </a:ext>
            </a:extLst>
          </p:cNvPr>
          <p:cNvSpPr txBox="1"/>
          <p:nvPr/>
        </p:nvSpPr>
        <p:spPr>
          <a:xfrm>
            <a:off x="76541" y="0"/>
            <a:ext cx="12430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/>
              <a:t>Haïfa</a:t>
            </a:r>
            <a:endParaRPr lang="en-GB" sz="3800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F71CCE-D9F5-4140-8C7F-7532FE1E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" y="582284"/>
            <a:ext cx="8459381" cy="39629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7FB0A0-92B3-4B17-9669-D61CB08CF7D1}"/>
              </a:ext>
            </a:extLst>
          </p:cNvPr>
          <p:cNvSpPr txBox="1"/>
          <p:nvPr/>
        </p:nvSpPr>
        <p:spPr>
          <a:xfrm>
            <a:off x="1051355" y="5142271"/>
            <a:ext cx="5904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Weak </a:t>
            </a:r>
            <a:r>
              <a:rPr lang="fr-FR" sz="1200" b="1" dirty="0" err="1"/>
              <a:t>quay</a:t>
            </a:r>
            <a:r>
              <a:rPr lang="fr-FR" sz="1200" b="1" dirty="0"/>
              <a:t> </a:t>
            </a:r>
            <a:r>
              <a:rPr lang="fr-FR" sz="1200" b="1" dirty="0" err="1"/>
              <a:t>foundation</a:t>
            </a:r>
            <a:r>
              <a:rPr lang="fr-FR" sz="1200" b="1" dirty="0"/>
              <a:t> conditions :</a:t>
            </a:r>
          </a:p>
          <a:p>
            <a:r>
              <a:rPr lang="fr-FR" sz="1200" dirty="0">
                <a:highlight>
                  <a:srgbClr val="FFFF00"/>
                </a:highlight>
              </a:rPr>
              <a:t>At a water </a:t>
            </a:r>
            <a:r>
              <a:rPr lang="fr-FR" sz="1200" dirty="0" err="1">
                <a:highlight>
                  <a:srgbClr val="FFFF00"/>
                </a:highlight>
              </a:rPr>
              <a:t>depth</a:t>
            </a:r>
            <a:r>
              <a:rPr lang="fr-FR" sz="1200" dirty="0">
                <a:highlight>
                  <a:srgbClr val="FFFF00"/>
                </a:highlight>
              </a:rPr>
              <a:t> of 10 to 12 m</a:t>
            </a:r>
            <a:r>
              <a:rPr lang="fr-FR" sz="1200" dirty="0"/>
              <a:t>,</a:t>
            </a:r>
            <a:r>
              <a:rPr lang="en-GB" sz="1200" dirty="0"/>
              <a:t> </a:t>
            </a:r>
            <a:r>
              <a:rPr lang="fr-FR" sz="1200" dirty="0"/>
              <a:t>the </a:t>
            </a:r>
            <a:r>
              <a:rPr lang="fr-FR" sz="1200" dirty="0" err="1"/>
              <a:t>geological</a:t>
            </a:r>
            <a:r>
              <a:rPr lang="fr-FR" sz="1200" dirty="0"/>
              <a:t> profile shows</a:t>
            </a:r>
          </a:p>
          <a:p>
            <a:r>
              <a:rPr lang="fr-FR" sz="1200" dirty="0" err="1"/>
              <a:t>Several</a:t>
            </a:r>
            <a:r>
              <a:rPr lang="fr-FR" sz="1200" dirty="0"/>
              <a:t> </a:t>
            </a:r>
            <a:r>
              <a:rPr lang="fr-FR" sz="1200" dirty="0" err="1"/>
              <a:t>meters</a:t>
            </a:r>
            <a:r>
              <a:rPr lang="fr-FR" sz="1200" dirty="0"/>
              <a:t> of D1 </a:t>
            </a:r>
            <a:r>
              <a:rPr lang="fr-FR" sz="1200" dirty="0" err="1"/>
              <a:t>sand</a:t>
            </a:r>
            <a:r>
              <a:rPr lang="fr-FR" sz="1200" dirty="0"/>
              <a:t> </a:t>
            </a:r>
            <a:r>
              <a:rPr lang="fr-FR" sz="1200" dirty="0" err="1"/>
              <a:t>resting</a:t>
            </a:r>
            <a:r>
              <a:rPr lang="fr-FR" sz="1200" dirty="0"/>
              <a:t> </a:t>
            </a:r>
            <a:r>
              <a:rPr lang="fr-FR" sz="1200" dirty="0" err="1"/>
              <a:t>upon</a:t>
            </a:r>
            <a:r>
              <a:rPr lang="fr-FR" sz="1200" dirty="0"/>
              <a:t> </a:t>
            </a:r>
            <a:r>
              <a:rPr lang="fr-FR" sz="1200" dirty="0" err="1"/>
              <a:t>several</a:t>
            </a:r>
            <a:r>
              <a:rPr lang="fr-FR" sz="1200" dirty="0"/>
              <a:t> </a:t>
            </a:r>
            <a:r>
              <a:rPr lang="fr-FR" sz="1200" dirty="0" err="1"/>
              <a:t>meters</a:t>
            </a:r>
            <a:r>
              <a:rPr lang="fr-FR" sz="1200" dirty="0"/>
              <a:t> of soft L1 </a:t>
            </a:r>
            <a:r>
              <a:rPr lang="fr-FR" sz="1200" dirty="0" err="1"/>
              <a:t>lagoonal</a:t>
            </a:r>
            <a:r>
              <a:rPr lang="fr-FR" sz="1200" dirty="0"/>
              <a:t> </a:t>
            </a:r>
            <a:r>
              <a:rPr lang="fr-FR" sz="1200" dirty="0" err="1"/>
              <a:t>clay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A 5-8 m layer of L2 </a:t>
            </a:r>
            <a:r>
              <a:rPr lang="fr-FR" sz="1200" dirty="0" err="1"/>
              <a:t>clay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resting</a:t>
            </a:r>
            <a:r>
              <a:rPr lang="fr-FR" sz="1200" dirty="0"/>
              <a:t> </a:t>
            </a:r>
            <a:r>
              <a:rPr lang="fr-FR" sz="1200" dirty="0" err="1"/>
              <a:t>upon</a:t>
            </a:r>
            <a:r>
              <a:rPr lang="fr-FR" sz="1200" dirty="0"/>
              <a:t> a 5-8 m layer of K2 </a:t>
            </a:r>
            <a:r>
              <a:rPr lang="fr-FR" sz="1200" dirty="0" err="1"/>
              <a:t>kurkar</a:t>
            </a:r>
            <a:r>
              <a:rPr lang="fr-FR" sz="1200" dirty="0"/>
              <a:t> </a:t>
            </a:r>
            <a:r>
              <a:rPr lang="fr-FR" sz="1200" dirty="0" err="1"/>
              <a:t>resting</a:t>
            </a:r>
            <a:r>
              <a:rPr lang="fr-FR" sz="1200" dirty="0"/>
              <a:t> on </a:t>
            </a:r>
            <a:r>
              <a:rPr lang="fr-FR" sz="1200" dirty="0" err="1"/>
              <a:t>older</a:t>
            </a:r>
            <a:r>
              <a:rPr lang="fr-FR" sz="1200" dirty="0"/>
              <a:t> </a:t>
            </a:r>
            <a:r>
              <a:rPr lang="fr-FR" sz="1200" dirty="0" err="1"/>
              <a:t>clay</a:t>
            </a:r>
            <a:r>
              <a:rPr lang="fr-FR" sz="1200" dirty="0"/>
              <a:t> </a:t>
            </a:r>
            <a:r>
              <a:rPr lang="fr-FR" sz="1200" dirty="0" err="1"/>
              <a:t>layers</a:t>
            </a:r>
            <a:r>
              <a:rPr lang="fr-FR" sz="1200" dirty="0"/>
              <a:t>.</a:t>
            </a:r>
            <a:br>
              <a:rPr lang="fr-FR" sz="1200" dirty="0"/>
            </a:b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999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A06613-BA72-44E1-AAE1-3FA089369A0C}"/>
              </a:ext>
            </a:extLst>
          </p:cNvPr>
          <p:cNvSpPr txBox="1"/>
          <p:nvPr/>
        </p:nvSpPr>
        <p:spPr>
          <a:xfrm>
            <a:off x="76541" y="0"/>
            <a:ext cx="39773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i="1" dirty="0" err="1"/>
              <a:t>Caesarea</a:t>
            </a:r>
            <a:r>
              <a:rPr lang="fr-FR" sz="3800" i="1" dirty="0"/>
              <a:t> </a:t>
            </a:r>
            <a:r>
              <a:rPr lang="fr-FR" sz="3800" i="1" dirty="0" err="1"/>
              <a:t>Maritima</a:t>
            </a:r>
            <a:endParaRPr lang="en-GB" sz="3800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7FB0A0-92B3-4B17-9669-D61CB08CF7D1}"/>
              </a:ext>
            </a:extLst>
          </p:cNvPr>
          <p:cNvSpPr txBox="1"/>
          <p:nvPr/>
        </p:nvSpPr>
        <p:spPr>
          <a:xfrm>
            <a:off x="707226" y="894736"/>
            <a:ext cx="605672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Caesarea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located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Ashdod and Haïfa.</a:t>
            </a:r>
          </a:p>
          <a:p>
            <a:endParaRPr lang="fr-FR" sz="1600" dirty="0"/>
          </a:p>
          <a:p>
            <a:r>
              <a:rPr lang="fr-FR" sz="1600" dirty="0"/>
              <a:t>Ashdod and Haïfa show </a:t>
            </a:r>
            <a:r>
              <a:rPr lang="fr-FR" sz="1600" dirty="0" err="1"/>
              <a:t>many</a:t>
            </a:r>
            <a:r>
              <a:rPr lang="fr-FR" sz="1600" dirty="0"/>
              <a:t> </a:t>
            </a:r>
            <a:r>
              <a:rPr lang="fr-FR" sz="1600" dirty="0" err="1"/>
              <a:t>geological</a:t>
            </a:r>
            <a:r>
              <a:rPr lang="fr-FR" sz="1600" dirty="0"/>
              <a:t> </a:t>
            </a:r>
            <a:r>
              <a:rPr lang="fr-FR" sz="1600" dirty="0" err="1"/>
              <a:t>similarities</a:t>
            </a:r>
            <a:r>
              <a:rPr lang="fr-FR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Weak </a:t>
            </a:r>
            <a:r>
              <a:rPr lang="fr-FR" sz="1600" dirty="0" err="1"/>
              <a:t>sea</a:t>
            </a:r>
            <a:r>
              <a:rPr lang="fr-FR" sz="1600" dirty="0"/>
              <a:t> </a:t>
            </a:r>
            <a:r>
              <a:rPr lang="fr-FR" sz="1600" dirty="0" err="1"/>
              <a:t>bed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 </a:t>
            </a:r>
            <a:r>
              <a:rPr lang="fr-FR" sz="1600" dirty="0" err="1"/>
              <a:t>consisting</a:t>
            </a:r>
            <a:r>
              <a:rPr lang="fr-FR" sz="1600" dirty="0"/>
              <a:t> of (loose) </a:t>
            </a:r>
            <a:r>
              <a:rPr lang="fr-FR" sz="1600" dirty="0" err="1"/>
              <a:t>sand</a:t>
            </a:r>
            <a:r>
              <a:rPr lang="fr-FR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resting</a:t>
            </a:r>
            <a:r>
              <a:rPr lang="fr-FR" sz="1600" dirty="0"/>
              <a:t> on </a:t>
            </a:r>
            <a:r>
              <a:rPr lang="fr-FR" sz="1600" dirty="0" err="1"/>
              <a:t>clay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resting</a:t>
            </a:r>
            <a:r>
              <a:rPr lang="fr-FR" sz="1600" dirty="0"/>
              <a:t> on one or </a:t>
            </a:r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kurkar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resting</a:t>
            </a:r>
            <a:r>
              <a:rPr lang="fr-FR" sz="1600" dirty="0"/>
              <a:t> on </a:t>
            </a:r>
            <a:r>
              <a:rPr lang="fr-FR" sz="1600" dirty="0" err="1"/>
              <a:t>older</a:t>
            </a:r>
            <a:r>
              <a:rPr lang="fr-FR" sz="1600" dirty="0"/>
              <a:t> </a:t>
            </a:r>
            <a:r>
              <a:rPr lang="fr-FR" sz="1600" dirty="0" err="1"/>
              <a:t>clay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The </a:t>
            </a:r>
            <a:r>
              <a:rPr lang="fr-FR" sz="1600" dirty="0" err="1"/>
              <a:t>upper</a:t>
            </a:r>
            <a:r>
              <a:rPr lang="fr-FR" sz="1600" dirty="0"/>
              <a:t> </a:t>
            </a:r>
            <a:r>
              <a:rPr lang="fr-FR" sz="1600" dirty="0" err="1"/>
              <a:t>sandy</a:t>
            </a:r>
            <a:r>
              <a:rPr lang="fr-FR" sz="1600" dirty="0"/>
              <a:t> </a:t>
            </a:r>
            <a:r>
              <a:rPr lang="fr-FR" sz="1600" dirty="0" err="1"/>
              <a:t>sea</a:t>
            </a:r>
            <a:r>
              <a:rPr lang="fr-FR" sz="1600" dirty="0"/>
              <a:t> </a:t>
            </a:r>
            <a:r>
              <a:rPr lang="fr-FR" sz="1600" dirty="0" err="1"/>
              <a:t>bed</a:t>
            </a:r>
            <a:r>
              <a:rPr lang="fr-FR" sz="1600" dirty="0"/>
              <a:t> layer </a:t>
            </a:r>
            <a:r>
              <a:rPr lang="fr-FR" sz="1600" dirty="0" err="1"/>
              <a:t>may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considered</a:t>
            </a:r>
            <a:r>
              <a:rPr lang="fr-FR" sz="1600" dirty="0"/>
              <a:t> </a:t>
            </a:r>
            <a:r>
              <a:rPr lang="fr-FR" sz="1600" dirty="0" err="1"/>
              <a:t>liquefiable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en-GB" sz="1600" dirty="0"/>
              <a:t>The upper clay layer may still have potential for consolidation.</a:t>
            </a:r>
          </a:p>
          <a:p>
            <a:endParaRPr lang="en-GB" sz="1600" dirty="0"/>
          </a:p>
          <a:p>
            <a:r>
              <a:rPr lang="en-GB" sz="1600" dirty="0"/>
              <a:t>The deeper clay layers may further consolidate if loaded by </a:t>
            </a:r>
            <a:br>
              <a:rPr lang="en-GB" sz="1600" dirty="0"/>
            </a:br>
            <a:r>
              <a:rPr lang="en-GB" sz="1600" dirty="0"/>
              <a:t>a new structure like a breakwater.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New corings and geotechnical studies conducted at Caesarea </a:t>
            </a:r>
            <a:br>
              <a:rPr lang="en-GB" sz="1600" dirty="0"/>
            </a:br>
            <a:r>
              <a:rPr lang="en-GB" sz="1600" dirty="0"/>
              <a:t>might enable quantification of subsidence that could possibly occur</a:t>
            </a:r>
            <a:br>
              <a:rPr lang="en-GB" sz="1600" dirty="0"/>
            </a:br>
            <a:r>
              <a:rPr lang="en-GB" sz="1600" dirty="0"/>
              <a:t>during the two millennia after construction of Herod’s port structures. </a:t>
            </a:r>
          </a:p>
        </p:txBody>
      </p:sp>
    </p:spTree>
    <p:extLst>
      <p:ext uri="{BB962C8B-B14F-4D97-AF65-F5344CB8AC3E}">
        <p14:creationId xmlns:p14="http://schemas.microsoft.com/office/powerpoint/2010/main" val="2291601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735</Words>
  <Application>Microsoft Office PowerPoint</Application>
  <PresentationFormat>Affichage à l'écran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22</cp:revision>
  <cp:lastPrinted>2021-12-11T16:06:42Z</cp:lastPrinted>
  <dcterms:created xsi:type="dcterms:W3CDTF">2021-10-28T11:23:53Z</dcterms:created>
  <dcterms:modified xsi:type="dcterms:W3CDTF">2024-02-24T05:05:32Z</dcterms:modified>
</cp:coreProperties>
</file>