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Arthur\OneDrive\Archeo\Etudes\BlackSeaPorts\BlackSeaPort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https://d.docs.live.net/50bdfb513eb44029/Archeo/Etudes/BlackSeaPorts/BlackSeaPort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9140771885039987E-2"/>
          <c:y val="4.5896699907521862E-2"/>
          <c:w val="0.91968273329995598"/>
          <c:h val="0.85978938506438995"/>
        </c:manualLayout>
      </c:layout>
      <c:scatterChart>
        <c:scatterStyle val="lineMarker"/>
        <c:varyColors val="0"/>
        <c:ser>
          <c:idx val="0"/>
          <c:order val="0"/>
          <c:tx>
            <c:v>References</c:v>
          </c:tx>
          <c:spPr>
            <a:ln w="28575">
              <a:noFill/>
            </a:ln>
          </c:spPr>
          <c:marker>
            <c:symbol val="diamond"/>
            <c:size val="4"/>
            <c:spPr>
              <a:solidFill>
                <a:srgbClr val="002060"/>
              </a:solidFill>
              <a:ln>
                <a:noFill/>
              </a:ln>
            </c:spPr>
          </c:marker>
          <c:xVal>
            <c:numRef>
              <c:f>'Map (2)'!$Q$8:$Q$10</c:f>
              <c:numCache>
                <c:formatCode>General</c:formatCode>
                <c:ptCount val="3"/>
                <c:pt idx="0">
                  <c:v>29</c:v>
                </c:pt>
                <c:pt idx="1">
                  <c:v>36.47</c:v>
                </c:pt>
                <c:pt idx="2">
                  <c:v>41.63</c:v>
                </c:pt>
              </c:numCache>
            </c:numRef>
          </c:xVal>
          <c:yVal>
            <c:numRef>
              <c:f>'Map (2)'!$P$8:$P$10</c:f>
              <c:numCache>
                <c:formatCode>General</c:formatCode>
                <c:ptCount val="3"/>
                <c:pt idx="0">
                  <c:v>41</c:v>
                </c:pt>
                <c:pt idx="1">
                  <c:v>45.36</c:v>
                </c:pt>
                <c:pt idx="2">
                  <c:v>41.63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3F2-4628-BB9A-492DBF5A6ECE}"/>
            </c:ext>
          </c:extLst>
        </c:ser>
        <c:ser>
          <c:idx val="1"/>
          <c:order val="1"/>
          <c:tx>
            <c:v>Ports</c:v>
          </c:tx>
          <c:spPr>
            <a:ln w="28575">
              <a:noFill/>
            </a:ln>
          </c:spPr>
          <c:marker>
            <c:symbol val="circle"/>
            <c:size val="5"/>
          </c:marker>
          <c:xVal>
            <c:numRef>
              <c:f>'Ports (2)'!$C$2:$C$367</c:f>
              <c:numCache>
                <c:formatCode>General</c:formatCode>
                <c:ptCount val="366"/>
                <c:pt idx="0">
                  <c:v>28.692336000000001</c:v>
                </c:pt>
                <c:pt idx="1">
                  <c:v>28.301200000000001</c:v>
                </c:pt>
                <c:pt idx="2">
                  <c:v>28.098600000000001</c:v>
                </c:pt>
                <c:pt idx="3">
                  <c:v>28.026</c:v>
                </c:pt>
                <c:pt idx="4">
                  <c:v>27.951729</c:v>
                </c:pt>
                <c:pt idx="5">
                  <c:v>27.777204999999999</c:v>
                </c:pt>
                <c:pt idx="6">
                  <c:v>27.780018999999999</c:v>
                </c:pt>
                <c:pt idx="7">
                  <c:v>27.755799</c:v>
                </c:pt>
                <c:pt idx="8">
                  <c:v>27.792528999999998</c:v>
                </c:pt>
                <c:pt idx="9">
                  <c:v>27.754538</c:v>
                </c:pt>
                <c:pt idx="10">
                  <c:v>27.692383</c:v>
                </c:pt>
                <c:pt idx="11">
                  <c:v>27.573028000000001</c:v>
                </c:pt>
                <c:pt idx="12">
                  <c:v>27.533746000000001</c:v>
                </c:pt>
                <c:pt idx="13">
                  <c:v>27.449732000000001</c:v>
                </c:pt>
                <c:pt idx="14">
                  <c:v>27.322793000000001</c:v>
                </c:pt>
                <c:pt idx="15">
                  <c:v>27.2837</c:v>
                </c:pt>
                <c:pt idx="16">
                  <c:v>27.335246000000001</c:v>
                </c:pt>
                <c:pt idx="17">
                  <c:v>27.449466000000001</c:v>
                </c:pt>
                <c:pt idx="18">
                  <c:v>27.493903</c:v>
                </c:pt>
                <c:pt idx="19">
                  <c:v>27.638000000000002</c:v>
                </c:pt>
                <c:pt idx="20">
                  <c:v>27.727654000000001</c:v>
                </c:pt>
                <c:pt idx="21">
                  <c:v>27.904284000000001</c:v>
                </c:pt>
                <c:pt idx="22">
                  <c:v>27.890664000000001</c:v>
                </c:pt>
                <c:pt idx="23">
                  <c:v>27.904499999999999</c:v>
                </c:pt>
                <c:pt idx="24">
                  <c:v>27.893000000000001</c:v>
                </c:pt>
                <c:pt idx="25">
                  <c:v>27.942561999999999</c:v>
                </c:pt>
                <c:pt idx="26">
                  <c:v>27.919003</c:v>
                </c:pt>
                <c:pt idx="27">
                  <c:v>27.913620000000002</c:v>
                </c:pt>
                <c:pt idx="28">
                  <c:v>28.0029</c:v>
                </c:pt>
                <c:pt idx="29">
                  <c:v>28.084005999999999</c:v>
                </c:pt>
                <c:pt idx="30">
                  <c:v>28.164406</c:v>
                </c:pt>
                <c:pt idx="31">
                  <c:v>28.344595000000002</c:v>
                </c:pt>
                <c:pt idx="32">
                  <c:v>28.465800000000002</c:v>
                </c:pt>
                <c:pt idx="33">
                  <c:v>28.517872000000001</c:v>
                </c:pt>
                <c:pt idx="34">
                  <c:v>28.550457999999999</c:v>
                </c:pt>
                <c:pt idx="35">
                  <c:v>28.610005000000001</c:v>
                </c:pt>
                <c:pt idx="36">
                  <c:v>28.583472</c:v>
                </c:pt>
                <c:pt idx="37">
                  <c:v>28.535589000000002</c:v>
                </c:pt>
                <c:pt idx="38">
                  <c:v>28.410274999999999</c:v>
                </c:pt>
                <c:pt idx="39">
                  <c:v>28.662766000000001</c:v>
                </c:pt>
                <c:pt idx="40">
                  <c:v>28.635059999999999</c:v>
                </c:pt>
                <c:pt idx="41">
                  <c:v>28.598330000000001</c:v>
                </c:pt>
                <c:pt idx="42">
                  <c:v>28.5717</c:v>
                </c:pt>
                <c:pt idx="43">
                  <c:v>28.090309999999999</c:v>
                </c:pt>
                <c:pt idx="44">
                  <c:v>27.952134000000001</c:v>
                </c:pt>
                <c:pt idx="45">
                  <c:v>27.836500000000001</c:v>
                </c:pt>
                <c:pt idx="46">
                  <c:v>28.139512</c:v>
                </c:pt>
                <c:pt idx="48">
                  <c:v>28.199719999999999</c:v>
                </c:pt>
                <c:pt idx="49">
                  <c:v>28.735040000000001</c:v>
                </c:pt>
                <c:pt idx="50">
                  <c:v>28.775075000000001</c:v>
                </c:pt>
                <c:pt idx="51">
                  <c:v>28.802835000000002</c:v>
                </c:pt>
                <c:pt idx="52">
                  <c:v>28.703659999999999</c:v>
                </c:pt>
                <c:pt idx="53">
                  <c:v>28.941423</c:v>
                </c:pt>
                <c:pt idx="54">
                  <c:v>28.835100000000001</c:v>
                </c:pt>
                <c:pt idx="55">
                  <c:v>28.744399999999999</c:v>
                </c:pt>
                <c:pt idx="56">
                  <c:v>28.687121000000001</c:v>
                </c:pt>
                <c:pt idx="57">
                  <c:v>28.861706999999999</c:v>
                </c:pt>
                <c:pt idx="58">
                  <c:v>28.814800000000002</c:v>
                </c:pt>
                <c:pt idx="59">
                  <c:v>28.491626</c:v>
                </c:pt>
                <c:pt idx="60">
                  <c:v>28.32573</c:v>
                </c:pt>
                <c:pt idx="61">
                  <c:v>28.138791999999999</c:v>
                </c:pt>
                <c:pt idx="62">
                  <c:v>28.025100999999999</c:v>
                </c:pt>
                <c:pt idx="63">
                  <c:v>28.127894000000001</c:v>
                </c:pt>
                <c:pt idx="64">
                  <c:v>28.186283</c:v>
                </c:pt>
                <c:pt idx="65">
                  <c:v>29.198041</c:v>
                </c:pt>
                <c:pt idx="66">
                  <c:v>29.16058</c:v>
                </c:pt>
                <c:pt idx="67">
                  <c:v>29.161740000000002</c:v>
                </c:pt>
                <c:pt idx="68">
                  <c:v>29.067499999999999</c:v>
                </c:pt>
                <c:pt idx="69">
                  <c:v>29.047999999999998</c:v>
                </c:pt>
                <c:pt idx="70">
                  <c:v>28.91667</c:v>
                </c:pt>
                <c:pt idx="71">
                  <c:v>29.905618</c:v>
                </c:pt>
                <c:pt idx="72">
                  <c:v>28.831523000000001</c:v>
                </c:pt>
                <c:pt idx="73">
                  <c:v>28.411852</c:v>
                </c:pt>
                <c:pt idx="74">
                  <c:v>30.203218</c:v>
                </c:pt>
                <c:pt idx="75">
                  <c:v>29.612769</c:v>
                </c:pt>
                <c:pt idx="76">
                  <c:v>29.682245999999999</c:v>
                </c:pt>
                <c:pt idx="77">
                  <c:v>29.943670000000001</c:v>
                </c:pt>
                <c:pt idx="78">
                  <c:v>30.156113999999999</c:v>
                </c:pt>
                <c:pt idx="79">
                  <c:v>30.201405000000001</c:v>
                </c:pt>
                <c:pt idx="80">
                  <c:v>30.3736</c:v>
                </c:pt>
                <c:pt idx="81">
                  <c:v>30.467095</c:v>
                </c:pt>
                <c:pt idx="82">
                  <c:v>30.390810999999999</c:v>
                </c:pt>
                <c:pt idx="83">
                  <c:v>30.348578</c:v>
                </c:pt>
                <c:pt idx="84">
                  <c:v>30.23122</c:v>
                </c:pt>
                <c:pt idx="85">
                  <c:v>30.143350000000002</c:v>
                </c:pt>
                <c:pt idx="86">
                  <c:v>30.120830000000002</c:v>
                </c:pt>
                <c:pt idx="87">
                  <c:v>30.077000000000002</c:v>
                </c:pt>
                <c:pt idx="88">
                  <c:v>30.445460000000001</c:v>
                </c:pt>
                <c:pt idx="89">
                  <c:v>30.333349999999999</c:v>
                </c:pt>
                <c:pt idx="90">
                  <c:v>30.214639999999999</c:v>
                </c:pt>
                <c:pt idx="91">
                  <c:v>30.45485</c:v>
                </c:pt>
                <c:pt idx="92">
                  <c:v>30.436926</c:v>
                </c:pt>
                <c:pt idx="93">
                  <c:v>30.501262000000001</c:v>
                </c:pt>
                <c:pt idx="94">
                  <c:v>30.644507999999998</c:v>
                </c:pt>
                <c:pt idx="95">
                  <c:v>30.75</c:v>
                </c:pt>
                <c:pt idx="96">
                  <c:v>30.74</c:v>
                </c:pt>
                <c:pt idx="97">
                  <c:v>30.802133999999999</c:v>
                </c:pt>
                <c:pt idx="98">
                  <c:v>30.913587</c:v>
                </c:pt>
                <c:pt idx="99">
                  <c:v>31.155000000000001</c:v>
                </c:pt>
                <c:pt idx="100">
                  <c:v>31.207999999999998</c:v>
                </c:pt>
                <c:pt idx="101">
                  <c:v>31.412078000000001</c:v>
                </c:pt>
                <c:pt idx="102">
                  <c:v>31.55</c:v>
                </c:pt>
                <c:pt idx="103" formatCode="0\.000000">
                  <c:v>31.611640000000001</c:v>
                </c:pt>
                <c:pt idx="104" formatCode="0\.000000">
                  <c:v>31.904405000000001</c:v>
                </c:pt>
                <c:pt idx="105">
                  <c:v>31.986999999999998</c:v>
                </c:pt>
                <c:pt idx="106" formatCode="0\.000000">
                  <c:v>32.020000000000003</c:v>
                </c:pt>
                <c:pt idx="107" formatCode="0\.000000">
                  <c:v>32.063699999999997</c:v>
                </c:pt>
                <c:pt idx="108" formatCode="0\.000000">
                  <c:v>32.103499999999997</c:v>
                </c:pt>
                <c:pt idx="109" formatCode="0\.000000">
                  <c:v>32.147821999999998</c:v>
                </c:pt>
                <c:pt idx="110">
                  <c:v>32.234499999999997</c:v>
                </c:pt>
                <c:pt idx="111">
                  <c:v>32.03</c:v>
                </c:pt>
                <c:pt idx="112" formatCode="0\.000000">
                  <c:v>31.852853</c:v>
                </c:pt>
                <c:pt idx="113">
                  <c:v>32.282863999999996</c:v>
                </c:pt>
                <c:pt idx="114" formatCode="0\.000000">
                  <c:v>32.997453</c:v>
                </c:pt>
                <c:pt idx="115" formatCode="0\.000000">
                  <c:v>33.293999999999997</c:v>
                </c:pt>
                <c:pt idx="116" formatCode="0\.000000">
                  <c:v>33.692720000000001</c:v>
                </c:pt>
                <c:pt idx="117" formatCode="0\.000000">
                  <c:v>33.042743999999999</c:v>
                </c:pt>
                <c:pt idx="118" formatCode="0\.000000">
                  <c:v>33.003700000000002</c:v>
                </c:pt>
                <c:pt idx="119" formatCode="0\.000000">
                  <c:v>32.9649</c:v>
                </c:pt>
                <c:pt idx="120" formatCode="0\.000000">
                  <c:v>32.840000000000003</c:v>
                </c:pt>
                <c:pt idx="121" formatCode="0\.000000">
                  <c:v>32.931399999999996</c:v>
                </c:pt>
                <c:pt idx="122" formatCode="0\.000000">
                  <c:v>32.813667000000002</c:v>
                </c:pt>
                <c:pt idx="123" formatCode="0\.000000">
                  <c:v>32.714032000000003</c:v>
                </c:pt>
                <c:pt idx="124" formatCode="0\.000000">
                  <c:v>32.620199999999997</c:v>
                </c:pt>
                <c:pt idx="125">
                  <c:v>32.5914</c:v>
                </c:pt>
                <c:pt idx="126" formatCode="0\.000000">
                  <c:v>32.547499999999999</c:v>
                </c:pt>
                <c:pt idx="127" formatCode="0\.000000">
                  <c:v>32.49</c:v>
                </c:pt>
                <c:pt idx="128">
                  <c:v>32.523000000000003</c:v>
                </c:pt>
                <c:pt idx="129">
                  <c:v>32.68</c:v>
                </c:pt>
                <c:pt idx="130">
                  <c:v>32.863964000000003</c:v>
                </c:pt>
                <c:pt idx="131">
                  <c:v>32.905977999999998</c:v>
                </c:pt>
                <c:pt idx="132">
                  <c:v>32.957690999999997</c:v>
                </c:pt>
                <c:pt idx="133">
                  <c:v>33.290376999999999</c:v>
                </c:pt>
                <c:pt idx="134">
                  <c:v>33.386499999999998</c:v>
                </c:pt>
                <c:pt idx="135">
                  <c:v>33.519252999999999</c:v>
                </c:pt>
                <c:pt idx="136">
                  <c:v>33.567574</c:v>
                </c:pt>
                <c:pt idx="137">
                  <c:v>33.534999999999997</c:v>
                </c:pt>
                <c:pt idx="138">
                  <c:v>33.545400000000001</c:v>
                </c:pt>
                <c:pt idx="139">
                  <c:v>33.596857</c:v>
                </c:pt>
                <c:pt idx="140">
                  <c:v>33.531047999999998</c:v>
                </c:pt>
                <c:pt idx="141">
                  <c:v>33.518770000000004</c:v>
                </c:pt>
                <c:pt idx="142">
                  <c:v>33.487901000000001</c:v>
                </c:pt>
                <c:pt idx="143">
                  <c:v>33.411799999999999</c:v>
                </c:pt>
                <c:pt idx="144">
                  <c:v>33.597999999999999</c:v>
                </c:pt>
                <c:pt idx="145">
                  <c:v>34.130000000000003</c:v>
                </c:pt>
                <c:pt idx="146">
                  <c:v>34.185000000000002</c:v>
                </c:pt>
                <c:pt idx="147">
                  <c:v>34.311599999999999</c:v>
                </c:pt>
                <c:pt idx="148">
                  <c:v>34.358499999999999</c:v>
                </c:pt>
                <c:pt idx="149">
                  <c:v>34.424743999999997</c:v>
                </c:pt>
                <c:pt idx="150">
                  <c:v>34.971393999999997</c:v>
                </c:pt>
                <c:pt idx="151">
                  <c:v>35.403109999999998</c:v>
                </c:pt>
                <c:pt idx="152">
                  <c:v>35.832026999999997</c:v>
                </c:pt>
                <c:pt idx="153">
                  <c:v>36.202314999999999</c:v>
                </c:pt>
                <c:pt idx="154">
                  <c:v>36.428807999999997</c:v>
                </c:pt>
                <c:pt idx="155">
                  <c:v>36.427795000000003</c:v>
                </c:pt>
                <c:pt idx="156">
                  <c:v>36.406820000000003</c:v>
                </c:pt>
                <c:pt idx="157">
                  <c:v>36.417346000000002</c:v>
                </c:pt>
                <c:pt idx="158">
                  <c:v>36.407200000000003</c:v>
                </c:pt>
                <c:pt idx="159">
                  <c:v>36.468499999999999</c:v>
                </c:pt>
                <c:pt idx="160">
                  <c:v>36.5214</c:v>
                </c:pt>
                <c:pt idx="161">
                  <c:v>36.615600000000001</c:v>
                </c:pt>
                <c:pt idx="162">
                  <c:v>36.527799999999999</c:v>
                </c:pt>
                <c:pt idx="163">
                  <c:v>36.337184000000001</c:v>
                </c:pt>
                <c:pt idx="164">
                  <c:v>36.212600000000002</c:v>
                </c:pt>
                <c:pt idx="165">
                  <c:v>36.189079999999997</c:v>
                </c:pt>
                <c:pt idx="166">
                  <c:v>36.102200000000003</c:v>
                </c:pt>
                <c:pt idx="167">
                  <c:v>36.072049999999997</c:v>
                </c:pt>
                <c:pt idx="168">
                  <c:v>35.843471999999998</c:v>
                </c:pt>
                <c:pt idx="169">
                  <c:v>35.825879999999998</c:v>
                </c:pt>
                <c:pt idx="170">
                  <c:v>35.7607</c:v>
                </c:pt>
                <c:pt idx="171">
                  <c:v>35.856000000000002</c:v>
                </c:pt>
                <c:pt idx="172">
                  <c:v>37.256500000000003</c:v>
                </c:pt>
                <c:pt idx="173">
                  <c:v>37.637411</c:v>
                </c:pt>
                <c:pt idx="174">
                  <c:v>38.518344999999997</c:v>
                </c:pt>
                <c:pt idx="175">
                  <c:v>38.950000000000003</c:v>
                </c:pt>
                <c:pt idx="176">
                  <c:v>39.335433999999999</c:v>
                </c:pt>
                <c:pt idx="177">
                  <c:v>39.499560000000002</c:v>
                </c:pt>
                <c:pt idx="178">
                  <c:v>39.627000000000002</c:v>
                </c:pt>
                <c:pt idx="179">
                  <c:v>39.673699999999997</c:v>
                </c:pt>
                <c:pt idx="180">
                  <c:v>39.700000000000003</c:v>
                </c:pt>
                <c:pt idx="181">
                  <c:v>39.75</c:v>
                </c:pt>
                <c:pt idx="182">
                  <c:v>39.83</c:v>
                </c:pt>
                <c:pt idx="183">
                  <c:v>39.491058000000002</c:v>
                </c:pt>
                <c:pt idx="184">
                  <c:v>39.445120000000003</c:v>
                </c:pt>
                <c:pt idx="185">
                  <c:v>39.470500000000001</c:v>
                </c:pt>
                <c:pt idx="186">
                  <c:v>39.428660000000001</c:v>
                </c:pt>
                <c:pt idx="188">
                  <c:v>39.220700000000001</c:v>
                </c:pt>
                <c:pt idx="189">
                  <c:v>38.417704999999998</c:v>
                </c:pt>
                <c:pt idx="190">
                  <c:v>38.197499999999998</c:v>
                </c:pt>
                <c:pt idx="191">
                  <c:v>38.101999999999997</c:v>
                </c:pt>
                <c:pt idx="192">
                  <c:v>38.001750000000001</c:v>
                </c:pt>
                <c:pt idx="193">
                  <c:v>37.665999999999997</c:v>
                </c:pt>
                <c:pt idx="194">
                  <c:v>37.562899999999999</c:v>
                </c:pt>
                <c:pt idx="195">
                  <c:v>37.286000000000001</c:v>
                </c:pt>
                <c:pt idx="196">
                  <c:v>37.278300000000002</c:v>
                </c:pt>
                <c:pt idx="197">
                  <c:v>37.174770000000002</c:v>
                </c:pt>
                <c:pt idx="198">
                  <c:v>37.211466000000001</c:v>
                </c:pt>
                <c:pt idx="199">
                  <c:v>37.122999999999998</c:v>
                </c:pt>
                <c:pt idx="200">
                  <c:v>36.970666000000001</c:v>
                </c:pt>
                <c:pt idx="201">
                  <c:v>36.769742999999998</c:v>
                </c:pt>
                <c:pt idx="202">
                  <c:v>36.787999999999997</c:v>
                </c:pt>
                <c:pt idx="203">
                  <c:v>36.764766000000002</c:v>
                </c:pt>
                <c:pt idx="204">
                  <c:v>36.853760000000001</c:v>
                </c:pt>
                <c:pt idx="205">
                  <c:v>36.93</c:v>
                </c:pt>
                <c:pt idx="206">
                  <c:v>36.982622999999997</c:v>
                </c:pt>
                <c:pt idx="207">
                  <c:v>36.965899999999998</c:v>
                </c:pt>
                <c:pt idx="208">
                  <c:v>36.714219999999997</c:v>
                </c:pt>
                <c:pt idx="209">
                  <c:v>36.614144000000003</c:v>
                </c:pt>
                <c:pt idx="210">
                  <c:v>36.860999999999997</c:v>
                </c:pt>
                <c:pt idx="211">
                  <c:v>37.085413000000003</c:v>
                </c:pt>
                <c:pt idx="212">
                  <c:v>37.239085000000003</c:v>
                </c:pt>
                <c:pt idx="213">
                  <c:v>37.31</c:v>
                </c:pt>
                <c:pt idx="214">
                  <c:v>37.375</c:v>
                </c:pt>
                <c:pt idx="215">
                  <c:v>37.453000000000003</c:v>
                </c:pt>
                <c:pt idx="216">
                  <c:v>37.56</c:v>
                </c:pt>
                <c:pt idx="217">
                  <c:v>37.639000000000003</c:v>
                </c:pt>
                <c:pt idx="218">
                  <c:v>37.765000000000001</c:v>
                </c:pt>
                <c:pt idx="219">
                  <c:v>37.793801000000002</c:v>
                </c:pt>
                <c:pt idx="220">
                  <c:v>37.927999999999997</c:v>
                </c:pt>
                <c:pt idx="221">
                  <c:v>38.034438999999999</c:v>
                </c:pt>
                <c:pt idx="222">
                  <c:v>38.529342</c:v>
                </c:pt>
                <c:pt idx="223">
                  <c:v>38.830548</c:v>
                </c:pt>
                <c:pt idx="224">
                  <c:v>39.057198999999997</c:v>
                </c:pt>
                <c:pt idx="225">
                  <c:v>39.692999999999998</c:v>
                </c:pt>
                <c:pt idx="226">
                  <c:v>39.699182</c:v>
                </c:pt>
                <c:pt idx="227">
                  <c:v>39.859000000000002</c:v>
                </c:pt>
                <c:pt idx="228">
                  <c:v>39.907325</c:v>
                </c:pt>
                <c:pt idx="229">
                  <c:v>40.009349</c:v>
                </c:pt>
                <c:pt idx="230">
                  <c:v>40.070900000000002</c:v>
                </c:pt>
                <c:pt idx="231">
                  <c:v>40.223249000000003</c:v>
                </c:pt>
                <c:pt idx="232">
                  <c:v>40.332000000000001</c:v>
                </c:pt>
                <c:pt idx="233">
                  <c:v>40.369</c:v>
                </c:pt>
                <c:pt idx="234">
                  <c:v>40.808300000000003</c:v>
                </c:pt>
                <c:pt idx="235">
                  <c:v>40.86</c:v>
                </c:pt>
                <c:pt idx="236">
                  <c:v>40.96</c:v>
                </c:pt>
                <c:pt idx="237">
                  <c:v>41.018000000000001</c:v>
                </c:pt>
                <c:pt idx="238">
                  <c:v>41.162199999999999</c:v>
                </c:pt>
                <c:pt idx="239">
                  <c:v>41.121504999999999</c:v>
                </c:pt>
                <c:pt idx="240">
                  <c:v>41.401000000000003</c:v>
                </c:pt>
                <c:pt idx="242">
                  <c:v>41.501300000000001</c:v>
                </c:pt>
                <c:pt idx="243">
                  <c:v>41.530915999999998</c:v>
                </c:pt>
                <c:pt idx="244">
                  <c:v>41.591000000000001</c:v>
                </c:pt>
                <c:pt idx="245">
                  <c:v>41.617156999999999</c:v>
                </c:pt>
                <c:pt idx="246">
                  <c:v>41.709000000000003</c:v>
                </c:pt>
                <c:pt idx="247">
                  <c:v>41.764499999999998</c:v>
                </c:pt>
                <c:pt idx="248">
                  <c:v>41.72</c:v>
                </c:pt>
                <c:pt idx="249">
                  <c:v>41.742609999999999</c:v>
                </c:pt>
                <c:pt idx="250">
                  <c:v>41.756309999999999</c:v>
                </c:pt>
                <c:pt idx="251">
                  <c:v>41.77</c:v>
                </c:pt>
                <c:pt idx="252">
                  <c:v>41.733699999999999</c:v>
                </c:pt>
                <c:pt idx="253">
                  <c:v>41.650230999999998</c:v>
                </c:pt>
                <c:pt idx="254">
                  <c:v>41.565274000000002</c:v>
                </c:pt>
                <c:pt idx="255">
                  <c:v>41.573740999999998</c:v>
                </c:pt>
                <c:pt idx="256">
                  <c:v>41.408999999999999</c:v>
                </c:pt>
                <c:pt idx="257">
                  <c:v>41.148443</c:v>
                </c:pt>
                <c:pt idx="258">
                  <c:v>40.971727000000001</c:v>
                </c:pt>
                <c:pt idx="259">
                  <c:v>40.872667</c:v>
                </c:pt>
                <c:pt idx="260">
                  <c:v>40.709049</c:v>
                </c:pt>
                <c:pt idx="261">
                  <c:v>40.569333999999998</c:v>
                </c:pt>
                <c:pt idx="262">
                  <c:v>40.534455999999999</c:v>
                </c:pt>
                <c:pt idx="263">
                  <c:v>40.323847000000001</c:v>
                </c:pt>
                <c:pt idx="264">
                  <c:v>40.305804999999999</c:v>
                </c:pt>
                <c:pt idx="265">
                  <c:v>40.259138999999998</c:v>
                </c:pt>
                <c:pt idx="266">
                  <c:v>40.112901000000001</c:v>
                </c:pt>
                <c:pt idx="267">
                  <c:v>40.068252999999999</c:v>
                </c:pt>
                <c:pt idx="268">
                  <c:v>39.739089</c:v>
                </c:pt>
                <c:pt idx="269">
                  <c:v>39.596558000000002</c:v>
                </c:pt>
                <c:pt idx="270">
                  <c:v>39.509827999999999</c:v>
                </c:pt>
                <c:pt idx="271">
                  <c:v>39.435566000000001</c:v>
                </c:pt>
                <c:pt idx="272">
                  <c:v>39.317999999999998</c:v>
                </c:pt>
                <c:pt idx="273">
                  <c:v>39.201000000000001</c:v>
                </c:pt>
                <c:pt idx="274">
                  <c:v>39.164999999999999</c:v>
                </c:pt>
                <c:pt idx="275">
                  <c:v>38.992223000000003</c:v>
                </c:pt>
                <c:pt idx="276">
                  <c:v>38.869</c:v>
                </c:pt>
                <c:pt idx="277">
                  <c:v>38.821435999999999</c:v>
                </c:pt>
                <c:pt idx="278">
                  <c:v>38.654643999999998</c:v>
                </c:pt>
                <c:pt idx="279">
                  <c:v>38.437060000000002</c:v>
                </c:pt>
                <c:pt idx="280">
                  <c:v>38.390134000000003</c:v>
                </c:pt>
                <c:pt idx="281">
                  <c:v>38.174747000000004</c:v>
                </c:pt>
                <c:pt idx="282">
                  <c:v>37.932805999999999</c:v>
                </c:pt>
                <c:pt idx="283">
                  <c:v>37.884258000000003</c:v>
                </c:pt>
                <c:pt idx="284">
                  <c:v>37.783999999999999</c:v>
                </c:pt>
                <c:pt idx="285">
                  <c:v>37.728723000000002</c:v>
                </c:pt>
                <c:pt idx="286">
                  <c:v>37.704999999999998</c:v>
                </c:pt>
                <c:pt idx="287">
                  <c:v>37.530999999999999</c:v>
                </c:pt>
                <c:pt idx="288">
                  <c:v>37.499000000000002</c:v>
                </c:pt>
                <c:pt idx="289">
                  <c:v>37.387574000000001</c:v>
                </c:pt>
                <c:pt idx="290">
                  <c:v>37.332903999999999</c:v>
                </c:pt>
                <c:pt idx="291">
                  <c:v>37.296410000000002</c:v>
                </c:pt>
                <c:pt idx="292">
                  <c:v>37.228017999999999</c:v>
                </c:pt>
                <c:pt idx="293">
                  <c:v>37.037292999999998</c:v>
                </c:pt>
                <c:pt idx="294">
                  <c:v>36.976401000000003</c:v>
                </c:pt>
                <c:pt idx="295" formatCode="0\.000000">
                  <c:v>37.025799999999997</c:v>
                </c:pt>
                <c:pt idx="296">
                  <c:v>36.631500000000003</c:v>
                </c:pt>
                <c:pt idx="297">
                  <c:v>36.562600000000003</c:v>
                </c:pt>
                <c:pt idx="298">
                  <c:v>36.339630999999997</c:v>
                </c:pt>
                <c:pt idx="299">
                  <c:v>36.317599999999999</c:v>
                </c:pt>
                <c:pt idx="300">
                  <c:v>36.231400000000001</c:v>
                </c:pt>
                <c:pt idx="301" formatCode="0\.000000">
                  <c:v>36.131481999999998</c:v>
                </c:pt>
                <c:pt idx="302">
                  <c:v>36.122683000000002</c:v>
                </c:pt>
                <c:pt idx="303">
                  <c:v>35.959063</c:v>
                </c:pt>
                <c:pt idx="304">
                  <c:v>35.882747999999999</c:v>
                </c:pt>
                <c:pt idx="305">
                  <c:v>35.603000000000002</c:v>
                </c:pt>
                <c:pt idx="306">
                  <c:v>35.501671999999999</c:v>
                </c:pt>
                <c:pt idx="307">
                  <c:v>35.415002000000001</c:v>
                </c:pt>
                <c:pt idx="308">
                  <c:v>35.238397999999997</c:v>
                </c:pt>
                <c:pt idx="309">
                  <c:v>35.201452000000003</c:v>
                </c:pt>
                <c:pt idx="310">
                  <c:v>35.090277999999998</c:v>
                </c:pt>
                <c:pt idx="311">
                  <c:v>35.148850000000003</c:v>
                </c:pt>
                <c:pt idx="312">
                  <c:v>35.178924000000002</c:v>
                </c:pt>
                <c:pt idx="313">
                  <c:v>35.074573999999998</c:v>
                </c:pt>
                <c:pt idx="314">
                  <c:v>35.058280000000003</c:v>
                </c:pt>
                <c:pt idx="315">
                  <c:v>35.042209999999997</c:v>
                </c:pt>
                <c:pt idx="316">
                  <c:v>34.955292</c:v>
                </c:pt>
                <c:pt idx="317">
                  <c:v>34.772607000000001</c:v>
                </c:pt>
                <c:pt idx="318">
                  <c:v>34.56</c:v>
                </c:pt>
                <c:pt idx="319">
                  <c:v>34.279437000000001</c:v>
                </c:pt>
                <c:pt idx="320">
                  <c:v>34.165999999999997</c:v>
                </c:pt>
                <c:pt idx="321">
                  <c:v>34.045000000000002</c:v>
                </c:pt>
                <c:pt idx="322">
                  <c:v>33.758788000000003</c:v>
                </c:pt>
                <c:pt idx="323">
                  <c:v>33.600999999999999</c:v>
                </c:pt>
                <c:pt idx="324">
                  <c:v>33.466118000000002</c:v>
                </c:pt>
                <c:pt idx="325">
                  <c:v>33.398000000000003</c:v>
                </c:pt>
                <c:pt idx="326">
                  <c:v>33.362693</c:v>
                </c:pt>
                <c:pt idx="327">
                  <c:v>33.307499999999997</c:v>
                </c:pt>
                <c:pt idx="328">
                  <c:v>33.203927999999998</c:v>
                </c:pt>
                <c:pt idx="329">
                  <c:v>33.085599999999999</c:v>
                </c:pt>
                <c:pt idx="330">
                  <c:v>32.984664000000002</c:v>
                </c:pt>
                <c:pt idx="331">
                  <c:v>32.858032999999999</c:v>
                </c:pt>
                <c:pt idx="332">
                  <c:v>32.669820000000001</c:v>
                </c:pt>
                <c:pt idx="333">
                  <c:v>32.481547999999997</c:v>
                </c:pt>
                <c:pt idx="334">
                  <c:v>32.386015</c:v>
                </c:pt>
                <c:pt idx="335">
                  <c:v>32.215629</c:v>
                </c:pt>
                <c:pt idx="336">
                  <c:v>32.15</c:v>
                </c:pt>
                <c:pt idx="337">
                  <c:v>32.045434</c:v>
                </c:pt>
                <c:pt idx="338">
                  <c:v>32.024700000000003</c:v>
                </c:pt>
                <c:pt idx="339">
                  <c:v>31.9</c:v>
                </c:pt>
                <c:pt idx="340">
                  <c:v>31.827473000000001</c:v>
                </c:pt>
                <c:pt idx="341">
                  <c:v>31.786670000000001</c:v>
                </c:pt>
                <c:pt idx="342">
                  <c:v>31.682259999999999</c:v>
                </c:pt>
                <c:pt idx="343">
                  <c:v>31.604219000000001</c:v>
                </c:pt>
                <c:pt idx="344">
                  <c:v>31.588111999999999</c:v>
                </c:pt>
                <c:pt idx="345">
                  <c:v>31.542508999999999</c:v>
                </c:pt>
                <c:pt idx="346">
                  <c:v>31.464390999999999</c:v>
                </c:pt>
                <c:pt idx="347">
                  <c:v>31.417137</c:v>
                </c:pt>
                <c:pt idx="348">
                  <c:v>31.413</c:v>
                </c:pt>
                <c:pt idx="349">
                  <c:v>31.391451</c:v>
                </c:pt>
                <c:pt idx="350">
                  <c:v>31.406413000000001</c:v>
                </c:pt>
                <c:pt idx="351">
                  <c:v>31.375819</c:v>
                </c:pt>
                <c:pt idx="352">
                  <c:v>31.300353999999999</c:v>
                </c:pt>
                <c:pt idx="353">
                  <c:v>31.215</c:v>
                </c:pt>
                <c:pt idx="354">
                  <c:v>31.186</c:v>
                </c:pt>
                <c:pt idx="355">
                  <c:v>31.1233</c:v>
                </c:pt>
                <c:pt idx="356">
                  <c:v>30.967863000000001</c:v>
                </c:pt>
                <c:pt idx="357">
                  <c:v>30.649346000000001</c:v>
                </c:pt>
                <c:pt idx="358">
                  <c:v>30.337</c:v>
                </c:pt>
                <c:pt idx="359">
                  <c:v>30.260446999999999</c:v>
                </c:pt>
                <c:pt idx="360">
                  <c:v>30.224412000000001</c:v>
                </c:pt>
                <c:pt idx="361">
                  <c:v>30.194158000000002</c:v>
                </c:pt>
                <c:pt idx="362">
                  <c:v>30.019742999999998</c:v>
                </c:pt>
                <c:pt idx="363">
                  <c:v>29.847963</c:v>
                </c:pt>
                <c:pt idx="364">
                  <c:v>29.606459999999998</c:v>
                </c:pt>
                <c:pt idx="365">
                  <c:v>29.210146999999999</c:v>
                </c:pt>
              </c:numCache>
            </c:numRef>
          </c:xVal>
          <c:yVal>
            <c:numRef>
              <c:f>'Ports (2)'!$B$2:$B$367</c:f>
              <c:numCache>
                <c:formatCode>General</c:formatCode>
                <c:ptCount val="366"/>
                <c:pt idx="0">
                  <c:v>41.348056999999997</c:v>
                </c:pt>
                <c:pt idx="1">
                  <c:v>41.487099999999998</c:v>
                </c:pt>
                <c:pt idx="2">
                  <c:v>41.631991999999997</c:v>
                </c:pt>
                <c:pt idx="3">
                  <c:v>41.887500000000003</c:v>
                </c:pt>
                <c:pt idx="4">
                  <c:v>42.099142999999998</c:v>
                </c:pt>
                <c:pt idx="5">
                  <c:v>42.224905999999997</c:v>
                </c:pt>
                <c:pt idx="6">
                  <c:v>42.232857000000003</c:v>
                </c:pt>
                <c:pt idx="7">
                  <c:v>42.262704999999997</c:v>
                </c:pt>
                <c:pt idx="8">
                  <c:v>42.321527000000003</c:v>
                </c:pt>
                <c:pt idx="9">
                  <c:v>42.328197000000003</c:v>
                </c:pt>
                <c:pt idx="10">
                  <c:v>42.424360999999998</c:v>
                </c:pt>
                <c:pt idx="11">
                  <c:v>42.448579000000002</c:v>
                </c:pt>
                <c:pt idx="12">
                  <c:v>42.449137999999998</c:v>
                </c:pt>
                <c:pt idx="13">
                  <c:v>42.414687000000001</c:v>
                </c:pt>
                <c:pt idx="14">
                  <c:v>42.38194</c:v>
                </c:pt>
                <c:pt idx="15">
                  <c:v>42.387300000000003</c:v>
                </c:pt>
                <c:pt idx="16">
                  <c:v>42.422255999999997</c:v>
                </c:pt>
                <c:pt idx="17">
                  <c:v>42.473928999999998</c:v>
                </c:pt>
                <c:pt idx="18">
                  <c:v>42.556161000000003</c:v>
                </c:pt>
                <c:pt idx="19">
                  <c:v>42.552999999999997</c:v>
                </c:pt>
                <c:pt idx="20">
                  <c:v>42.658425999999999</c:v>
                </c:pt>
                <c:pt idx="21">
                  <c:v>42.689078000000002</c:v>
                </c:pt>
                <c:pt idx="22">
                  <c:v>42.822319999999998</c:v>
                </c:pt>
                <c:pt idx="23">
                  <c:v>42.964399999999998</c:v>
                </c:pt>
                <c:pt idx="24">
                  <c:v>43.036999999999999</c:v>
                </c:pt>
                <c:pt idx="25">
                  <c:v>43.170591999999999</c:v>
                </c:pt>
                <c:pt idx="26">
                  <c:v>43.174292999999999</c:v>
                </c:pt>
                <c:pt idx="27">
                  <c:v>43.198250000000002</c:v>
                </c:pt>
                <c:pt idx="28">
                  <c:v>43.219760000000001</c:v>
                </c:pt>
                <c:pt idx="29">
                  <c:v>43.354056</c:v>
                </c:pt>
                <c:pt idx="30">
                  <c:v>43.403914999999998</c:v>
                </c:pt>
                <c:pt idx="31">
                  <c:v>43.405532000000001</c:v>
                </c:pt>
                <c:pt idx="32">
                  <c:v>43.363999999999997</c:v>
                </c:pt>
                <c:pt idx="33">
                  <c:v>43.413041999999997</c:v>
                </c:pt>
                <c:pt idx="34">
                  <c:v>43.438001</c:v>
                </c:pt>
                <c:pt idx="35">
                  <c:v>43.538305000000001</c:v>
                </c:pt>
                <c:pt idx="36">
                  <c:v>43.811928999999999</c:v>
                </c:pt>
                <c:pt idx="37">
                  <c:v>43.803561999999999</c:v>
                </c:pt>
                <c:pt idx="38">
                  <c:v>43.796961000000003</c:v>
                </c:pt>
                <c:pt idx="39">
                  <c:v>44.172187000000001</c:v>
                </c:pt>
                <c:pt idx="40">
                  <c:v>44.193330000000003</c:v>
                </c:pt>
                <c:pt idx="41">
                  <c:v>44.226909999999997</c:v>
                </c:pt>
                <c:pt idx="42">
                  <c:v>44.256500000000003</c:v>
                </c:pt>
                <c:pt idx="43">
                  <c:v>44.493695000000002</c:v>
                </c:pt>
                <c:pt idx="44">
                  <c:v>44.681626999999999</c:v>
                </c:pt>
                <c:pt idx="45">
                  <c:v>44.727110000000003</c:v>
                </c:pt>
                <c:pt idx="46">
                  <c:v>44.895372000000002</c:v>
                </c:pt>
                <c:pt idx="48">
                  <c:v>45.117890000000003</c:v>
                </c:pt>
                <c:pt idx="49">
                  <c:v>44.44896</c:v>
                </c:pt>
                <c:pt idx="50">
                  <c:v>44.548724999999997</c:v>
                </c:pt>
                <c:pt idx="51">
                  <c:v>44.623289999999997</c:v>
                </c:pt>
                <c:pt idx="52">
                  <c:v>44.688800000000001</c:v>
                </c:pt>
                <c:pt idx="53">
                  <c:v>44.756104000000001</c:v>
                </c:pt>
                <c:pt idx="54">
                  <c:v>44.883749999999999</c:v>
                </c:pt>
                <c:pt idx="55">
                  <c:v>44.911200000000001</c:v>
                </c:pt>
                <c:pt idx="56">
                  <c:v>44.948107</c:v>
                </c:pt>
                <c:pt idx="57">
                  <c:v>44.947851</c:v>
                </c:pt>
                <c:pt idx="58">
                  <c:v>45.186425999999997</c:v>
                </c:pt>
                <c:pt idx="59">
                  <c:v>45.270488999999998</c:v>
                </c:pt>
                <c:pt idx="60">
                  <c:v>45.286650000000002</c:v>
                </c:pt>
                <c:pt idx="61">
                  <c:v>45.378883999999999</c:v>
                </c:pt>
                <c:pt idx="62">
                  <c:v>45.384993000000001</c:v>
                </c:pt>
                <c:pt idx="63">
                  <c:v>45.239230999999997</c:v>
                </c:pt>
                <c:pt idx="64">
                  <c:v>45.145451000000001</c:v>
                </c:pt>
                <c:pt idx="65">
                  <c:v>45.024757000000001</c:v>
                </c:pt>
                <c:pt idx="66">
                  <c:v>44.99447</c:v>
                </c:pt>
                <c:pt idx="67">
                  <c:v>45.036639999999998</c:v>
                </c:pt>
                <c:pt idx="68">
                  <c:v>45.100999999999999</c:v>
                </c:pt>
                <c:pt idx="69">
                  <c:v>45.102600000000002</c:v>
                </c:pt>
                <c:pt idx="70">
                  <c:v>45.15</c:v>
                </c:pt>
                <c:pt idx="71">
                  <c:v>45.108927000000001</c:v>
                </c:pt>
                <c:pt idx="72">
                  <c:v>45.326236000000002</c:v>
                </c:pt>
                <c:pt idx="73">
                  <c:v>45.319650000000003</c:v>
                </c:pt>
                <c:pt idx="74">
                  <c:v>45.254677000000001</c:v>
                </c:pt>
                <c:pt idx="75">
                  <c:v>45.570197999999998</c:v>
                </c:pt>
                <c:pt idx="76">
                  <c:v>45.787509999999997</c:v>
                </c:pt>
                <c:pt idx="77">
                  <c:v>45.887030000000003</c:v>
                </c:pt>
                <c:pt idx="78">
                  <c:v>45.822040999999999</c:v>
                </c:pt>
                <c:pt idx="79">
                  <c:v>45.843286999999997</c:v>
                </c:pt>
                <c:pt idx="80">
                  <c:v>46.048999999999999</c:v>
                </c:pt>
                <c:pt idx="81">
                  <c:v>46.060020000000002</c:v>
                </c:pt>
                <c:pt idx="82">
                  <c:v>46.137906000000001</c:v>
                </c:pt>
                <c:pt idx="83">
                  <c:v>46.200631999999999</c:v>
                </c:pt>
                <c:pt idx="84">
                  <c:v>46.216090000000001</c:v>
                </c:pt>
                <c:pt idx="85">
                  <c:v>46.270389999999999</c:v>
                </c:pt>
                <c:pt idx="86">
                  <c:v>46.278910000000003</c:v>
                </c:pt>
                <c:pt idx="87">
                  <c:v>46.346110000000003</c:v>
                </c:pt>
                <c:pt idx="88">
                  <c:v>46.244259999999997</c:v>
                </c:pt>
                <c:pt idx="89">
                  <c:v>46.372779999999999</c:v>
                </c:pt>
                <c:pt idx="90">
                  <c:v>46.47289</c:v>
                </c:pt>
                <c:pt idx="91">
                  <c:v>46.215719999999997</c:v>
                </c:pt>
                <c:pt idx="92">
                  <c:v>46.183759999999999</c:v>
                </c:pt>
                <c:pt idx="93">
                  <c:v>46.141443000000002</c:v>
                </c:pt>
                <c:pt idx="94">
                  <c:v>46.341211999999999</c:v>
                </c:pt>
                <c:pt idx="95">
                  <c:v>46.51</c:v>
                </c:pt>
                <c:pt idx="96">
                  <c:v>46.573</c:v>
                </c:pt>
                <c:pt idx="97">
                  <c:v>46.551962000000003</c:v>
                </c:pt>
                <c:pt idx="98">
                  <c:v>46.566853000000002</c:v>
                </c:pt>
                <c:pt idx="99">
                  <c:v>46.665999999999997</c:v>
                </c:pt>
                <c:pt idx="100">
                  <c:v>46.661000000000001</c:v>
                </c:pt>
                <c:pt idx="101">
                  <c:v>46.598556000000002</c:v>
                </c:pt>
                <c:pt idx="102">
                  <c:v>46.604999999999997</c:v>
                </c:pt>
                <c:pt idx="103" formatCode="0\.000000">
                  <c:v>46.536389999999997</c:v>
                </c:pt>
                <c:pt idx="104" formatCode="0\.000000">
                  <c:v>46.688536999999997</c:v>
                </c:pt>
                <c:pt idx="105">
                  <c:v>46.901000000000003</c:v>
                </c:pt>
                <c:pt idx="106" formatCode="0\.000000">
                  <c:v>46.627000000000002</c:v>
                </c:pt>
                <c:pt idx="107" formatCode="0\.000000">
                  <c:v>46.6128</c:v>
                </c:pt>
                <c:pt idx="108" formatCode="0\.000000">
                  <c:v>46.609699999999997</c:v>
                </c:pt>
                <c:pt idx="109" formatCode="0\.000000">
                  <c:v>46.556038999999998</c:v>
                </c:pt>
                <c:pt idx="110">
                  <c:v>46.480899999999998</c:v>
                </c:pt>
                <c:pt idx="111">
                  <c:v>46.435299999999998</c:v>
                </c:pt>
                <c:pt idx="112" formatCode="0\.000000">
                  <c:v>46.204965999999999</c:v>
                </c:pt>
                <c:pt idx="113">
                  <c:v>46.107588</c:v>
                </c:pt>
                <c:pt idx="114" formatCode="0\.000000">
                  <c:v>46.068362999999998</c:v>
                </c:pt>
                <c:pt idx="115" formatCode="0\.000000">
                  <c:v>46.252800000000001</c:v>
                </c:pt>
                <c:pt idx="116" formatCode="0\.000000">
                  <c:v>46.161619999999999</c:v>
                </c:pt>
                <c:pt idx="117" formatCode="0\.000000">
                  <c:v>45.695017</c:v>
                </c:pt>
                <c:pt idx="118" formatCode="0\.000000">
                  <c:v>45.679499999999997</c:v>
                </c:pt>
                <c:pt idx="119" formatCode="0\.000000">
                  <c:v>45.6629</c:v>
                </c:pt>
                <c:pt idx="120" formatCode="0\.000000">
                  <c:v>45.58</c:v>
                </c:pt>
                <c:pt idx="121" formatCode="0\.000000">
                  <c:v>45.578499999999998</c:v>
                </c:pt>
                <c:pt idx="122" formatCode="0\.000000">
                  <c:v>45.552869000000001</c:v>
                </c:pt>
                <c:pt idx="123" formatCode="0\.000000">
                  <c:v>45.517629999999997</c:v>
                </c:pt>
                <c:pt idx="124" formatCode="0\.000000">
                  <c:v>45.492899999999999</c:v>
                </c:pt>
                <c:pt idx="125">
                  <c:v>45.481200000000001</c:v>
                </c:pt>
                <c:pt idx="126" formatCode="0\.000000">
                  <c:v>45.457000000000001</c:v>
                </c:pt>
                <c:pt idx="127" formatCode="0\.000000">
                  <c:v>45.406999999999996</c:v>
                </c:pt>
                <c:pt idx="128">
                  <c:v>45.383000000000003</c:v>
                </c:pt>
                <c:pt idx="129">
                  <c:v>45.329000000000001</c:v>
                </c:pt>
                <c:pt idx="130">
                  <c:v>45.367043000000002</c:v>
                </c:pt>
                <c:pt idx="131">
                  <c:v>45.362281000000003</c:v>
                </c:pt>
                <c:pt idx="132">
                  <c:v>45.293838000000001</c:v>
                </c:pt>
                <c:pt idx="133">
                  <c:v>45.164262999999998</c:v>
                </c:pt>
                <c:pt idx="134">
                  <c:v>45.189799999999998</c:v>
                </c:pt>
                <c:pt idx="135">
                  <c:v>45.139468000000001</c:v>
                </c:pt>
                <c:pt idx="136">
                  <c:v>44.853667999999999</c:v>
                </c:pt>
                <c:pt idx="137">
                  <c:v>44.775700000000001</c:v>
                </c:pt>
                <c:pt idx="138">
                  <c:v>44.682600000000001</c:v>
                </c:pt>
                <c:pt idx="139">
                  <c:v>44.610233000000001</c:v>
                </c:pt>
                <c:pt idx="140">
                  <c:v>44.612909999999999</c:v>
                </c:pt>
                <c:pt idx="141">
                  <c:v>44.622078999999999</c:v>
                </c:pt>
                <c:pt idx="142">
                  <c:v>44.610306000000001</c:v>
                </c:pt>
                <c:pt idx="143">
                  <c:v>44.564700000000002</c:v>
                </c:pt>
                <c:pt idx="144">
                  <c:v>44.502400000000002</c:v>
                </c:pt>
                <c:pt idx="145">
                  <c:v>44.431699999999999</c:v>
                </c:pt>
                <c:pt idx="146">
                  <c:v>44.496699999999997</c:v>
                </c:pt>
                <c:pt idx="147">
                  <c:v>44.5488</c:v>
                </c:pt>
                <c:pt idx="148">
                  <c:v>44.585999999999999</c:v>
                </c:pt>
                <c:pt idx="149">
                  <c:v>44.673648999999997</c:v>
                </c:pt>
                <c:pt idx="150">
                  <c:v>44.830979999999997</c:v>
                </c:pt>
                <c:pt idx="151">
                  <c:v>45.026755999999999</c:v>
                </c:pt>
                <c:pt idx="152">
                  <c:v>45.008242000000003</c:v>
                </c:pt>
                <c:pt idx="153">
                  <c:v>45.027976000000002</c:v>
                </c:pt>
                <c:pt idx="154">
                  <c:v>45.079236000000002</c:v>
                </c:pt>
                <c:pt idx="155">
                  <c:v>45.132641</c:v>
                </c:pt>
                <c:pt idx="156">
                  <c:v>45.215649999999997</c:v>
                </c:pt>
                <c:pt idx="157">
                  <c:v>45.236682000000002</c:v>
                </c:pt>
                <c:pt idx="158">
                  <c:v>45.277079999999998</c:v>
                </c:pt>
                <c:pt idx="159">
                  <c:v>45.350999999999999</c:v>
                </c:pt>
                <c:pt idx="160">
                  <c:v>45.353200000000001</c:v>
                </c:pt>
                <c:pt idx="161">
                  <c:v>45.369</c:v>
                </c:pt>
                <c:pt idx="162">
                  <c:v>45.426499999999997</c:v>
                </c:pt>
                <c:pt idx="163">
                  <c:v>45.476782999999998</c:v>
                </c:pt>
                <c:pt idx="164">
                  <c:v>45.472000000000001</c:v>
                </c:pt>
                <c:pt idx="165">
                  <c:v>45.473640000000003</c:v>
                </c:pt>
                <c:pt idx="166">
                  <c:v>45.453800000000001</c:v>
                </c:pt>
                <c:pt idx="167">
                  <c:v>45.439459999999997</c:v>
                </c:pt>
                <c:pt idx="168">
                  <c:v>45.459173999999997</c:v>
                </c:pt>
                <c:pt idx="169">
                  <c:v>45.438879999999997</c:v>
                </c:pt>
                <c:pt idx="170">
                  <c:v>45.3812</c:v>
                </c:pt>
                <c:pt idx="171">
                  <c:v>46.633000000000003</c:v>
                </c:pt>
                <c:pt idx="172">
                  <c:v>46.945999999999998</c:v>
                </c:pt>
                <c:pt idx="173">
                  <c:v>47.086601000000002</c:v>
                </c:pt>
                <c:pt idx="174">
                  <c:v>47.122630000000001</c:v>
                </c:pt>
                <c:pt idx="175">
                  <c:v>47.211799999999997</c:v>
                </c:pt>
                <c:pt idx="176">
                  <c:v>47.268109000000003</c:v>
                </c:pt>
                <c:pt idx="177">
                  <c:v>47.244300000000003</c:v>
                </c:pt>
                <c:pt idx="178">
                  <c:v>47.186999999999998</c:v>
                </c:pt>
                <c:pt idx="179">
                  <c:v>47.194800000000001</c:v>
                </c:pt>
                <c:pt idx="180">
                  <c:v>47.209000000000003</c:v>
                </c:pt>
                <c:pt idx="181">
                  <c:v>47.218000000000004</c:v>
                </c:pt>
                <c:pt idx="182">
                  <c:v>47.228999999999999</c:v>
                </c:pt>
                <c:pt idx="183">
                  <c:v>47.159809000000003</c:v>
                </c:pt>
                <c:pt idx="184">
                  <c:v>47.160829999999997</c:v>
                </c:pt>
                <c:pt idx="185">
                  <c:v>47.129130000000004</c:v>
                </c:pt>
                <c:pt idx="186">
                  <c:v>47.10181</c:v>
                </c:pt>
                <c:pt idx="188">
                  <c:v>47.027700000000003</c:v>
                </c:pt>
                <c:pt idx="189">
                  <c:v>46.743056000000003</c:v>
                </c:pt>
                <c:pt idx="190">
                  <c:v>46.000700000000002</c:v>
                </c:pt>
                <c:pt idx="191">
                  <c:v>45.96</c:v>
                </c:pt>
                <c:pt idx="192">
                  <c:v>45.517539999999997</c:v>
                </c:pt>
                <c:pt idx="193">
                  <c:v>45.194000000000003</c:v>
                </c:pt>
                <c:pt idx="194">
                  <c:v>45.153700000000001</c:v>
                </c:pt>
                <c:pt idx="195">
                  <c:v>45.2089</c:v>
                </c:pt>
                <c:pt idx="196">
                  <c:v>45.334212000000001</c:v>
                </c:pt>
                <c:pt idx="197">
                  <c:v>45.21866</c:v>
                </c:pt>
                <c:pt idx="198">
                  <c:v>45.337622000000003</c:v>
                </c:pt>
                <c:pt idx="199">
                  <c:v>45.28</c:v>
                </c:pt>
                <c:pt idx="200">
                  <c:v>45.408397999999998</c:v>
                </c:pt>
                <c:pt idx="201">
                  <c:v>45.439419999999998</c:v>
                </c:pt>
                <c:pt idx="202">
                  <c:v>45.39</c:v>
                </c:pt>
                <c:pt idx="203">
                  <c:v>45.357083000000003</c:v>
                </c:pt>
                <c:pt idx="204">
                  <c:v>45.313152000000002</c:v>
                </c:pt>
                <c:pt idx="205">
                  <c:v>45.326999999999998</c:v>
                </c:pt>
                <c:pt idx="206">
                  <c:v>45.294983000000002</c:v>
                </c:pt>
                <c:pt idx="207">
                  <c:v>45.277000000000001</c:v>
                </c:pt>
                <c:pt idx="208">
                  <c:v>45.219520000000003</c:v>
                </c:pt>
                <c:pt idx="209">
                  <c:v>45.213532000000001</c:v>
                </c:pt>
                <c:pt idx="210">
                  <c:v>45.1126</c:v>
                </c:pt>
                <c:pt idx="211">
                  <c:v>45.039794000000001</c:v>
                </c:pt>
                <c:pt idx="212">
                  <c:v>44.970272999999999</c:v>
                </c:pt>
                <c:pt idx="213">
                  <c:v>44.896000000000001</c:v>
                </c:pt>
                <c:pt idx="214">
                  <c:v>44.77</c:v>
                </c:pt>
                <c:pt idx="215">
                  <c:v>44.707999999999998</c:v>
                </c:pt>
                <c:pt idx="216">
                  <c:v>44.675800000000002</c:v>
                </c:pt>
                <c:pt idx="217">
                  <c:v>44.665999999999997</c:v>
                </c:pt>
                <c:pt idx="218">
                  <c:v>44.654000000000003</c:v>
                </c:pt>
                <c:pt idx="219">
                  <c:v>44.723332999999997</c:v>
                </c:pt>
                <c:pt idx="220">
                  <c:v>44.646000000000001</c:v>
                </c:pt>
                <c:pt idx="221">
                  <c:v>44.571643000000002</c:v>
                </c:pt>
                <c:pt idx="222">
                  <c:v>44.349313000000002</c:v>
                </c:pt>
                <c:pt idx="223">
                  <c:v>44.233167999999999</c:v>
                </c:pt>
                <c:pt idx="224">
                  <c:v>44.085518</c:v>
                </c:pt>
                <c:pt idx="225">
                  <c:v>43.622999999999998</c:v>
                </c:pt>
                <c:pt idx="226">
                  <c:v>43.570123000000002</c:v>
                </c:pt>
                <c:pt idx="227">
                  <c:v>43.509500000000003</c:v>
                </c:pt>
                <c:pt idx="228">
                  <c:v>43.412457000000003</c:v>
                </c:pt>
                <c:pt idx="229">
                  <c:v>43.379922999999998</c:v>
                </c:pt>
                <c:pt idx="230">
                  <c:v>43.379300000000001</c:v>
                </c:pt>
                <c:pt idx="231">
                  <c:v>43.315434000000003</c:v>
                </c:pt>
                <c:pt idx="232">
                  <c:v>43.16</c:v>
                </c:pt>
                <c:pt idx="233">
                  <c:v>43.165999999999997</c:v>
                </c:pt>
                <c:pt idx="234">
                  <c:v>43.094499999999996</c:v>
                </c:pt>
                <c:pt idx="235">
                  <c:v>43.073999999999998</c:v>
                </c:pt>
                <c:pt idx="236">
                  <c:v>42.99</c:v>
                </c:pt>
                <c:pt idx="237">
                  <c:v>42.996000000000002</c:v>
                </c:pt>
                <c:pt idx="238">
                  <c:v>42.87415</c:v>
                </c:pt>
                <c:pt idx="239">
                  <c:v>42.812154</c:v>
                </c:pt>
                <c:pt idx="240">
                  <c:v>42.753</c:v>
                </c:pt>
                <c:pt idx="242">
                  <c:v>42.628599999999999</c:v>
                </c:pt>
                <c:pt idx="243">
                  <c:v>42.427498999999997</c:v>
                </c:pt>
                <c:pt idx="244">
                  <c:v>42.350999999999999</c:v>
                </c:pt>
                <c:pt idx="245">
                  <c:v>42.270014000000003</c:v>
                </c:pt>
                <c:pt idx="246">
                  <c:v>42.184800000000003</c:v>
                </c:pt>
                <c:pt idx="247">
                  <c:v>42.197000000000003</c:v>
                </c:pt>
                <c:pt idx="248">
                  <c:v>42.12</c:v>
                </c:pt>
                <c:pt idx="249">
                  <c:v>42.01135</c:v>
                </c:pt>
                <c:pt idx="250">
                  <c:v>41.908830000000002</c:v>
                </c:pt>
                <c:pt idx="251">
                  <c:v>41.847000000000001</c:v>
                </c:pt>
                <c:pt idx="252">
                  <c:v>41.7517</c:v>
                </c:pt>
                <c:pt idx="253">
                  <c:v>41.656123000000001</c:v>
                </c:pt>
                <c:pt idx="254">
                  <c:v>41.604550000000003</c:v>
                </c:pt>
                <c:pt idx="255">
                  <c:v>41.57311</c:v>
                </c:pt>
                <c:pt idx="256">
                  <c:v>41.392000000000003</c:v>
                </c:pt>
                <c:pt idx="257">
                  <c:v>41.282530000000001</c:v>
                </c:pt>
                <c:pt idx="258">
                  <c:v>41.194519999999997</c:v>
                </c:pt>
                <c:pt idx="259">
                  <c:v>41.184548999999997</c:v>
                </c:pt>
                <c:pt idx="260">
                  <c:v>41.089390999999999</c:v>
                </c:pt>
                <c:pt idx="261">
                  <c:v>41.048904999999998</c:v>
                </c:pt>
                <c:pt idx="262">
                  <c:v>41.036149000000002</c:v>
                </c:pt>
                <c:pt idx="263">
                  <c:v>40.990875000000003</c:v>
                </c:pt>
                <c:pt idx="264">
                  <c:v>40.972625000000001</c:v>
                </c:pt>
                <c:pt idx="265">
                  <c:v>40.948388999999999</c:v>
                </c:pt>
                <c:pt idx="266">
                  <c:v>40.918188000000001</c:v>
                </c:pt>
                <c:pt idx="267">
                  <c:v>40.942340000000002</c:v>
                </c:pt>
                <c:pt idx="268">
                  <c:v>41.004908999999998</c:v>
                </c:pt>
                <c:pt idx="269">
                  <c:v>41.021782999999999</c:v>
                </c:pt>
                <c:pt idx="270">
                  <c:v>41.079233000000002</c:v>
                </c:pt>
                <c:pt idx="271">
                  <c:v>41.104543</c:v>
                </c:pt>
                <c:pt idx="272">
                  <c:v>41.063699999999997</c:v>
                </c:pt>
                <c:pt idx="273">
                  <c:v>41.075400000000002</c:v>
                </c:pt>
                <c:pt idx="274">
                  <c:v>41.08</c:v>
                </c:pt>
                <c:pt idx="275">
                  <c:v>41.044570999999998</c:v>
                </c:pt>
                <c:pt idx="276">
                  <c:v>41.012999999999998</c:v>
                </c:pt>
                <c:pt idx="277">
                  <c:v>41.008085000000001</c:v>
                </c:pt>
                <c:pt idx="278">
                  <c:v>40.962812</c:v>
                </c:pt>
                <c:pt idx="279">
                  <c:v>40.92895</c:v>
                </c:pt>
                <c:pt idx="280">
                  <c:v>40.926512000000002</c:v>
                </c:pt>
                <c:pt idx="281">
                  <c:v>40.947353</c:v>
                </c:pt>
                <c:pt idx="282">
                  <c:v>40.990333999999997</c:v>
                </c:pt>
                <c:pt idx="283">
                  <c:v>40.991363999999997</c:v>
                </c:pt>
                <c:pt idx="284">
                  <c:v>41.060299999999998</c:v>
                </c:pt>
                <c:pt idx="285">
                  <c:v>41.117387000000001</c:v>
                </c:pt>
                <c:pt idx="286">
                  <c:v>41.116</c:v>
                </c:pt>
                <c:pt idx="287">
                  <c:v>41.024299999999997</c:v>
                </c:pt>
                <c:pt idx="288">
                  <c:v>41.037999999999997</c:v>
                </c:pt>
                <c:pt idx="289">
                  <c:v>41.108550000000001</c:v>
                </c:pt>
                <c:pt idx="290">
                  <c:v>41.120359000000001</c:v>
                </c:pt>
                <c:pt idx="291">
                  <c:v>41.136933999999997</c:v>
                </c:pt>
                <c:pt idx="292">
                  <c:v>41.149923999999999</c:v>
                </c:pt>
                <c:pt idx="293">
                  <c:v>41.189158999999997</c:v>
                </c:pt>
                <c:pt idx="294">
                  <c:v>41.216698000000001</c:v>
                </c:pt>
                <c:pt idx="295" formatCode="0\.000000">
                  <c:v>41.245600000000003</c:v>
                </c:pt>
                <c:pt idx="296">
                  <c:v>41.374000000000002</c:v>
                </c:pt>
                <c:pt idx="297">
                  <c:v>41.292400000000001</c:v>
                </c:pt>
                <c:pt idx="298">
                  <c:v>41.314900000000002</c:v>
                </c:pt>
                <c:pt idx="299">
                  <c:v>41.3249</c:v>
                </c:pt>
                <c:pt idx="300">
                  <c:v>41.372999999999998</c:v>
                </c:pt>
                <c:pt idx="301" formatCode="0\.000000">
                  <c:v>41.501866</c:v>
                </c:pt>
                <c:pt idx="302">
                  <c:v>41.628518</c:v>
                </c:pt>
                <c:pt idx="303">
                  <c:v>41.747619999999998</c:v>
                </c:pt>
                <c:pt idx="304">
                  <c:v>41.569850000000002</c:v>
                </c:pt>
                <c:pt idx="305">
                  <c:v>41.636000000000003</c:v>
                </c:pt>
                <c:pt idx="306">
                  <c:v>41.638876000000003</c:v>
                </c:pt>
                <c:pt idx="307">
                  <c:v>41.686531000000002</c:v>
                </c:pt>
                <c:pt idx="308">
                  <c:v>41.752597999999999</c:v>
                </c:pt>
                <c:pt idx="309">
                  <c:v>41.792039000000003</c:v>
                </c:pt>
                <c:pt idx="310">
                  <c:v>41.928868999999999</c:v>
                </c:pt>
                <c:pt idx="311">
                  <c:v>42.020601999999997</c:v>
                </c:pt>
                <c:pt idx="312">
                  <c:v>42.025972000000003</c:v>
                </c:pt>
                <c:pt idx="313">
                  <c:v>42.031934999999997</c:v>
                </c:pt>
                <c:pt idx="314">
                  <c:v>42.050027999999998</c:v>
                </c:pt>
                <c:pt idx="315">
                  <c:v>42.060268999999998</c:v>
                </c:pt>
                <c:pt idx="316">
                  <c:v>42.098035000000003</c:v>
                </c:pt>
                <c:pt idx="317">
                  <c:v>41.952812999999999</c:v>
                </c:pt>
                <c:pt idx="318">
                  <c:v>41.95</c:v>
                </c:pt>
                <c:pt idx="319">
                  <c:v>41.945262</c:v>
                </c:pt>
                <c:pt idx="320">
                  <c:v>41.966999999999999</c:v>
                </c:pt>
                <c:pt idx="321">
                  <c:v>41.981000000000002</c:v>
                </c:pt>
                <c:pt idx="322">
                  <c:v>41.981332999999999</c:v>
                </c:pt>
                <c:pt idx="323">
                  <c:v>41.99</c:v>
                </c:pt>
                <c:pt idx="324">
                  <c:v>42.009959000000002</c:v>
                </c:pt>
                <c:pt idx="325">
                  <c:v>42.012599999999999</c:v>
                </c:pt>
                <c:pt idx="326">
                  <c:v>42.021192999999997</c:v>
                </c:pt>
                <c:pt idx="327">
                  <c:v>42.009500000000003</c:v>
                </c:pt>
                <c:pt idx="328">
                  <c:v>41.978166999999999</c:v>
                </c:pt>
                <c:pt idx="329">
                  <c:v>41.941400000000002</c:v>
                </c:pt>
                <c:pt idx="330">
                  <c:v>41.901342</c:v>
                </c:pt>
                <c:pt idx="331">
                  <c:v>41.859419000000003</c:v>
                </c:pt>
                <c:pt idx="332">
                  <c:v>41.830868000000002</c:v>
                </c:pt>
                <c:pt idx="333">
                  <c:v>41.784253999999997</c:v>
                </c:pt>
                <c:pt idx="334">
                  <c:v>41.754893000000003</c:v>
                </c:pt>
                <c:pt idx="335">
                  <c:v>41.686554000000001</c:v>
                </c:pt>
                <c:pt idx="336">
                  <c:v>41.610999999999997</c:v>
                </c:pt>
                <c:pt idx="337">
                  <c:v>41.583551999999997</c:v>
                </c:pt>
                <c:pt idx="338">
                  <c:v>41.571793999999997</c:v>
                </c:pt>
                <c:pt idx="339">
                  <c:v>41.525799999999997</c:v>
                </c:pt>
                <c:pt idx="340">
                  <c:v>41.488532999999997</c:v>
                </c:pt>
                <c:pt idx="341">
                  <c:v>41.459392999999999</c:v>
                </c:pt>
                <c:pt idx="342">
                  <c:v>41.412320999999999</c:v>
                </c:pt>
                <c:pt idx="343">
                  <c:v>41.378872000000001</c:v>
                </c:pt>
                <c:pt idx="344">
                  <c:v>41.374738999999998</c:v>
                </c:pt>
                <c:pt idx="345">
                  <c:v>41.365360000000003</c:v>
                </c:pt>
                <c:pt idx="346">
                  <c:v>41.331225000000003</c:v>
                </c:pt>
                <c:pt idx="347">
                  <c:v>41.317010000000003</c:v>
                </c:pt>
                <c:pt idx="348">
                  <c:v>41.2821</c:v>
                </c:pt>
                <c:pt idx="349">
                  <c:v>41.245359000000001</c:v>
                </c:pt>
                <c:pt idx="350">
                  <c:v>41.216754999999999</c:v>
                </c:pt>
                <c:pt idx="351">
                  <c:v>41.182037999999999</c:v>
                </c:pt>
                <c:pt idx="352">
                  <c:v>41.119224000000003</c:v>
                </c:pt>
                <c:pt idx="353">
                  <c:v>41.1</c:v>
                </c:pt>
                <c:pt idx="354">
                  <c:v>41.096699999999998</c:v>
                </c:pt>
                <c:pt idx="355">
                  <c:v>41.092399999999998</c:v>
                </c:pt>
                <c:pt idx="356">
                  <c:v>41.079158</c:v>
                </c:pt>
                <c:pt idx="357">
                  <c:v>41.130681000000003</c:v>
                </c:pt>
                <c:pt idx="358">
                  <c:v>41.195</c:v>
                </c:pt>
                <c:pt idx="359">
                  <c:v>41.214126</c:v>
                </c:pt>
                <c:pt idx="360">
                  <c:v>41.170400000000001</c:v>
                </c:pt>
                <c:pt idx="361">
                  <c:v>41.156348999999999</c:v>
                </c:pt>
                <c:pt idx="362">
                  <c:v>41.140762000000002</c:v>
                </c:pt>
                <c:pt idx="363">
                  <c:v>41.143723000000001</c:v>
                </c:pt>
                <c:pt idx="364">
                  <c:v>41.178162999999998</c:v>
                </c:pt>
                <c:pt idx="365">
                  <c:v>41.226962999999998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3F2-4628-BB9A-492DBF5A6E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7262080"/>
        <c:axId val="127362176"/>
      </c:scatterChart>
      <c:valAx>
        <c:axId val="127262080"/>
        <c:scaling>
          <c:orientation val="minMax"/>
          <c:max val="42"/>
          <c:min val="26"/>
        </c:scaling>
        <c:delete val="0"/>
        <c:axPos val="b"/>
        <c:numFmt formatCode="General" sourceLinked="0"/>
        <c:majorTickMark val="out"/>
        <c:minorTickMark val="none"/>
        <c:tickLblPos val="nextTo"/>
        <c:crossAx val="127362176"/>
        <c:crosses val="autoZero"/>
        <c:crossBetween val="midCat"/>
      </c:valAx>
      <c:valAx>
        <c:axId val="127362176"/>
        <c:scaling>
          <c:orientation val="minMax"/>
          <c:max val="48"/>
          <c:min val="40"/>
        </c:scaling>
        <c:delete val="0"/>
        <c:axPos val="r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27262080"/>
        <c:crosses val="max"/>
        <c:crossBetween val="midCat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9140771885039987E-2"/>
          <c:y val="4.5896699907521862E-2"/>
          <c:w val="0.91968273329995598"/>
          <c:h val="0.85978938506438995"/>
        </c:manualLayout>
      </c:layout>
      <c:scatterChart>
        <c:scatterStyle val="lineMarker"/>
        <c:varyColors val="0"/>
        <c:ser>
          <c:idx val="0"/>
          <c:order val="0"/>
          <c:tx>
            <c:v>References</c:v>
          </c:tx>
          <c:spPr>
            <a:ln w="28575">
              <a:noFill/>
            </a:ln>
          </c:spPr>
          <c:marker>
            <c:symbol val="diamond"/>
            <c:size val="4"/>
            <c:spPr>
              <a:solidFill>
                <a:srgbClr val="002060"/>
              </a:solidFill>
              <a:ln>
                <a:noFill/>
              </a:ln>
            </c:spPr>
          </c:marker>
          <c:xVal>
            <c:numRef>
              <c:f>'Map (3)'!$Q$8:$Q$10</c:f>
              <c:numCache>
                <c:formatCode>General</c:formatCode>
                <c:ptCount val="3"/>
                <c:pt idx="0">
                  <c:v>29</c:v>
                </c:pt>
                <c:pt idx="1">
                  <c:v>36.47</c:v>
                </c:pt>
                <c:pt idx="2">
                  <c:v>41.63</c:v>
                </c:pt>
              </c:numCache>
            </c:numRef>
          </c:xVal>
          <c:yVal>
            <c:numRef>
              <c:f>'Map (3)'!$P$8:$P$10</c:f>
              <c:numCache>
                <c:formatCode>General</c:formatCode>
                <c:ptCount val="3"/>
                <c:pt idx="0">
                  <c:v>41</c:v>
                </c:pt>
                <c:pt idx="1">
                  <c:v>45.36</c:v>
                </c:pt>
                <c:pt idx="2">
                  <c:v>41.63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813-42A0-AD38-F8F64D0928D4}"/>
            </c:ext>
          </c:extLst>
        </c:ser>
        <c:ser>
          <c:idx val="1"/>
          <c:order val="1"/>
          <c:tx>
            <c:v>Ports</c:v>
          </c:tx>
          <c:spPr>
            <a:ln w="28575">
              <a:noFill/>
            </a:ln>
          </c:spPr>
          <c:marker>
            <c:symbol val="circle"/>
            <c:size val="5"/>
          </c:marker>
          <c:xVal>
            <c:numRef>
              <c:f>'Ports (3)'!$C$2:$C$389</c:f>
              <c:numCache>
                <c:formatCode>General</c:formatCode>
                <c:ptCount val="388"/>
                <c:pt idx="0">
                  <c:v>29.114429999999999</c:v>
                </c:pt>
                <c:pt idx="1">
                  <c:v>28.692336000000001</c:v>
                </c:pt>
                <c:pt idx="2">
                  <c:v>28.301200000000001</c:v>
                </c:pt>
                <c:pt idx="3">
                  <c:v>28.094799999999999</c:v>
                </c:pt>
                <c:pt idx="4">
                  <c:v>27.981999999999999</c:v>
                </c:pt>
                <c:pt idx="5">
                  <c:v>27.951729</c:v>
                </c:pt>
                <c:pt idx="6">
                  <c:v>27.777204999999999</c:v>
                </c:pt>
                <c:pt idx="7">
                  <c:v>27.780018999999999</c:v>
                </c:pt>
                <c:pt idx="8">
                  <c:v>27.755799</c:v>
                </c:pt>
                <c:pt idx="9">
                  <c:v>27.792528999999998</c:v>
                </c:pt>
                <c:pt idx="10">
                  <c:v>27.754538</c:v>
                </c:pt>
                <c:pt idx="11">
                  <c:v>27.692383</c:v>
                </c:pt>
                <c:pt idx="12">
                  <c:v>27.573028000000001</c:v>
                </c:pt>
                <c:pt idx="13">
                  <c:v>27.533746000000001</c:v>
                </c:pt>
                <c:pt idx="14">
                  <c:v>27.449732000000001</c:v>
                </c:pt>
                <c:pt idx="15">
                  <c:v>27.293700000000001</c:v>
                </c:pt>
                <c:pt idx="16">
                  <c:v>27.2807</c:v>
                </c:pt>
                <c:pt idx="17">
                  <c:v>27.367000000000001</c:v>
                </c:pt>
                <c:pt idx="18">
                  <c:v>27.380400000000002</c:v>
                </c:pt>
                <c:pt idx="19">
                  <c:v>27.439599999999999</c:v>
                </c:pt>
                <c:pt idx="20">
                  <c:v>27.478400000000001</c:v>
                </c:pt>
                <c:pt idx="21">
                  <c:v>27.493903</c:v>
                </c:pt>
                <c:pt idx="22">
                  <c:v>27.581199999999999</c:v>
                </c:pt>
                <c:pt idx="23">
                  <c:v>27.638000000000002</c:v>
                </c:pt>
                <c:pt idx="24">
                  <c:v>27.727654000000001</c:v>
                </c:pt>
                <c:pt idx="25">
                  <c:v>27.904284000000001</c:v>
                </c:pt>
                <c:pt idx="26">
                  <c:v>27.8858</c:v>
                </c:pt>
                <c:pt idx="27">
                  <c:v>27.901</c:v>
                </c:pt>
                <c:pt idx="28">
                  <c:v>27.904499999999999</c:v>
                </c:pt>
                <c:pt idx="29">
                  <c:v>27.893000000000001</c:v>
                </c:pt>
                <c:pt idx="30">
                  <c:v>27.942561999999999</c:v>
                </c:pt>
                <c:pt idx="31">
                  <c:v>27.919003</c:v>
                </c:pt>
                <c:pt idx="32">
                  <c:v>27.913620000000002</c:v>
                </c:pt>
                <c:pt idx="33">
                  <c:v>28.0029</c:v>
                </c:pt>
                <c:pt idx="34">
                  <c:v>28.084005999999999</c:v>
                </c:pt>
                <c:pt idx="35">
                  <c:v>28.164406</c:v>
                </c:pt>
                <c:pt idx="36">
                  <c:v>28.353999999999999</c:v>
                </c:pt>
                <c:pt idx="37">
                  <c:v>28.465800000000002</c:v>
                </c:pt>
                <c:pt idx="38">
                  <c:v>28.517872000000001</c:v>
                </c:pt>
                <c:pt idx="39">
                  <c:v>28.550457999999999</c:v>
                </c:pt>
                <c:pt idx="40">
                  <c:v>28.610005000000001</c:v>
                </c:pt>
                <c:pt idx="41">
                  <c:v>28.583472</c:v>
                </c:pt>
                <c:pt idx="42">
                  <c:v>28.535589000000002</c:v>
                </c:pt>
                <c:pt idx="43">
                  <c:v>28.410274999999999</c:v>
                </c:pt>
                <c:pt idx="44">
                  <c:v>28.662766000000001</c:v>
                </c:pt>
                <c:pt idx="45">
                  <c:v>28.635059999999999</c:v>
                </c:pt>
                <c:pt idx="46">
                  <c:v>28.598330000000001</c:v>
                </c:pt>
                <c:pt idx="47">
                  <c:v>28.5717</c:v>
                </c:pt>
                <c:pt idx="48">
                  <c:v>28.7</c:v>
                </c:pt>
                <c:pt idx="49">
                  <c:v>28.090309999999999</c:v>
                </c:pt>
                <c:pt idx="50">
                  <c:v>27.952134000000001</c:v>
                </c:pt>
                <c:pt idx="51">
                  <c:v>27.836500000000001</c:v>
                </c:pt>
                <c:pt idx="52">
                  <c:v>28.139512</c:v>
                </c:pt>
                <c:pt idx="54">
                  <c:v>28.199719999999999</c:v>
                </c:pt>
                <c:pt idx="55">
                  <c:v>28.735040000000001</c:v>
                </c:pt>
                <c:pt idx="56">
                  <c:v>28.775075000000001</c:v>
                </c:pt>
                <c:pt idx="57">
                  <c:v>28.802835000000002</c:v>
                </c:pt>
                <c:pt idx="58">
                  <c:v>28.703659999999999</c:v>
                </c:pt>
                <c:pt idx="59">
                  <c:v>28.941423</c:v>
                </c:pt>
                <c:pt idx="60">
                  <c:v>28.835100000000001</c:v>
                </c:pt>
                <c:pt idx="61">
                  <c:v>28.744399999999999</c:v>
                </c:pt>
                <c:pt idx="62">
                  <c:v>28.687121000000001</c:v>
                </c:pt>
                <c:pt idx="63">
                  <c:v>28.861706999999999</c:v>
                </c:pt>
                <c:pt idx="64">
                  <c:v>28.814800000000002</c:v>
                </c:pt>
                <c:pt idx="65">
                  <c:v>28.491626</c:v>
                </c:pt>
                <c:pt idx="66">
                  <c:v>28.32573</c:v>
                </c:pt>
                <c:pt idx="67">
                  <c:v>28.138791999999999</c:v>
                </c:pt>
                <c:pt idx="68">
                  <c:v>28.025100999999999</c:v>
                </c:pt>
                <c:pt idx="69">
                  <c:v>28.127894000000001</c:v>
                </c:pt>
                <c:pt idx="70">
                  <c:v>28.186283</c:v>
                </c:pt>
                <c:pt idx="71">
                  <c:v>29.198041</c:v>
                </c:pt>
                <c:pt idx="72">
                  <c:v>29.16058</c:v>
                </c:pt>
                <c:pt idx="73">
                  <c:v>29.161740000000002</c:v>
                </c:pt>
                <c:pt idx="74">
                  <c:v>29.067499999999999</c:v>
                </c:pt>
                <c:pt idx="75">
                  <c:v>29.047999999999998</c:v>
                </c:pt>
                <c:pt idx="76">
                  <c:v>28.91667</c:v>
                </c:pt>
                <c:pt idx="77">
                  <c:v>29.905618</c:v>
                </c:pt>
                <c:pt idx="78">
                  <c:v>29.6526</c:v>
                </c:pt>
                <c:pt idx="79">
                  <c:v>29.257000000000001</c:v>
                </c:pt>
                <c:pt idx="80">
                  <c:v>28.831523000000001</c:v>
                </c:pt>
                <c:pt idx="81">
                  <c:v>28.411852</c:v>
                </c:pt>
                <c:pt idx="82">
                  <c:v>30.203218</c:v>
                </c:pt>
                <c:pt idx="83">
                  <c:v>29.612769</c:v>
                </c:pt>
                <c:pt idx="84">
                  <c:v>29.682245999999999</c:v>
                </c:pt>
                <c:pt idx="85">
                  <c:v>29.943670000000001</c:v>
                </c:pt>
                <c:pt idx="86">
                  <c:v>30.156113999999999</c:v>
                </c:pt>
                <c:pt idx="87">
                  <c:v>30.201405000000001</c:v>
                </c:pt>
                <c:pt idx="88">
                  <c:v>30.3736</c:v>
                </c:pt>
                <c:pt idx="89">
                  <c:v>30.467095</c:v>
                </c:pt>
                <c:pt idx="90">
                  <c:v>30.390810999999999</c:v>
                </c:pt>
                <c:pt idx="91">
                  <c:v>30.348578</c:v>
                </c:pt>
                <c:pt idx="92">
                  <c:v>30.23122</c:v>
                </c:pt>
                <c:pt idx="93">
                  <c:v>30.143350000000002</c:v>
                </c:pt>
                <c:pt idx="94">
                  <c:v>30.120830000000002</c:v>
                </c:pt>
                <c:pt idx="95">
                  <c:v>30.077000000000002</c:v>
                </c:pt>
                <c:pt idx="96">
                  <c:v>30.214639999999999</c:v>
                </c:pt>
                <c:pt idx="97">
                  <c:v>30.333349999999999</c:v>
                </c:pt>
                <c:pt idx="98">
                  <c:v>30.445460000000001</c:v>
                </c:pt>
                <c:pt idx="99">
                  <c:v>30.45485</c:v>
                </c:pt>
                <c:pt idx="100">
                  <c:v>30.436926</c:v>
                </c:pt>
                <c:pt idx="101">
                  <c:v>30.501262000000001</c:v>
                </c:pt>
                <c:pt idx="102">
                  <c:v>30.667999999999999</c:v>
                </c:pt>
                <c:pt idx="103" formatCode="0.000000">
                  <c:v>30.75</c:v>
                </c:pt>
                <c:pt idx="104" formatCode="0.000000">
                  <c:v>30.74</c:v>
                </c:pt>
                <c:pt idx="105">
                  <c:v>30.734999999999999</c:v>
                </c:pt>
                <c:pt idx="106" formatCode="0.000000">
                  <c:v>30.913587</c:v>
                </c:pt>
                <c:pt idx="107" formatCode="0.000000">
                  <c:v>31.155000000000001</c:v>
                </c:pt>
                <c:pt idx="108" formatCode="0.000000">
                  <c:v>31.207999999999998</c:v>
                </c:pt>
                <c:pt idx="109" formatCode="0.000000">
                  <c:v>31.277999999999999</c:v>
                </c:pt>
                <c:pt idx="110">
                  <c:v>31.412078000000001</c:v>
                </c:pt>
                <c:pt idx="111">
                  <c:v>31.611640000000001</c:v>
                </c:pt>
                <c:pt idx="112" formatCode="0.000000">
                  <c:v>31.904405000000001</c:v>
                </c:pt>
                <c:pt idx="113">
                  <c:v>31.986999999999998</c:v>
                </c:pt>
                <c:pt idx="114" formatCode="0.000000">
                  <c:v>32.020000000000003</c:v>
                </c:pt>
                <c:pt idx="115" formatCode="0.000000">
                  <c:v>32.063699999999997</c:v>
                </c:pt>
                <c:pt idx="116" formatCode="0.000000">
                  <c:v>32.103499999999997</c:v>
                </c:pt>
                <c:pt idx="117" formatCode="0.000000">
                  <c:v>32.147821999999998</c:v>
                </c:pt>
                <c:pt idx="118" formatCode="0.000000">
                  <c:v>32.234499999999997</c:v>
                </c:pt>
                <c:pt idx="119" formatCode="0.000000">
                  <c:v>32.03</c:v>
                </c:pt>
                <c:pt idx="120" formatCode="0.000000">
                  <c:v>31.527999999999999</c:v>
                </c:pt>
                <c:pt idx="121" formatCode="0.000000">
                  <c:v>31.852853</c:v>
                </c:pt>
                <c:pt idx="122" formatCode="0.000000">
                  <c:v>32.282863999999996</c:v>
                </c:pt>
                <c:pt idx="123" formatCode="0.000000">
                  <c:v>32.942999999999998</c:v>
                </c:pt>
                <c:pt idx="124" formatCode="0.000000">
                  <c:v>33.293999999999997</c:v>
                </c:pt>
                <c:pt idx="125">
                  <c:v>33.692720000000001</c:v>
                </c:pt>
                <c:pt idx="126" formatCode="0.000000">
                  <c:v>33.042743999999999</c:v>
                </c:pt>
                <c:pt idx="127" formatCode="0.000000">
                  <c:v>33.003700000000002</c:v>
                </c:pt>
                <c:pt idx="128">
                  <c:v>32.9649</c:v>
                </c:pt>
                <c:pt idx="129">
                  <c:v>32.840000000000003</c:v>
                </c:pt>
                <c:pt idx="130">
                  <c:v>32.931399999999996</c:v>
                </c:pt>
                <c:pt idx="131">
                  <c:v>32.813667000000002</c:v>
                </c:pt>
                <c:pt idx="132">
                  <c:v>32.714032000000003</c:v>
                </c:pt>
                <c:pt idx="133">
                  <c:v>32.620199999999997</c:v>
                </c:pt>
                <c:pt idx="134">
                  <c:v>32.5914</c:v>
                </c:pt>
                <c:pt idx="135">
                  <c:v>32.547499999999999</c:v>
                </c:pt>
                <c:pt idx="136">
                  <c:v>32.49</c:v>
                </c:pt>
                <c:pt idx="137">
                  <c:v>32.523000000000003</c:v>
                </c:pt>
                <c:pt idx="138">
                  <c:v>32.68</c:v>
                </c:pt>
                <c:pt idx="139">
                  <c:v>32.863964000000003</c:v>
                </c:pt>
                <c:pt idx="140">
                  <c:v>32.905977999999998</c:v>
                </c:pt>
                <c:pt idx="141">
                  <c:v>33.290376999999999</c:v>
                </c:pt>
                <c:pt idx="142">
                  <c:v>33.378999999999998</c:v>
                </c:pt>
                <c:pt idx="143">
                  <c:v>33.555</c:v>
                </c:pt>
                <c:pt idx="144">
                  <c:v>33.519252999999999</c:v>
                </c:pt>
                <c:pt idx="145">
                  <c:v>33.567574</c:v>
                </c:pt>
                <c:pt idx="146">
                  <c:v>33.534999999999997</c:v>
                </c:pt>
                <c:pt idx="147">
                  <c:v>33.545400000000001</c:v>
                </c:pt>
                <c:pt idx="148">
                  <c:v>33.596857</c:v>
                </c:pt>
                <c:pt idx="149">
                  <c:v>33.531047999999998</c:v>
                </c:pt>
                <c:pt idx="150">
                  <c:v>33.487901000000001</c:v>
                </c:pt>
                <c:pt idx="151">
                  <c:v>33.441000000000003</c:v>
                </c:pt>
                <c:pt idx="152">
                  <c:v>33.409599999999998</c:v>
                </c:pt>
                <c:pt idx="153">
                  <c:v>33.597999999999999</c:v>
                </c:pt>
                <c:pt idx="154">
                  <c:v>33.704000000000001</c:v>
                </c:pt>
                <c:pt idx="155">
                  <c:v>34.130000000000003</c:v>
                </c:pt>
                <c:pt idx="156">
                  <c:v>34.185000000000002</c:v>
                </c:pt>
                <c:pt idx="157">
                  <c:v>34.301299999999998</c:v>
                </c:pt>
                <c:pt idx="158">
                  <c:v>34.348999999999997</c:v>
                </c:pt>
                <c:pt idx="159">
                  <c:v>34.424743999999997</c:v>
                </c:pt>
                <c:pt idx="160">
                  <c:v>34.971393999999997</c:v>
                </c:pt>
                <c:pt idx="161">
                  <c:v>35.110999999999997</c:v>
                </c:pt>
                <c:pt idx="162">
                  <c:v>35.262</c:v>
                </c:pt>
                <c:pt idx="163">
                  <c:v>35.403109999999998</c:v>
                </c:pt>
                <c:pt idx="164">
                  <c:v>35.832026999999997</c:v>
                </c:pt>
                <c:pt idx="165">
                  <c:v>36.202314999999999</c:v>
                </c:pt>
                <c:pt idx="166">
                  <c:v>36.426299999999998</c:v>
                </c:pt>
                <c:pt idx="167">
                  <c:v>36.427795000000003</c:v>
                </c:pt>
                <c:pt idx="168">
                  <c:v>36.406820000000003</c:v>
                </c:pt>
                <c:pt idx="169">
                  <c:v>36.417346000000002</c:v>
                </c:pt>
                <c:pt idx="170">
                  <c:v>36.407200000000003</c:v>
                </c:pt>
                <c:pt idx="171">
                  <c:v>36.485999999999997</c:v>
                </c:pt>
                <c:pt idx="172">
                  <c:v>36.468499999999999</c:v>
                </c:pt>
                <c:pt idx="173">
                  <c:v>36.5214</c:v>
                </c:pt>
                <c:pt idx="174">
                  <c:v>36.615600000000001</c:v>
                </c:pt>
                <c:pt idx="175">
                  <c:v>36.527799999999999</c:v>
                </c:pt>
                <c:pt idx="176">
                  <c:v>36.337184000000001</c:v>
                </c:pt>
                <c:pt idx="177">
                  <c:v>36.212600000000002</c:v>
                </c:pt>
                <c:pt idx="178">
                  <c:v>36.189079999999997</c:v>
                </c:pt>
                <c:pt idx="179">
                  <c:v>36.102200000000003</c:v>
                </c:pt>
                <c:pt idx="180">
                  <c:v>36.072049999999997</c:v>
                </c:pt>
                <c:pt idx="181">
                  <c:v>35.843471999999998</c:v>
                </c:pt>
                <c:pt idx="182">
                  <c:v>35.825879999999998</c:v>
                </c:pt>
                <c:pt idx="183">
                  <c:v>35.7607</c:v>
                </c:pt>
                <c:pt idx="184">
                  <c:v>34.82</c:v>
                </c:pt>
                <c:pt idx="185">
                  <c:v>35.340000000000003</c:v>
                </c:pt>
                <c:pt idx="186">
                  <c:v>36.18</c:v>
                </c:pt>
                <c:pt idx="187">
                  <c:v>36.76</c:v>
                </c:pt>
                <c:pt idx="188">
                  <c:v>37.270000000000003</c:v>
                </c:pt>
                <c:pt idx="189">
                  <c:v>37.820999999999998</c:v>
                </c:pt>
                <c:pt idx="190">
                  <c:v>38.473999999999997</c:v>
                </c:pt>
                <c:pt idx="191">
                  <c:v>38.950000000000003</c:v>
                </c:pt>
                <c:pt idx="192">
                  <c:v>39.335433999999999</c:v>
                </c:pt>
                <c:pt idx="193">
                  <c:v>39.499560000000002</c:v>
                </c:pt>
                <c:pt idx="194">
                  <c:v>39.627000000000002</c:v>
                </c:pt>
                <c:pt idx="195">
                  <c:v>39.673699999999997</c:v>
                </c:pt>
                <c:pt idx="196">
                  <c:v>39.700000000000003</c:v>
                </c:pt>
                <c:pt idx="197">
                  <c:v>39.75</c:v>
                </c:pt>
                <c:pt idx="198">
                  <c:v>39.83</c:v>
                </c:pt>
                <c:pt idx="199">
                  <c:v>39.491058000000002</c:v>
                </c:pt>
                <c:pt idx="200">
                  <c:v>39.445120000000003</c:v>
                </c:pt>
                <c:pt idx="201">
                  <c:v>39.470500000000001</c:v>
                </c:pt>
                <c:pt idx="202">
                  <c:v>39.421199999999999</c:v>
                </c:pt>
                <c:pt idx="203">
                  <c:v>39.389800000000001</c:v>
                </c:pt>
                <c:pt idx="205">
                  <c:v>39.122999999999998</c:v>
                </c:pt>
                <c:pt idx="206">
                  <c:v>38.920999999999999</c:v>
                </c:pt>
                <c:pt idx="207">
                  <c:v>38.417704999999998</c:v>
                </c:pt>
                <c:pt idx="208">
                  <c:v>38.226999999999997</c:v>
                </c:pt>
                <c:pt idx="209">
                  <c:v>38.197499999999998</c:v>
                </c:pt>
                <c:pt idx="210">
                  <c:v>38.101999999999997</c:v>
                </c:pt>
                <c:pt idx="211">
                  <c:v>38.001750000000001</c:v>
                </c:pt>
                <c:pt idx="212">
                  <c:v>37.665999999999997</c:v>
                </c:pt>
                <c:pt idx="213">
                  <c:v>37.562899999999999</c:v>
                </c:pt>
                <c:pt idx="214">
                  <c:v>37.286000000000001</c:v>
                </c:pt>
                <c:pt idx="215">
                  <c:v>37.278300000000002</c:v>
                </c:pt>
                <c:pt idx="216">
                  <c:v>37.174770000000002</c:v>
                </c:pt>
                <c:pt idx="217">
                  <c:v>37.211466000000001</c:v>
                </c:pt>
                <c:pt idx="218">
                  <c:v>37.122999999999998</c:v>
                </c:pt>
                <c:pt idx="219">
                  <c:v>36.970666000000001</c:v>
                </c:pt>
                <c:pt idx="220">
                  <c:v>36.769742999999998</c:v>
                </c:pt>
                <c:pt idx="221">
                  <c:v>36.787999999999997</c:v>
                </c:pt>
                <c:pt idx="222">
                  <c:v>36.764766000000002</c:v>
                </c:pt>
                <c:pt idx="223">
                  <c:v>36.853760000000001</c:v>
                </c:pt>
                <c:pt idx="224">
                  <c:v>36.93</c:v>
                </c:pt>
                <c:pt idx="225">
                  <c:v>36.982622999999997</c:v>
                </c:pt>
                <c:pt idx="226">
                  <c:v>36.965899999999998</c:v>
                </c:pt>
                <c:pt idx="227">
                  <c:v>36.714219999999997</c:v>
                </c:pt>
                <c:pt idx="228">
                  <c:v>36.614144000000003</c:v>
                </c:pt>
                <c:pt idx="229">
                  <c:v>36.860999999999997</c:v>
                </c:pt>
                <c:pt idx="230">
                  <c:v>37.085413000000003</c:v>
                </c:pt>
                <c:pt idx="231">
                  <c:v>37.239085000000003</c:v>
                </c:pt>
                <c:pt idx="232">
                  <c:v>37.31</c:v>
                </c:pt>
                <c:pt idx="233">
                  <c:v>37.381100000000004</c:v>
                </c:pt>
                <c:pt idx="234">
                  <c:v>37.453000000000003</c:v>
                </c:pt>
                <c:pt idx="235">
                  <c:v>37.56</c:v>
                </c:pt>
                <c:pt idx="236">
                  <c:v>37.639000000000003</c:v>
                </c:pt>
                <c:pt idx="237">
                  <c:v>37.765000000000001</c:v>
                </c:pt>
                <c:pt idx="238">
                  <c:v>37.793801000000002</c:v>
                </c:pt>
                <c:pt idx="239">
                  <c:v>37.927999999999997</c:v>
                </c:pt>
                <c:pt idx="240">
                  <c:v>38.034438999999999</c:v>
                </c:pt>
                <c:pt idx="241">
                  <c:v>38.529342</c:v>
                </c:pt>
                <c:pt idx="242">
                  <c:v>38.830548</c:v>
                </c:pt>
                <c:pt idx="243">
                  <c:v>39.057198999999997</c:v>
                </c:pt>
                <c:pt idx="244">
                  <c:v>39.332999999999998</c:v>
                </c:pt>
                <c:pt idx="245">
                  <c:v>39.692999999999998</c:v>
                </c:pt>
                <c:pt idx="246">
                  <c:v>39.707000000000001</c:v>
                </c:pt>
                <c:pt idx="247">
                  <c:v>39.787999999999997</c:v>
                </c:pt>
                <c:pt idx="248">
                  <c:v>39.9206</c:v>
                </c:pt>
                <c:pt idx="249">
                  <c:v>39.920999999999999</c:v>
                </c:pt>
                <c:pt idx="250">
                  <c:v>40.070900000000002</c:v>
                </c:pt>
                <c:pt idx="251">
                  <c:v>40.222499999999997</c:v>
                </c:pt>
                <c:pt idx="252">
                  <c:v>40.3185</c:v>
                </c:pt>
                <c:pt idx="253">
                  <c:v>40.369</c:v>
                </c:pt>
                <c:pt idx="254">
                  <c:v>40.808300000000003</c:v>
                </c:pt>
                <c:pt idx="255">
                  <c:v>40.86</c:v>
                </c:pt>
                <c:pt idx="256">
                  <c:v>40.96</c:v>
                </c:pt>
                <c:pt idx="257">
                  <c:v>41.018000000000001</c:v>
                </c:pt>
                <c:pt idx="258">
                  <c:v>41.063000000000002</c:v>
                </c:pt>
                <c:pt idx="259">
                  <c:v>41.125700000000002</c:v>
                </c:pt>
                <c:pt idx="260">
                  <c:v>41.121504999999999</c:v>
                </c:pt>
                <c:pt idx="261">
                  <c:v>41.46</c:v>
                </c:pt>
                <c:pt idx="262">
                  <c:v>41.498600000000003</c:v>
                </c:pt>
                <c:pt idx="263">
                  <c:v>41.501300000000001</c:v>
                </c:pt>
                <c:pt idx="264">
                  <c:v>41.548000000000002</c:v>
                </c:pt>
                <c:pt idx="265">
                  <c:v>41.624000000000002</c:v>
                </c:pt>
                <c:pt idx="266">
                  <c:v>41.709000000000003</c:v>
                </c:pt>
                <c:pt idx="267">
                  <c:v>41.764499999999998</c:v>
                </c:pt>
                <c:pt idx="268">
                  <c:v>41.674500000000002</c:v>
                </c:pt>
                <c:pt idx="269">
                  <c:v>41.742609999999999</c:v>
                </c:pt>
                <c:pt idx="270">
                  <c:v>41.761600000000001</c:v>
                </c:pt>
                <c:pt idx="271">
                  <c:v>41.768999999999998</c:v>
                </c:pt>
                <c:pt idx="272">
                  <c:v>41.741</c:v>
                </c:pt>
                <c:pt idx="273">
                  <c:v>41.650230999999998</c:v>
                </c:pt>
                <c:pt idx="274">
                  <c:v>41.565274000000002</c:v>
                </c:pt>
                <c:pt idx="275">
                  <c:v>41.573740999999998</c:v>
                </c:pt>
                <c:pt idx="276">
                  <c:v>41.408999999999999</c:v>
                </c:pt>
                <c:pt idx="277">
                  <c:v>41.296700000000001</c:v>
                </c:pt>
                <c:pt idx="278">
                  <c:v>40.960700000000003</c:v>
                </c:pt>
                <c:pt idx="279">
                  <c:v>40.880499999999998</c:v>
                </c:pt>
                <c:pt idx="280">
                  <c:v>40.709049</c:v>
                </c:pt>
                <c:pt idx="281">
                  <c:v>40.569333999999998</c:v>
                </c:pt>
                <c:pt idx="282">
                  <c:v>40.534455999999999</c:v>
                </c:pt>
                <c:pt idx="283">
                  <c:v>40.323847000000001</c:v>
                </c:pt>
                <c:pt idx="284">
                  <c:v>40.305804999999999</c:v>
                </c:pt>
                <c:pt idx="285">
                  <c:v>40.259138999999998</c:v>
                </c:pt>
                <c:pt idx="286">
                  <c:v>40.112901000000001</c:v>
                </c:pt>
                <c:pt idx="287">
                  <c:v>40.068252999999999</c:v>
                </c:pt>
                <c:pt idx="288">
                  <c:v>39.739089</c:v>
                </c:pt>
                <c:pt idx="289">
                  <c:v>39.596558000000002</c:v>
                </c:pt>
                <c:pt idx="290">
                  <c:v>39.509827999999999</c:v>
                </c:pt>
                <c:pt idx="291">
                  <c:v>39.435566000000001</c:v>
                </c:pt>
                <c:pt idx="292">
                  <c:v>39.317999999999998</c:v>
                </c:pt>
                <c:pt idx="293">
                  <c:v>39.2776</c:v>
                </c:pt>
                <c:pt idx="294">
                  <c:v>39.140999999999998</c:v>
                </c:pt>
                <c:pt idx="295" formatCode="0.000000">
                  <c:v>38.992223000000003</c:v>
                </c:pt>
                <c:pt idx="296">
                  <c:v>38.85</c:v>
                </c:pt>
                <c:pt idx="297">
                  <c:v>38.821435999999999</c:v>
                </c:pt>
                <c:pt idx="298">
                  <c:v>38.705599999999997</c:v>
                </c:pt>
                <c:pt idx="299">
                  <c:v>38.515700000000002</c:v>
                </c:pt>
                <c:pt idx="300">
                  <c:v>38.437060000000002</c:v>
                </c:pt>
                <c:pt idx="301" formatCode="0.000000">
                  <c:v>38.390134000000003</c:v>
                </c:pt>
                <c:pt idx="302">
                  <c:v>38.174747000000004</c:v>
                </c:pt>
                <c:pt idx="303">
                  <c:v>37.932805999999999</c:v>
                </c:pt>
                <c:pt idx="304">
                  <c:v>37.884258000000003</c:v>
                </c:pt>
                <c:pt idx="305">
                  <c:v>37.783999999999999</c:v>
                </c:pt>
                <c:pt idx="306">
                  <c:v>37.728723000000002</c:v>
                </c:pt>
                <c:pt idx="307">
                  <c:v>37.704999999999998</c:v>
                </c:pt>
                <c:pt idx="308">
                  <c:v>37.583799999999997</c:v>
                </c:pt>
                <c:pt idx="309">
                  <c:v>37.499000000000002</c:v>
                </c:pt>
                <c:pt idx="310">
                  <c:v>37.387574000000001</c:v>
                </c:pt>
                <c:pt idx="311">
                  <c:v>37.332903999999999</c:v>
                </c:pt>
                <c:pt idx="312">
                  <c:v>37.289000000000001</c:v>
                </c:pt>
                <c:pt idx="313">
                  <c:v>37.17</c:v>
                </c:pt>
                <c:pt idx="314">
                  <c:v>37.037292999999998</c:v>
                </c:pt>
                <c:pt idx="315">
                  <c:v>36.976401000000003</c:v>
                </c:pt>
                <c:pt idx="316">
                  <c:v>37.025799999999997</c:v>
                </c:pt>
                <c:pt idx="317">
                  <c:v>36.659999999999997</c:v>
                </c:pt>
                <c:pt idx="318">
                  <c:v>36.562600000000003</c:v>
                </c:pt>
                <c:pt idx="319">
                  <c:v>36.339630999999997</c:v>
                </c:pt>
                <c:pt idx="320">
                  <c:v>36.317599999999999</c:v>
                </c:pt>
                <c:pt idx="321">
                  <c:v>36.124000000000002</c:v>
                </c:pt>
                <c:pt idx="322">
                  <c:v>36.07</c:v>
                </c:pt>
                <c:pt idx="323">
                  <c:v>36.018000000000001</c:v>
                </c:pt>
                <c:pt idx="324">
                  <c:v>35.959063</c:v>
                </c:pt>
                <c:pt idx="325">
                  <c:v>35.882747999999999</c:v>
                </c:pt>
                <c:pt idx="326">
                  <c:v>35.603000000000002</c:v>
                </c:pt>
                <c:pt idx="327">
                  <c:v>35.501671999999999</c:v>
                </c:pt>
                <c:pt idx="328">
                  <c:v>35.415002000000001</c:v>
                </c:pt>
                <c:pt idx="329">
                  <c:v>35.238397999999997</c:v>
                </c:pt>
                <c:pt idx="330">
                  <c:v>35.201452000000003</c:v>
                </c:pt>
                <c:pt idx="331">
                  <c:v>35.090277999999998</c:v>
                </c:pt>
                <c:pt idx="332">
                  <c:v>35.148850000000003</c:v>
                </c:pt>
                <c:pt idx="333">
                  <c:v>35.178924000000002</c:v>
                </c:pt>
                <c:pt idx="334">
                  <c:v>35.074573999999998</c:v>
                </c:pt>
                <c:pt idx="335">
                  <c:v>35.058280000000003</c:v>
                </c:pt>
                <c:pt idx="336">
                  <c:v>35.042209999999997</c:v>
                </c:pt>
                <c:pt idx="337">
                  <c:v>34.955292</c:v>
                </c:pt>
                <c:pt idx="338">
                  <c:v>34.56</c:v>
                </c:pt>
                <c:pt idx="339">
                  <c:v>34.501199999999997</c:v>
                </c:pt>
                <c:pt idx="340">
                  <c:v>34.279437000000001</c:v>
                </c:pt>
                <c:pt idx="341">
                  <c:v>34.165999999999997</c:v>
                </c:pt>
                <c:pt idx="342">
                  <c:v>33.9726</c:v>
                </c:pt>
                <c:pt idx="343">
                  <c:v>33.758788000000003</c:v>
                </c:pt>
                <c:pt idx="344">
                  <c:v>33.600999999999999</c:v>
                </c:pt>
                <c:pt idx="345">
                  <c:v>33.466118000000002</c:v>
                </c:pt>
                <c:pt idx="346">
                  <c:v>33.398000000000003</c:v>
                </c:pt>
                <c:pt idx="347">
                  <c:v>33.362693</c:v>
                </c:pt>
                <c:pt idx="348">
                  <c:v>33.307499999999997</c:v>
                </c:pt>
                <c:pt idx="349">
                  <c:v>33.170999999999999</c:v>
                </c:pt>
                <c:pt idx="350">
                  <c:v>33.085599999999999</c:v>
                </c:pt>
                <c:pt idx="351">
                  <c:v>32.984664000000002</c:v>
                </c:pt>
                <c:pt idx="352">
                  <c:v>32.858032999999999</c:v>
                </c:pt>
                <c:pt idx="353">
                  <c:v>32.669820000000001</c:v>
                </c:pt>
                <c:pt idx="354">
                  <c:v>32.723300000000002</c:v>
                </c:pt>
                <c:pt idx="355">
                  <c:v>32.481547999999997</c:v>
                </c:pt>
                <c:pt idx="356">
                  <c:v>32.386015</c:v>
                </c:pt>
                <c:pt idx="357">
                  <c:v>32.215629</c:v>
                </c:pt>
                <c:pt idx="358">
                  <c:v>32.15</c:v>
                </c:pt>
                <c:pt idx="359">
                  <c:v>32.045434</c:v>
                </c:pt>
                <c:pt idx="360">
                  <c:v>32.024700000000003</c:v>
                </c:pt>
                <c:pt idx="361">
                  <c:v>31.9</c:v>
                </c:pt>
                <c:pt idx="362">
                  <c:v>31.827473000000001</c:v>
                </c:pt>
                <c:pt idx="363">
                  <c:v>31.786670000000001</c:v>
                </c:pt>
                <c:pt idx="364">
                  <c:v>31.682259999999999</c:v>
                </c:pt>
                <c:pt idx="365">
                  <c:v>31.604219000000001</c:v>
                </c:pt>
                <c:pt idx="366">
                  <c:v>31.588111999999999</c:v>
                </c:pt>
                <c:pt idx="367">
                  <c:v>31.542508999999999</c:v>
                </c:pt>
                <c:pt idx="368">
                  <c:v>31.464390999999999</c:v>
                </c:pt>
                <c:pt idx="369">
                  <c:v>31.417137</c:v>
                </c:pt>
                <c:pt idx="370">
                  <c:v>31.413</c:v>
                </c:pt>
                <c:pt idx="371">
                  <c:v>31.391451</c:v>
                </c:pt>
                <c:pt idx="372">
                  <c:v>31.406413000000001</c:v>
                </c:pt>
                <c:pt idx="373">
                  <c:v>31.375819</c:v>
                </c:pt>
                <c:pt idx="374">
                  <c:v>31.300353999999999</c:v>
                </c:pt>
                <c:pt idx="375">
                  <c:v>31.215</c:v>
                </c:pt>
                <c:pt idx="376">
                  <c:v>31.186</c:v>
                </c:pt>
                <c:pt idx="377">
                  <c:v>31.1233</c:v>
                </c:pt>
                <c:pt idx="378">
                  <c:v>30.967863000000001</c:v>
                </c:pt>
                <c:pt idx="379">
                  <c:v>30.649346000000001</c:v>
                </c:pt>
                <c:pt idx="380">
                  <c:v>30.337</c:v>
                </c:pt>
                <c:pt idx="381">
                  <c:v>30.260446999999999</c:v>
                </c:pt>
                <c:pt idx="382">
                  <c:v>30.224412000000001</c:v>
                </c:pt>
                <c:pt idx="383">
                  <c:v>30.194158000000002</c:v>
                </c:pt>
                <c:pt idx="384">
                  <c:v>30.019742999999998</c:v>
                </c:pt>
                <c:pt idx="385">
                  <c:v>29.847963</c:v>
                </c:pt>
                <c:pt idx="386">
                  <c:v>29.606459999999998</c:v>
                </c:pt>
                <c:pt idx="387">
                  <c:v>29.210146999999999</c:v>
                </c:pt>
              </c:numCache>
            </c:numRef>
          </c:xVal>
          <c:yVal>
            <c:numRef>
              <c:f>'Ports (3)'!$B$2:$B$389</c:f>
              <c:numCache>
                <c:formatCode>General</c:formatCode>
                <c:ptCount val="388"/>
                <c:pt idx="0">
                  <c:v>41.23498</c:v>
                </c:pt>
                <c:pt idx="1">
                  <c:v>41.348056999999997</c:v>
                </c:pt>
                <c:pt idx="2">
                  <c:v>41.487099999999998</c:v>
                </c:pt>
                <c:pt idx="3">
                  <c:v>41.634999999999998</c:v>
                </c:pt>
                <c:pt idx="4">
                  <c:v>41.8658</c:v>
                </c:pt>
                <c:pt idx="5">
                  <c:v>42.099142999999998</c:v>
                </c:pt>
                <c:pt idx="6">
                  <c:v>42.224905999999997</c:v>
                </c:pt>
                <c:pt idx="7">
                  <c:v>42.232857000000003</c:v>
                </c:pt>
                <c:pt idx="8">
                  <c:v>42.262704999999997</c:v>
                </c:pt>
                <c:pt idx="9">
                  <c:v>42.321527000000003</c:v>
                </c:pt>
                <c:pt idx="10">
                  <c:v>42.328197000000003</c:v>
                </c:pt>
                <c:pt idx="11">
                  <c:v>42.424360999999998</c:v>
                </c:pt>
                <c:pt idx="12">
                  <c:v>42.448579000000002</c:v>
                </c:pt>
                <c:pt idx="13">
                  <c:v>42.449137999999998</c:v>
                </c:pt>
                <c:pt idx="14">
                  <c:v>42.414687000000001</c:v>
                </c:pt>
                <c:pt idx="15">
                  <c:v>42.386499999999998</c:v>
                </c:pt>
                <c:pt idx="16">
                  <c:v>42.388199999999998</c:v>
                </c:pt>
                <c:pt idx="17">
                  <c:v>42.427750000000003</c:v>
                </c:pt>
                <c:pt idx="18">
                  <c:v>42.456940000000003</c:v>
                </c:pt>
                <c:pt idx="19">
                  <c:v>42.48245</c:v>
                </c:pt>
                <c:pt idx="20">
                  <c:v>42.511099999999999</c:v>
                </c:pt>
                <c:pt idx="21">
                  <c:v>42.556161000000003</c:v>
                </c:pt>
                <c:pt idx="22">
                  <c:v>42.566600000000001</c:v>
                </c:pt>
                <c:pt idx="23">
                  <c:v>42.552999999999997</c:v>
                </c:pt>
                <c:pt idx="24">
                  <c:v>42.658425999999999</c:v>
                </c:pt>
                <c:pt idx="25">
                  <c:v>42.689078000000002</c:v>
                </c:pt>
                <c:pt idx="26">
                  <c:v>42.827300000000001</c:v>
                </c:pt>
                <c:pt idx="27">
                  <c:v>42.854999999999997</c:v>
                </c:pt>
                <c:pt idx="28">
                  <c:v>42.964399999999998</c:v>
                </c:pt>
                <c:pt idx="29">
                  <c:v>43.036999999999999</c:v>
                </c:pt>
                <c:pt idx="30">
                  <c:v>43.170591999999999</c:v>
                </c:pt>
                <c:pt idx="31">
                  <c:v>43.174292999999999</c:v>
                </c:pt>
                <c:pt idx="32">
                  <c:v>43.198250000000002</c:v>
                </c:pt>
                <c:pt idx="33">
                  <c:v>43.219760000000001</c:v>
                </c:pt>
                <c:pt idx="34">
                  <c:v>43.354056</c:v>
                </c:pt>
                <c:pt idx="35">
                  <c:v>43.403914999999998</c:v>
                </c:pt>
                <c:pt idx="36">
                  <c:v>43.406999999999996</c:v>
                </c:pt>
                <c:pt idx="37">
                  <c:v>43.363999999999997</c:v>
                </c:pt>
                <c:pt idx="38">
                  <c:v>43.413041999999997</c:v>
                </c:pt>
                <c:pt idx="39">
                  <c:v>43.438001</c:v>
                </c:pt>
                <c:pt idx="40">
                  <c:v>43.538305000000001</c:v>
                </c:pt>
                <c:pt idx="41">
                  <c:v>43.811928999999999</c:v>
                </c:pt>
                <c:pt idx="42">
                  <c:v>43.803561999999999</c:v>
                </c:pt>
                <c:pt idx="43">
                  <c:v>43.796961000000003</c:v>
                </c:pt>
                <c:pt idx="44">
                  <c:v>44.172187000000001</c:v>
                </c:pt>
                <c:pt idx="45">
                  <c:v>44.193330000000003</c:v>
                </c:pt>
                <c:pt idx="46">
                  <c:v>44.226909999999997</c:v>
                </c:pt>
                <c:pt idx="47">
                  <c:v>44.256500000000003</c:v>
                </c:pt>
                <c:pt idx="48">
                  <c:v>44.344000000000001</c:v>
                </c:pt>
                <c:pt idx="49">
                  <c:v>44.493695000000002</c:v>
                </c:pt>
                <c:pt idx="50">
                  <c:v>44.681626999999999</c:v>
                </c:pt>
                <c:pt idx="51">
                  <c:v>44.727110000000003</c:v>
                </c:pt>
                <c:pt idx="52">
                  <c:v>44.895372000000002</c:v>
                </c:pt>
                <c:pt idx="54">
                  <c:v>45.117890000000003</c:v>
                </c:pt>
                <c:pt idx="55">
                  <c:v>44.44896</c:v>
                </c:pt>
                <c:pt idx="56">
                  <c:v>44.548724999999997</c:v>
                </c:pt>
                <c:pt idx="57">
                  <c:v>44.623289999999997</c:v>
                </c:pt>
                <c:pt idx="58">
                  <c:v>44.688800000000001</c:v>
                </c:pt>
                <c:pt idx="59">
                  <c:v>44.756104000000001</c:v>
                </c:pt>
                <c:pt idx="60">
                  <c:v>44.883749999999999</c:v>
                </c:pt>
                <c:pt idx="61">
                  <c:v>44.911200000000001</c:v>
                </c:pt>
                <c:pt idx="62">
                  <c:v>44.948107</c:v>
                </c:pt>
                <c:pt idx="63">
                  <c:v>44.947851</c:v>
                </c:pt>
                <c:pt idx="64">
                  <c:v>45.186425999999997</c:v>
                </c:pt>
                <c:pt idx="65">
                  <c:v>45.270488999999998</c:v>
                </c:pt>
                <c:pt idx="66">
                  <c:v>45.286650000000002</c:v>
                </c:pt>
                <c:pt idx="67">
                  <c:v>45.378883999999999</c:v>
                </c:pt>
                <c:pt idx="68">
                  <c:v>45.384993000000001</c:v>
                </c:pt>
                <c:pt idx="69">
                  <c:v>45.239230999999997</c:v>
                </c:pt>
                <c:pt idx="70">
                  <c:v>45.145451000000001</c:v>
                </c:pt>
                <c:pt idx="71">
                  <c:v>45.024757000000001</c:v>
                </c:pt>
                <c:pt idx="72">
                  <c:v>44.99447</c:v>
                </c:pt>
                <c:pt idx="73">
                  <c:v>45.036639999999998</c:v>
                </c:pt>
                <c:pt idx="74">
                  <c:v>45.100999999999999</c:v>
                </c:pt>
                <c:pt idx="75">
                  <c:v>45.102600000000002</c:v>
                </c:pt>
                <c:pt idx="76">
                  <c:v>45.15</c:v>
                </c:pt>
                <c:pt idx="77">
                  <c:v>45.108927000000001</c:v>
                </c:pt>
                <c:pt idx="78">
                  <c:v>45.156599999999997</c:v>
                </c:pt>
                <c:pt idx="79">
                  <c:v>45.433</c:v>
                </c:pt>
                <c:pt idx="80">
                  <c:v>45.326236000000002</c:v>
                </c:pt>
                <c:pt idx="81">
                  <c:v>45.319650000000003</c:v>
                </c:pt>
                <c:pt idx="82">
                  <c:v>45.254677000000001</c:v>
                </c:pt>
                <c:pt idx="83">
                  <c:v>45.570197999999998</c:v>
                </c:pt>
                <c:pt idx="84">
                  <c:v>45.787509999999997</c:v>
                </c:pt>
                <c:pt idx="85">
                  <c:v>45.887030000000003</c:v>
                </c:pt>
                <c:pt idx="86">
                  <c:v>45.822040999999999</c:v>
                </c:pt>
                <c:pt idx="87">
                  <c:v>45.843286999999997</c:v>
                </c:pt>
                <c:pt idx="88">
                  <c:v>46.048999999999999</c:v>
                </c:pt>
                <c:pt idx="89">
                  <c:v>46.060020000000002</c:v>
                </c:pt>
                <c:pt idx="90">
                  <c:v>46.137906000000001</c:v>
                </c:pt>
                <c:pt idx="91">
                  <c:v>46.200631999999999</c:v>
                </c:pt>
                <c:pt idx="92">
                  <c:v>46.216090000000001</c:v>
                </c:pt>
                <c:pt idx="93">
                  <c:v>46.270389999999999</c:v>
                </c:pt>
                <c:pt idx="94">
                  <c:v>46.278910000000003</c:v>
                </c:pt>
                <c:pt idx="95">
                  <c:v>46.346110000000003</c:v>
                </c:pt>
                <c:pt idx="96">
                  <c:v>46.47289</c:v>
                </c:pt>
                <c:pt idx="97">
                  <c:v>46.372779999999999</c:v>
                </c:pt>
                <c:pt idx="98">
                  <c:v>46.244259999999997</c:v>
                </c:pt>
                <c:pt idx="99">
                  <c:v>46.215719999999997</c:v>
                </c:pt>
                <c:pt idx="100">
                  <c:v>46.183759999999999</c:v>
                </c:pt>
                <c:pt idx="101">
                  <c:v>46.141443000000002</c:v>
                </c:pt>
                <c:pt idx="102">
                  <c:v>46.316000000000003</c:v>
                </c:pt>
                <c:pt idx="103" formatCode="0.000000">
                  <c:v>46.51</c:v>
                </c:pt>
                <c:pt idx="104" formatCode="0.000000">
                  <c:v>46.573</c:v>
                </c:pt>
                <c:pt idx="105">
                  <c:v>46.542999999999999</c:v>
                </c:pt>
                <c:pt idx="106" formatCode="0.000000">
                  <c:v>46.566853000000002</c:v>
                </c:pt>
                <c:pt idx="107" formatCode="0.000000">
                  <c:v>46.665999999999997</c:v>
                </c:pt>
                <c:pt idx="108" formatCode="0.000000">
                  <c:v>46.661000000000001</c:v>
                </c:pt>
                <c:pt idx="109" formatCode="0.000000">
                  <c:v>46.61</c:v>
                </c:pt>
                <c:pt idx="110">
                  <c:v>46.598556000000002</c:v>
                </c:pt>
                <c:pt idx="111">
                  <c:v>46.536389999999997</c:v>
                </c:pt>
                <c:pt idx="112" formatCode="0.000000">
                  <c:v>46.688536999999997</c:v>
                </c:pt>
                <c:pt idx="113">
                  <c:v>46.901000000000003</c:v>
                </c:pt>
                <c:pt idx="114" formatCode="0.000000">
                  <c:v>46.627000000000002</c:v>
                </c:pt>
                <c:pt idx="115" formatCode="0.000000">
                  <c:v>46.6128</c:v>
                </c:pt>
                <c:pt idx="116" formatCode="0.000000">
                  <c:v>46.609699999999997</c:v>
                </c:pt>
                <c:pt idx="117" formatCode="0.000000">
                  <c:v>46.556038999999998</c:v>
                </c:pt>
                <c:pt idx="118" formatCode="0.000000">
                  <c:v>46.480899999999998</c:v>
                </c:pt>
                <c:pt idx="119" formatCode="0.000000">
                  <c:v>46.435299999999998</c:v>
                </c:pt>
                <c:pt idx="120" formatCode="0.000000">
                  <c:v>46.375</c:v>
                </c:pt>
                <c:pt idx="121" formatCode="0.000000">
                  <c:v>46.204965999999999</c:v>
                </c:pt>
                <c:pt idx="122" formatCode="0.000000">
                  <c:v>46.107588</c:v>
                </c:pt>
                <c:pt idx="123" formatCode="0.000000">
                  <c:v>46.023000000000003</c:v>
                </c:pt>
                <c:pt idx="124" formatCode="0.000000">
                  <c:v>46.252800000000001</c:v>
                </c:pt>
                <c:pt idx="125">
                  <c:v>46.161619999999999</c:v>
                </c:pt>
                <c:pt idx="126" formatCode="0.000000">
                  <c:v>45.695017</c:v>
                </c:pt>
                <c:pt idx="127" formatCode="0.000000">
                  <c:v>45.679499999999997</c:v>
                </c:pt>
                <c:pt idx="128">
                  <c:v>45.6629</c:v>
                </c:pt>
                <c:pt idx="129">
                  <c:v>45.58</c:v>
                </c:pt>
                <c:pt idx="130">
                  <c:v>45.578499999999998</c:v>
                </c:pt>
                <c:pt idx="131">
                  <c:v>45.552869000000001</c:v>
                </c:pt>
                <c:pt idx="132">
                  <c:v>45.517629999999997</c:v>
                </c:pt>
                <c:pt idx="133">
                  <c:v>45.492899999999999</c:v>
                </c:pt>
                <c:pt idx="134">
                  <c:v>45.481200000000001</c:v>
                </c:pt>
                <c:pt idx="135">
                  <c:v>45.457000000000001</c:v>
                </c:pt>
                <c:pt idx="136">
                  <c:v>45.406999999999996</c:v>
                </c:pt>
                <c:pt idx="137">
                  <c:v>45.383000000000003</c:v>
                </c:pt>
                <c:pt idx="138">
                  <c:v>45.329000000000001</c:v>
                </c:pt>
                <c:pt idx="139">
                  <c:v>45.367043000000002</c:v>
                </c:pt>
                <c:pt idx="140">
                  <c:v>45.362281000000003</c:v>
                </c:pt>
                <c:pt idx="141">
                  <c:v>45.164262999999998</c:v>
                </c:pt>
                <c:pt idx="142">
                  <c:v>45.189</c:v>
                </c:pt>
                <c:pt idx="143">
                  <c:v>45.082999999999998</c:v>
                </c:pt>
                <c:pt idx="144">
                  <c:v>45.139468000000001</c:v>
                </c:pt>
                <c:pt idx="145">
                  <c:v>44.853667999999999</c:v>
                </c:pt>
                <c:pt idx="146">
                  <c:v>44.775700000000001</c:v>
                </c:pt>
                <c:pt idx="147">
                  <c:v>44.682600000000001</c:v>
                </c:pt>
                <c:pt idx="148">
                  <c:v>44.610233000000001</c:v>
                </c:pt>
                <c:pt idx="149">
                  <c:v>44.612909999999999</c:v>
                </c:pt>
                <c:pt idx="150">
                  <c:v>44.610306000000001</c:v>
                </c:pt>
                <c:pt idx="151">
                  <c:v>44.61</c:v>
                </c:pt>
                <c:pt idx="152">
                  <c:v>44.564399999999999</c:v>
                </c:pt>
                <c:pt idx="153">
                  <c:v>44.502400000000002</c:v>
                </c:pt>
                <c:pt idx="154">
                  <c:v>44.417999999999999</c:v>
                </c:pt>
                <c:pt idx="155">
                  <c:v>44.431699999999999</c:v>
                </c:pt>
                <c:pt idx="156">
                  <c:v>44.496699999999997</c:v>
                </c:pt>
                <c:pt idx="157">
                  <c:v>44.546399999999998</c:v>
                </c:pt>
                <c:pt idx="158">
                  <c:v>44.570999999999998</c:v>
                </c:pt>
                <c:pt idx="159">
                  <c:v>44.673648999999997</c:v>
                </c:pt>
                <c:pt idx="160">
                  <c:v>44.830979999999997</c:v>
                </c:pt>
                <c:pt idx="161">
                  <c:v>44.811</c:v>
                </c:pt>
                <c:pt idx="162">
                  <c:v>44.954999999999998</c:v>
                </c:pt>
                <c:pt idx="163">
                  <c:v>45.026755999999999</c:v>
                </c:pt>
                <c:pt idx="164">
                  <c:v>45.008242000000003</c:v>
                </c:pt>
                <c:pt idx="165">
                  <c:v>45.027976000000002</c:v>
                </c:pt>
                <c:pt idx="166">
                  <c:v>45.079349999999998</c:v>
                </c:pt>
                <c:pt idx="167">
                  <c:v>45.132641</c:v>
                </c:pt>
                <c:pt idx="168">
                  <c:v>45.215649999999997</c:v>
                </c:pt>
                <c:pt idx="169">
                  <c:v>45.236682000000002</c:v>
                </c:pt>
                <c:pt idx="170">
                  <c:v>45.277079999999998</c:v>
                </c:pt>
                <c:pt idx="171">
                  <c:v>45.317</c:v>
                </c:pt>
                <c:pt idx="172">
                  <c:v>45.350999999999999</c:v>
                </c:pt>
                <c:pt idx="173">
                  <c:v>45.353200000000001</c:v>
                </c:pt>
                <c:pt idx="174">
                  <c:v>45.369</c:v>
                </c:pt>
                <c:pt idx="175">
                  <c:v>45.426499999999997</c:v>
                </c:pt>
                <c:pt idx="176">
                  <c:v>45.476782999999998</c:v>
                </c:pt>
                <c:pt idx="177">
                  <c:v>45.472000000000001</c:v>
                </c:pt>
                <c:pt idx="178">
                  <c:v>45.473640000000003</c:v>
                </c:pt>
                <c:pt idx="179">
                  <c:v>45.453800000000001</c:v>
                </c:pt>
                <c:pt idx="180">
                  <c:v>45.439459999999997</c:v>
                </c:pt>
                <c:pt idx="181">
                  <c:v>45.459173999999997</c:v>
                </c:pt>
                <c:pt idx="182">
                  <c:v>45.438879999999997</c:v>
                </c:pt>
                <c:pt idx="183">
                  <c:v>45.3812</c:v>
                </c:pt>
                <c:pt idx="184">
                  <c:v>46.155000000000001</c:v>
                </c:pt>
                <c:pt idx="185">
                  <c:v>46.353000000000002</c:v>
                </c:pt>
                <c:pt idx="186">
                  <c:v>46.61</c:v>
                </c:pt>
                <c:pt idx="187">
                  <c:v>46.71</c:v>
                </c:pt>
                <c:pt idx="188">
                  <c:v>46.91</c:v>
                </c:pt>
                <c:pt idx="189">
                  <c:v>47.085999999999999</c:v>
                </c:pt>
                <c:pt idx="190">
                  <c:v>47.134999999999998</c:v>
                </c:pt>
                <c:pt idx="191">
                  <c:v>47.211799999999997</c:v>
                </c:pt>
                <c:pt idx="192">
                  <c:v>47.268109000000003</c:v>
                </c:pt>
                <c:pt idx="193">
                  <c:v>47.244300000000003</c:v>
                </c:pt>
                <c:pt idx="194">
                  <c:v>47.186999999999998</c:v>
                </c:pt>
                <c:pt idx="195">
                  <c:v>47.194800000000001</c:v>
                </c:pt>
                <c:pt idx="196">
                  <c:v>47.209000000000003</c:v>
                </c:pt>
                <c:pt idx="197">
                  <c:v>47.218000000000004</c:v>
                </c:pt>
                <c:pt idx="198">
                  <c:v>47.228999999999999</c:v>
                </c:pt>
                <c:pt idx="199">
                  <c:v>47.159809000000003</c:v>
                </c:pt>
                <c:pt idx="200">
                  <c:v>47.160829999999997</c:v>
                </c:pt>
                <c:pt idx="201">
                  <c:v>47.129130000000004</c:v>
                </c:pt>
                <c:pt idx="202">
                  <c:v>47.116500000000002</c:v>
                </c:pt>
                <c:pt idx="203">
                  <c:v>47.120800000000003</c:v>
                </c:pt>
                <c:pt idx="205">
                  <c:v>47.033999999999999</c:v>
                </c:pt>
                <c:pt idx="206">
                  <c:v>46.962000000000003</c:v>
                </c:pt>
                <c:pt idx="207">
                  <c:v>46.743056000000003</c:v>
                </c:pt>
                <c:pt idx="208">
                  <c:v>46.219000000000001</c:v>
                </c:pt>
                <c:pt idx="209">
                  <c:v>46.000700000000002</c:v>
                </c:pt>
                <c:pt idx="210">
                  <c:v>45.96</c:v>
                </c:pt>
                <c:pt idx="211">
                  <c:v>45.517539999999997</c:v>
                </c:pt>
                <c:pt idx="212">
                  <c:v>45.194000000000003</c:v>
                </c:pt>
                <c:pt idx="213">
                  <c:v>45.153700000000001</c:v>
                </c:pt>
                <c:pt idx="214">
                  <c:v>45.2089</c:v>
                </c:pt>
                <c:pt idx="215">
                  <c:v>45.334212000000001</c:v>
                </c:pt>
                <c:pt idx="216">
                  <c:v>45.21866</c:v>
                </c:pt>
                <c:pt idx="217">
                  <c:v>45.337622000000003</c:v>
                </c:pt>
                <c:pt idx="218">
                  <c:v>45.28</c:v>
                </c:pt>
                <c:pt idx="219">
                  <c:v>45.408397999999998</c:v>
                </c:pt>
                <c:pt idx="220">
                  <c:v>45.439419999999998</c:v>
                </c:pt>
                <c:pt idx="221">
                  <c:v>45.39</c:v>
                </c:pt>
                <c:pt idx="222">
                  <c:v>45.357083000000003</c:v>
                </c:pt>
                <c:pt idx="223">
                  <c:v>45.313152000000002</c:v>
                </c:pt>
                <c:pt idx="224">
                  <c:v>45.326999999999998</c:v>
                </c:pt>
                <c:pt idx="225">
                  <c:v>45.294983000000002</c:v>
                </c:pt>
                <c:pt idx="226">
                  <c:v>45.277000000000001</c:v>
                </c:pt>
                <c:pt idx="227">
                  <c:v>45.219520000000003</c:v>
                </c:pt>
                <c:pt idx="228">
                  <c:v>45.213532000000001</c:v>
                </c:pt>
                <c:pt idx="229">
                  <c:v>45.1126</c:v>
                </c:pt>
                <c:pt idx="230">
                  <c:v>45.039794000000001</c:v>
                </c:pt>
                <c:pt idx="231">
                  <c:v>44.970272999999999</c:v>
                </c:pt>
                <c:pt idx="232">
                  <c:v>44.896000000000001</c:v>
                </c:pt>
                <c:pt idx="233">
                  <c:v>44.761800000000001</c:v>
                </c:pt>
                <c:pt idx="234">
                  <c:v>44.707999999999998</c:v>
                </c:pt>
                <c:pt idx="235">
                  <c:v>44.675800000000002</c:v>
                </c:pt>
                <c:pt idx="236">
                  <c:v>44.665999999999997</c:v>
                </c:pt>
                <c:pt idx="237">
                  <c:v>44.654000000000003</c:v>
                </c:pt>
                <c:pt idx="238">
                  <c:v>44.723332999999997</c:v>
                </c:pt>
                <c:pt idx="239">
                  <c:v>44.646000000000001</c:v>
                </c:pt>
                <c:pt idx="240">
                  <c:v>44.571643000000002</c:v>
                </c:pt>
                <c:pt idx="241">
                  <c:v>44.349313000000002</c:v>
                </c:pt>
                <c:pt idx="242">
                  <c:v>44.233167999999999</c:v>
                </c:pt>
                <c:pt idx="243">
                  <c:v>44.085518</c:v>
                </c:pt>
                <c:pt idx="244">
                  <c:v>43.895000000000003</c:v>
                </c:pt>
                <c:pt idx="245">
                  <c:v>43.622999999999998</c:v>
                </c:pt>
                <c:pt idx="246">
                  <c:v>43.573</c:v>
                </c:pt>
                <c:pt idx="247">
                  <c:v>43.540999999999997</c:v>
                </c:pt>
                <c:pt idx="248">
                  <c:v>43.411999999999999</c:v>
                </c:pt>
                <c:pt idx="249">
                  <c:v>43.411000000000001</c:v>
                </c:pt>
                <c:pt idx="250">
                  <c:v>43.379300000000001</c:v>
                </c:pt>
                <c:pt idx="251">
                  <c:v>43.325000000000003</c:v>
                </c:pt>
                <c:pt idx="252">
                  <c:v>43.1736</c:v>
                </c:pt>
                <c:pt idx="253">
                  <c:v>43.165999999999997</c:v>
                </c:pt>
                <c:pt idx="254">
                  <c:v>43.094499999999996</c:v>
                </c:pt>
                <c:pt idx="255">
                  <c:v>43.073999999999998</c:v>
                </c:pt>
                <c:pt idx="256">
                  <c:v>42.99</c:v>
                </c:pt>
                <c:pt idx="257">
                  <c:v>42.996000000000002</c:v>
                </c:pt>
                <c:pt idx="258">
                  <c:v>42.97</c:v>
                </c:pt>
                <c:pt idx="259">
                  <c:v>42.814999999999998</c:v>
                </c:pt>
                <c:pt idx="260">
                  <c:v>42.812154</c:v>
                </c:pt>
                <c:pt idx="261">
                  <c:v>42.703499999999998</c:v>
                </c:pt>
                <c:pt idx="262">
                  <c:v>42.695599999999999</c:v>
                </c:pt>
                <c:pt idx="263">
                  <c:v>42.628599999999999</c:v>
                </c:pt>
                <c:pt idx="264">
                  <c:v>42.389400000000002</c:v>
                </c:pt>
                <c:pt idx="265">
                  <c:v>42.208799999999997</c:v>
                </c:pt>
                <c:pt idx="266">
                  <c:v>42.184800000000003</c:v>
                </c:pt>
                <c:pt idx="267">
                  <c:v>42.197000000000003</c:v>
                </c:pt>
                <c:pt idx="268">
                  <c:v>42.141300000000001</c:v>
                </c:pt>
                <c:pt idx="269">
                  <c:v>42.01135</c:v>
                </c:pt>
                <c:pt idx="270">
                  <c:v>41.912199999999999</c:v>
                </c:pt>
                <c:pt idx="271">
                  <c:v>41.816000000000003</c:v>
                </c:pt>
                <c:pt idx="272">
                  <c:v>41.759</c:v>
                </c:pt>
                <c:pt idx="273">
                  <c:v>41.656123000000001</c:v>
                </c:pt>
                <c:pt idx="274">
                  <c:v>41.604550000000003</c:v>
                </c:pt>
                <c:pt idx="275">
                  <c:v>41.57311</c:v>
                </c:pt>
                <c:pt idx="276">
                  <c:v>41.392000000000003</c:v>
                </c:pt>
                <c:pt idx="277">
                  <c:v>41.3536</c:v>
                </c:pt>
                <c:pt idx="278">
                  <c:v>41.191600000000001</c:v>
                </c:pt>
                <c:pt idx="279">
                  <c:v>41.181699999999999</c:v>
                </c:pt>
                <c:pt idx="280">
                  <c:v>41.089390999999999</c:v>
                </c:pt>
                <c:pt idx="281">
                  <c:v>41.048904999999998</c:v>
                </c:pt>
                <c:pt idx="282">
                  <c:v>41.036149000000002</c:v>
                </c:pt>
                <c:pt idx="283">
                  <c:v>40.990875000000003</c:v>
                </c:pt>
                <c:pt idx="284">
                  <c:v>40.972625000000001</c:v>
                </c:pt>
                <c:pt idx="285">
                  <c:v>40.948388999999999</c:v>
                </c:pt>
                <c:pt idx="286">
                  <c:v>40.918188000000001</c:v>
                </c:pt>
                <c:pt idx="287">
                  <c:v>40.942340000000002</c:v>
                </c:pt>
                <c:pt idx="288">
                  <c:v>41.004908999999998</c:v>
                </c:pt>
                <c:pt idx="289">
                  <c:v>41.021782999999999</c:v>
                </c:pt>
                <c:pt idx="290">
                  <c:v>41.079233000000002</c:v>
                </c:pt>
                <c:pt idx="291">
                  <c:v>41.104543</c:v>
                </c:pt>
                <c:pt idx="292">
                  <c:v>41.063699999999997</c:v>
                </c:pt>
                <c:pt idx="293">
                  <c:v>41.0518</c:v>
                </c:pt>
                <c:pt idx="294">
                  <c:v>41.067999999999998</c:v>
                </c:pt>
                <c:pt idx="295" formatCode="0.000000">
                  <c:v>41.044570999999998</c:v>
                </c:pt>
                <c:pt idx="296">
                  <c:v>41.008000000000003</c:v>
                </c:pt>
                <c:pt idx="297">
                  <c:v>41.008085000000001</c:v>
                </c:pt>
                <c:pt idx="298">
                  <c:v>40.952599999999997</c:v>
                </c:pt>
                <c:pt idx="299">
                  <c:v>40.918999999999997</c:v>
                </c:pt>
                <c:pt idx="300">
                  <c:v>40.92895</c:v>
                </c:pt>
                <c:pt idx="301" formatCode="0.000000">
                  <c:v>40.926512000000002</c:v>
                </c:pt>
                <c:pt idx="302">
                  <c:v>40.947353</c:v>
                </c:pt>
                <c:pt idx="303">
                  <c:v>40.990333999999997</c:v>
                </c:pt>
                <c:pt idx="304">
                  <c:v>40.991363999999997</c:v>
                </c:pt>
                <c:pt idx="305">
                  <c:v>41.060299999999998</c:v>
                </c:pt>
                <c:pt idx="306">
                  <c:v>41.117387000000001</c:v>
                </c:pt>
                <c:pt idx="307">
                  <c:v>41.116</c:v>
                </c:pt>
                <c:pt idx="308">
                  <c:v>41.034799999999997</c:v>
                </c:pt>
                <c:pt idx="309">
                  <c:v>41.037999999999997</c:v>
                </c:pt>
                <c:pt idx="310">
                  <c:v>41.108550000000001</c:v>
                </c:pt>
                <c:pt idx="311">
                  <c:v>41.120359000000001</c:v>
                </c:pt>
                <c:pt idx="312">
                  <c:v>41.1327</c:v>
                </c:pt>
                <c:pt idx="313">
                  <c:v>41.150599999999997</c:v>
                </c:pt>
                <c:pt idx="314">
                  <c:v>41.189158999999997</c:v>
                </c:pt>
                <c:pt idx="315">
                  <c:v>41.216698000000001</c:v>
                </c:pt>
                <c:pt idx="316">
                  <c:v>41.245600000000003</c:v>
                </c:pt>
                <c:pt idx="317">
                  <c:v>41.383000000000003</c:v>
                </c:pt>
                <c:pt idx="318">
                  <c:v>41.292400000000001</c:v>
                </c:pt>
                <c:pt idx="319">
                  <c:v>41.314900000000002</c:v>
                </c:pt>
                <c:pt idx="320">
                  <c:v>41.3249</c:v>
                </c:pt>
                <c:pt idx="321">
                  <c:v>41.487000000000002</c:v>
                </c:pt>
                <c:pt idx="322">
                  <c:v>41.643000000000001</c:v>
                </c:pt>
                <c:pt idx="323">
                  <c:v>41.697000000000003</c:v>
                </c:pt>
                <c:pt idx="324">
                  <c:v>41.747619999999998</c:v>
                </c:pt>
                <c:pt idx="325">
                  <c:v>41.569850000000002</c:v>
                </c:pt>
                <c:pt idx="326">
                  <c:v>41.636000000000003</c:v>
                </c:pt>
                <c:pt idx="327">
                  <c:v>41.638876000000003</c:v>
                </c:pt>
                <c:pt idx="328">
                  <c:v>41.686531000000002</c:v>
                </c:pt>
                <c:pt idx="329">
                  <c:v>41.752597999999999</c:v>
                </c:pt>
                <c:pt idx="330">
                  <c:v>41.792039000000003</c:v>
                </c:pt>
                <c:pt idx="331">
                  <c:v>41.928868999999999</c:v>
                </c:pt>
                <c:pt idx="332">
                  <c:v>42.020601999999997</c:v>
                </c:pt>
                <c:pt idx="333">
                  <c:v>42.025972000000003</c:v>
                </c:pt>
                <c:pt idx="334">
                  <c:v>42.031934999999997</c:v>
                </c:pt>
                <c:pt idx="335">
                  <c:v>42.050027999999998</c:v>
                </c:pt>
                <c:pt idx="336">
                  <c:v>42.060268999999998</c:v>
                </c:pt>
                <c:pt idx="337">
                  <c:v>42.098035000000003</c:v>
                </c:pt>
                <c:pt idx="338">
                  <c:v>41.948450000000001</c:v>
                </c:pt>
                <c:pt idx="339">
                  <c:v>41.965000000000003</c:v>
                </c:pt>
                <c:pt idx="340">
                  <c:v>41.945262</c:v>
                </c:pt>
                <c:pt idx="341">
                  <c:v>41.966999999999999</c:v>
                </c:pt>
                <c:pt idx="342">
                  <c:v>41.981000000000002</c:v>
                </c:pt>
                <c:pt idx="343">
                  <c:v>41.981332999999999</c:v>
                </c:pt>
                <c:pt idx="344">
                  <c:v>41.99</c:v>
                </c:pt>
                <c:pt idx="345">
                  <c:v>42.009959000000002</c:v>
                </c:pt>
                <c:pt idx="346">
                  <c:v>42.012599999999999</c:v>
                </c:pt>
                <c:pt idx="347">
                  <c:v>42.021192999999997</c:v>
                </c:pt>
                <c:pt idx="348">
                  <c:v>42.009500000000003</c:v>
                </c:pt>
                <c:pt idx="349">
                  <c:v>41.96</c:v>
                </c:pt>
                <c:pt idx="350">
                  <c:v>41.941400000000002</c:v>
                </c:pt>
                <c:pt idx="351">
                  <c:v>41.901342</c:v>
                </c:pt>
                <c:pt idx="352">
                  <c:v>41.859419000000003</c:v>
                </c:pt>
                <c:pt idx="353">
                  <c:v>41.830868000000002</c:v>
                </c:pt>
                <c:pt idx="354">
                  <c:v>41.845999999999997</c:v>
                </c:pt>
                <c:pt idx="355">
                  <c:v>41.784253999999997</c:v>
                </c:pt>
                <c:pt idx="356">
                  <c:v>41.754893000000003</c:v>
                </c:pt>
                <c:pt idx="357">
                  <c:v>41.686554000000001</c:v>
                </c:pt>
                <c:pt idx="358">
                  <c:v>41.610999999999997</c:v>
                </c:pt>
                <c:pt idx="359">
                  <c:v>41.583551999999997</c:v>
                </c:pt>
                <c:pt idx="360">
                  <c:v>41.571793999999997</c:v>
                </c:pt>
                <c:pt idx="361">
                  <c:v>41.525799999999997</c:v>
                </c:pt>
                <c:pt idx="362">
                  <c:v>41.488532999999997</c:v>
                </c:pt>
                <c:pt idx="363">
                  <c:v>41.459392999999999</c:v>
                </c:pt>
                <c:pt idx="364">
                  <c:v>41.412320999999999</c:v>
                </c:pt>
                <c:pt idx="365">
                  <c:v>41.378872000000001</c:v>
                </c:pt>
                <c:pt idx="366">
                  <c:v>41.374738999999998</c:v>
                </c:pt>
                <c:pt idx="367">
                  <c:v>41.365360000000003</c:v>
                </c:pt>
                <c:pt idx="368">
                  <c:v>41.331225000000003</c:v>
                </c:pt>
                <c:pt idx="369">
                  <c:v>41.317010000000003</c:v>
                </c:pt>
                <c:pt idx="370">
                  <c:v>41.2821</c:v>
                </c:pt>
                <c:pt idx="371">
                  <c:v>41.245359000000001</c:v>
                </c:pt>
                <c:pt idx="372">
                  <c:v>41.216754999999999</c:v>
                </c:pt>
                <c:pt idx="373">
                  <c:v>41.182037999999999</c:v>
                </c:pt>
                <c:pt idx="374">
                  <c:v>41.119224000000003</c:v>
                </c:pt>
                <c:pt idx="375">
                  <c:v>41.1</c:v>
                </c:pt>
                <c:pt idx="376">
                  <c:v>41.096699999999998</c:v>
                </c:pt>
                <c:pt idx="377">
                  <c:v>41.092399999999998</c:v>
                </c:pt>
                <c:pt idx="378">
                  <c:v>41.079158</c:v>
                </c:pt>
                <c:pt idx="379">
                  <c:v>41.130681000000003</c:v>
                </c:pt>
                <c:pt idx="380">
                  <c:v>41.195</c:v>
                </c:pt>
                <c:pt idx="381">
                  <c:v>41.214126</c:v>
                </c:pt>
                <c:pt idx="382">
                  <c:v>41.170400000000001</c:v>
                </c:pt>
                <c:pt idx="383">
                  <c:v>41.156348999999999</c:v>
                </c:pt>
                <c:pt idx="384">
                  <c:v>41.140762000000002</c:v>
                </c:pt>
                <c:pt idx="385">
                  <c:v>41.143723000000001</c:v>
                </c:pt>
                <c:pt idx="386">
                  <c:v>41.178162999999998</c:v>
                </c:pt>
                <c:pt idx="387">
                  <c:v>41.226962999999998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813-42A0-AD38-F8F64D0928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1207680"/>
        <c:axId val="191221760"/>
      </c:scatterChart>
      <c:valAx>
        <c:axId val="191207680"/>
        <c:scaling>
          <c:orientation val="minMax"/>
          <c:max val="42"/>
          <c:min val="26"/>
        </c:scaling>
        <c:delete val="0"/>
        <c:axPos val="b"/>
        <c:numFmt formatCode="General" sourceLinked="0"/>
        <c:majorTickMark val="out"/>
        <c:minorTickMark val="none"/>
        <c:tickLblPos val="nextTo"/>
        <c:crossAx val="191221760"/>
        <c:crosses val="autoZero"/>
        <c:crossBetween val="midCat"/>
      </c:valAx>
      <c:valAx>
        <c:axId val="191221760"/>
        <c:scaling>
          <c:orientation val="minMax"/>
          <c:max val="48"/>
          <c:min val="40"/>
        </c:scaling>
        <c:delete val="0"/>
        <c:axPos val="r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91207680"/>
        <c:crosses val="max"/>
        <c:crossBetween val="midCat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9E5A-14A9-455E-A219-2F23CC4705FB}" type="datetimeFigureOut">
              <a:rPr lang="fr-FR" smtClean="0"/>
              <a:t>06/03/2016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9D40-0CA5-4EF7-9494-043DC0A11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8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9E5A-14A9-455E-A219-2F23CC4705FB}" type="datetimeFigureOut">
              <a:rPr lang="fr-FR" smtClean="0"/>
              <a:t>06/03/2016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9D40-0CA5-4EF7-9494-043DC0A11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96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9E5A-14A9-455E-A219-2F23CC4705FB}" type="datetimeFigureOut">
              <a:rPr lang="fr-FR" smtClean="0"/>
              <a:t>06/03/2016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9D40-0CA5-4EF7-9494-043DC0A11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67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9E5A-14A9-455E-A219-2F23CC4705FB}" type="datetimeFigureOut">
              <a:rPr lang="fr-FR" smtClean="0"/>
              <a:t>06/03/2016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9D40-0CA5-4EF7-9494-043DC0A11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418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9E5A-14A9-455E-A219-2F23CC4705FB}" type="datetimeFigureOut">
              <a:rPr lang="fr-FR" smtClean="0"/>
              <a:t>06/03/2016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9D40-0CA5-4EF7-9494-043DC0A11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48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9E5A-14A9-455E-A219-2F23CC4705FB}" type="datetimeFigureOut">
              <a:rPr lang="fr-FR" smtClean="0"/>
              <a:t>06/03/2016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9D40-0CA5-4EF7-9494-043DC0A11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775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9E5A-14A9-455E-A219-2F23CC4705FB}" type="datetimeFigureOut">
              <a:rPr lang="fr-FR" smtClean="0"/>
              <a:t>06/03/2016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9D40-0CA5-4EF7-9494-043DC0A11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012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9E5A-14A9-455E-A219-2F23CC4705FB}" type="datetimeFigureOut">
              <a:rPr lang="fr-FR" smtClean="0"/>
              <a:t>06/03/2016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9D40-0CA5-4EF7-9494-043DC0A11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51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9E5A-14A9-455E-A219-2F23CC4705FB}" type="datetimeFigureOut">
              <a:rPr lang="fr-FR" smtClean="0"/>
              <a:t>06/03/2016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9D40-0CA5-4EF7-9494-043DC0A11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972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9E5A-14A9-455E-A219-2F23CC4705FB}" type="datetimeFigureOut">
              <a:rPr lang="fr-FR" smtClean="0"/>
              <a:t>06/03/2016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9D40-0CA5-4EF7-9494-043DC0A11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67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9E5A-14A9-455E-A219-2F23CC4705FB}" type="datetimeFigureOut">
              <a:rPr lang="fr-FR" smtClean="0"/>
              <a:t>06/03/2016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9D40-0CA5-4EF7-9494-043DC0A11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25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29E5A-14A9-455E-A219-2F23CC4705FB}" type="datetimeFigureOut">
              <a:rPr lang="fr-FR" smtClean="0"/>
              <a:t>06/03/2016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29D40-0CA5-4EF7-9494-043DC0A11B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62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e 36"/>
          <p:cNvGrpSpPr/>
          <p:nvPr/>
        </p:nvGrpSpPr>
        <p:grpSpPr>
          <a:xfrm>
            <a:off x="450850" y="398463"/>
            <a:ext cx="8242300" cy="6059487"/>
            <a:chOff x="450850" y="398463"/>
            <a:chExt cx="8242300" cy="6059487"/>
          </a:xfrm>
        </p:grpSpPr>
        <p:grpSp>
          <p:nvGrpSpPr>
            <p:cNvPr id="27" name="Groupe 26"/>
            <p:cNvGrpSpPr/>
            <p:nvPr/>
          </p:nvGrpSpPr>
          <p:grpSpPr>
            <a:xfrm>
              <a:off x="450850" y="398463"/>
              <a:ext cx="8242300" cy="6059487"/>
              <a:chOff x="450850" y="398463"/>
              <a:chExt cx="8242300" cy="6059487"/>
            </a:xfrm>
          </p:grpSpPr>
          <p:pic>
            <p:nvPicPr>
              <p:cNvPr id="2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850" y="398463"/>
                <a:ext cx="8242300" cy="60594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4" name="Groupe 3"/>
              <p:cNvGrpSpPr/>
              <p:nvPr/>
            </p:nvGrpSpPr>
            <p:grpSpPr>
              <a:xfrm>
                <a:off x="1025599" y="1167730"/>
                <a:ext cx="7362825" cy="4781550"/>
                <a:chOff x="0" y="0"/>
                <a:chExt cx="7362825" cy="4781550"/>
              </a:xfrm>
            </p:grpSpPr>
            <p:sp>
              <p:nvSpPr>
                <p:cNvPr id="5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619125" y="3800475"/>
                  <a:ext cx="7620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1100" b="1">
                      <a:effectLst/>
                      <a:latin typeface="Calibri"/>
                      <a:ea typeface="Calibri"/>
                      <a:cs typeface="Times New Roman"/>
                    </a:rPr>
                    <a:t>Istanbul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6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1571625" y="257175"/>
                  <a:ext cx="7620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Odessa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7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942975" y="1133475"/>
                  <a:ext cx="9906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solidFill>
                        <a:srgbClr val="0070C0"/>
                      </a:solidFill>
                      <a:effectLst/>
                      <a:latin typeface="Calibri"/>
                      <a:ea typeface="Calibri"/>
                      <a:cs typeface="Times New Roman"/>
                    </a:rPr>
                    <a:t>R. Danube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8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3448050" y="1200150"/>
                  <a:ext cx="89535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Crimea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9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4314825" y="1219200"/>
                  <a:ext cx="7620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Kerch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0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2714625" y="114300"/>
                  <a:ext cx="7620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solidFill>
                        <a:srgbClr val="0070C0"/>
                      </a:solidFill>
                      <a:effectLst/>
                      <a:latin typeface="Calibri"/>
                      <a:ea typeface="Calibri"/>
                      <a:cs typeface="Times New Roman"/>
                    </a:rPr>
                    <a:t>R. Dniepr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1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6724650" y="3457575"/>
                  <a:ext cx="638175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Batumi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2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4181475" y="3238500"/>
                  <a:ext cx="7620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 dirty="0">
                      <a:effectLst/>
                      <a:latin typeface="Calibri"/>
                      <a:ea typeface="Calibri"/>
                      <a:cs typeface="Times New Roman"/>
                    </a:rPr>
                    <a:t>Sinop</a:t>
                  </a:r>
                  <a:endParaRPr lang="fr-FR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3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4638675" y="3533775"/>
                  <a:ext cx="7620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Samsun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4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6191250" y="3810000"/>
                  <a:ext cx="7620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Trabzon 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5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295275" y="2476500"/>
                  <a:ext cx="7620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Varna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6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0" y="2933700"/>
                  <a:ext cx="7620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Burgas 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7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5438775" y="1514475"/>
                  <a:ext cx="1114425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Novorossiysk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8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2543175" y="1638300"/>
                  <a:ext cx="10287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 dirty="0" err="1">
                      <a:effectLst/>
                      <a:latin typeface="Calibri"/>
                      <a:ea typeface="Calibri"/>
                      <a:cs typeface="Times New Roman"/>
                    </a:rPr>
                    <a:t>Sebastopol</a:t>
                  </a:r>
                  <a:endParaRPr lang="fr-FR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19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2381250" y="3810000"/>
                  <a:ext cx="7620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Eregli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0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361950" y="2047875"/>
                  <a:ext cx="847725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 dirty="0">
                      <a:effectLst/>
                      <a:latin typeface="Calibri"/>
                      <a:ea typeface="Calibri"/>
                      <a:cs typeface="Times New Roman"/>
                    </a:rPr>
                    <a:t>Constantza</a:t>
                  </a:r>
                  <a:endParaRPr lang="fr-FR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1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3143250" y="2486025"/>
                  <a:ext cx="1038225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 dirty="0">
                      <a:effectLst/>
                      <a:latin typeface="Calibri"/>
                      <a:ea typeface="Calibri"/>
                      <a:cs typeface="Times New Roman"/>
                    </a:rPr>
                    <a:t>BLACK SEA</a:t>
                  </a:r>
                  <a:endParaRPr lang="fr-FR" sz="1100" dirty="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2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4562475" y="609600"/>
                  <a:ext cx="9525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AZOV SEA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3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6257925" y="0"/>
                  <a:ext cx="7620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solidFill>
                        <a:srgbClr val="0070C0"/>
                      </a:solidFill>
                      <a:effectLst/>
                      <a:latin typeface="Calibri"/>
                      <a:ea typeface="Calibri"/>
                      <a:cs typeface="Times New Roman"/>
                    </a:rPr>
                    <a:t>R. Don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4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6334125" y="2219325"/>
                  <a:ext cx="762000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Sotchi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5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9525" y="4514850"/>
                  <a:ext cx="904875" cy="2667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Çanakkale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  <p:sp>
              <p:nvSpPr>
                <p:cNvPr id="26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476250" y="4086225"/>
                  <a:ext cx="1019175" cy="4953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>
                    <a:lnSpc>
                      <a:spcPct val="80000"/>
                    </a:lnSpc>
                    <a:spcAft>
                      <a:spcPts val="0"/>
                    </a:spcAft>
                  </a:pP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MARMARA</a:t>
                  </a:r>
                  <a:b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</a:br>
                  <a:r>
                    <a:rPr lang="fr-FR" sz="1100" b="1">
                      <a:effectLst/>
                      <a:latin typeface="Calibri"/>
                      <a:ea typeface="Calibri"/>
                      <a:cs typeface="Times New Roman"/>
                    </a:rPr>
                    <a:t>SEA</a:t>
                  </a:r>
                  <a:endParaRPr lang="fr-FR" sz="1100">
                    <a:effectLst/>
                    <a:latin typeface="Calibri"/>
                    <a:ea typeface="Calibri"/>
                    <a:cs typeface="Times New Roman"/>
                  </a:endParaRPr>
                </a:p>
              </p:txBody>
            </p:sp>
          </p:grpSp>
        </p:grpSp>
        <p:sp>
          <p:nvSpPr>
            <p:cNvPr id="28" name="ZoneTexte 27"/>
            <p:cNvSpPr txBox="1"/>
            <p:nvPr/>
          </p:nvSpPr>
          <p:spPr>
            <a:xfrm>
              <a:off x="3923928" y="5661248"/>
              <a:ext cx="13869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Longitude (</a:t>
              </a:r>
              <a:r>
                <a:rPr lang="fr-FR" sz="1100" dirty="0" err="1"/>
                <a:t>deg</a:t>
              </a:r>
              <a:r>
                <a:rPr lang="fr-FR" sz="1100" dirty="0"/>
                <a:t>. East)</a:t>
              </a:r>
            </a:p>
          </p:txBody>
        </p:sp>
        <p:sp>
          <p:nvSpPr>
            <p:cNvPr id="29" name="ZoneTexte 28"/>
            <p:cNvSpPr txBox="1"/>
            <p:nvPr/>
          </p:nvSpPr>
          <p:spPr>
            <a:xfrm rot="16200000">
              <a:off x="7574316" y="2170400"/>
              <a:ext cx="13853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Latitude (</a:t>
              </a:r>
              <a:r>
                <a:rPr lang="fr-FR" sz="1100" dirty="0" err="1"/>
                <a:t>deg</a:t>
              </a:r>
              <a:r>
                <a:rPr lang="fr-FR" sz="1100" dirty="0"/>
                <a:t>. </a:t>
              </a:r>
              <a:r>
                <a:rPr lang="fr-FR" sz="1100" dirty="0" err="1"/>
                <a:t>North</a:t>
              </a:r>
              <a:r>
                <a:rPr lang="fr-FR" sz="1100" dirty="0"/>
                <a:t>)</a:t>
              </a:r>
            </a:p>
          </p:txBody>
        </p:sp>
        <p:grpSp>
          <p:nvGrpSpPr>
            <p:cNvPr id="36" name="Groupe 35"/>
            <p:cNvGrpSpPr/>
            <p:nvPr/>
          </p:nvGrpSpPr>
          <p:grpSpPr>
            <a:xfrm>
              <a:off x="819272" y="1085524"/>
              <a:ext cx="1263602" cy="903316"/>
              <a:chOff x="819272" y="929204"/>
              <a:chExt cx="1263602" cy="903316"/>
            </a:xfrm>
          </p:grpSpPr>
          <p:cxnSp>
            <p:nvCxnSpPr>
              <p:cNvPr id="31" name="Connecteur droit avec flèche 30"/>
              <p:cNvCxnSpPr/>
              <p:nvPr/>
            </p:nvCxnSpPr>
            <p:spPr>
              <a:xfrm rot="5400000">
                <a:off x="1428574" y="1154656"/>
                <a:ext cx="0" cy="10800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/>
              <p:cNvSpPr/>
              <p:nvPr/>
            </p:nvSpPr>
            <p:spPr>
              <a:xfrm>
                <a:off x="819272" y="929204"/>
                <a:ext cx="1263602" cy="90331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38" name="ZoneTexte 37"/>
          <p:cNvSpPr txBox="1"/>
          <p:nvPr/>
        </p:nvSpPr>
        <p:spPr>
          <a:xfrm>
            <a:off x="819272" y="1085524"/>
            <a:ext cx="12186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b="1" dirty="0" err="1"/>
              <a:t>Scale</a:t>
            </a:r>
            <a:r>
              <a:rPr lang="fr-FR" sz="1100" b="1" dirty="0"/>
              <a:t>: </a:t>
            </a:r>
            <a:br>
              <a:rPr lang="fr-FR" sz="1100" dirty="0"/>
            </a:br>
            <a:r>
              <a:rPr lang="fr-FR" sz="1100" dirty="0"/>
              <a:t>100 </a:t>
            </a:r>
            <a:r>
              <a:rPr lang="fr-FR" sz="1100" dirty="0" err="1"/>
              <a:t>nautical</a:t>
            </a:r>
            <a:r>
              <a:rPr lang="fr-FR" sz="1100" dirty="0"/>
              <a:t> miles</a:t>
            </a:r>
            <a:br>
              <a:rPr lang="fr-FR" sz="1100" dirty="0"/>
            </a:br>
            <a:r>
              <a:rPr lang="fr-FR" sz="1100" dirty="0"/>
              <a:t>1000 stadia</a:t>
            </a:r>
            <a:br>
              <a:rPr lang="fr-FR" sz="1100" dirty="0"/>
            </a:br>
            <a:r>
              <a:rPr lang="fr-FR" sz="1100" dirty="0"/>
              <a:t>185,2 km</a:t>
            </a:r>
          </a:p>
        </p:txBody>
      </p:sp>
    </p:spTree>
    <p:extLst>
      <p:ext uri="{BB962C8B-B14F-4D97-AF65-F5344CB8AC3E}">
        <p14:creationId xmlns:p14="http://schemas.microsoft.com/office/powerpoint/2010/main" val="425492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452437" y="400049"/>
            <a:ext cx="8239125" cy="6057901"/>
            <a:chOff x="452437" y="400049"/>
            <a:chExt cx="8239125" cy="6057901"/>
          </a:xfrm>
        </p:grpSpPr>
        <p:grpSp>
          <p:nvGrpSpPr>
            <p:cNvPr id="38" name="Groupe 37"/>
            <p:cNvGrpSpPr/>
            <p:nvPr/>
          </p:nvGrpSpPr>
          <p:grpSpPr>
            <a:xfrm>
              <a:off x="452437" y="400049"/>
              <a:ext cx="8239125" cy="6057901"/>
              <a:chOff x="0" y="0"/>
              <a:chExt cx="8239125" cy="6057901"/>
            </a:xfrm>
          </p:grpSpPr>
          <p:pic>
            <p:nvPicPr>
              <p:cNvPr id="39" name="Image 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9075" y="555947"/>
                <a:ext cx="7687647" cy="4946007"/>
              </a:xfrm>
              <a:prstGeom prst="rect">
                <a:avLst/>
              </a:prstGeom>
              <a:effectLst/>
            </p:spPr>
          </p:pic>
          <p:graphicFrame>
            <p:nvGraphicFramePr>
              <p:cNvPr id="40" name="Graphique 39"/>
              <p:cNvGraphicFramePr>
                <a:graphicFrameLocks/>
              </p:cNvGraphicFramePr>
              <p:nvPr/>
            </p:nvGraphicFramePr>
            <p:xfrm>
              <a:off x="0" y="0"/>
              <a:ext cx="8239125" cy="605790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grpSp>
          <p:nvGrpSpPr>
            <p:cNvPr id="4" name="Groupe 3"/>
            <p:cNvGrpSpPr/>
            <p:nvPr/>
          </p:nvGrpSpPr>
          <p:grpSpPr>
            <a:xfrm>
              <a:off x="971600" y="1167730"/>
              <a:ext cx="7334919" cy="4781550"/>
              <a:chOff x="-53999" y="0"/>
              <a:chExt cx="7334919" cy="4781550"/>
            </a:xfrm>
          </p:grpSpPr>
          <p:sp>
            <p:nvSpPr>
              <p:cNvPr id="5" name="Zone de texte 2"/>
              <p:cNvSpPr txBox="1">
                <a:spLocks noChangeArrowheads="1"/>
              </p:cNvSpPr>
              <p:nvPr/>
            </p:nvSpPr>
            <p:spPr bwMode="auto">
              <a:xfrm>
                <a:off x="619125" y="3800475"/>
                <a:ext cx="7620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b="1">
                    <a:effectLst/>
                    <a:latin typeface="Calibri"/>
                    <a:ea typeface="Calibri"/>
                    <a:cs typeface="Times New Roman"/>
                  </a:rPr>
                  <a:t>Istanbul</a:t>
                </a:r>
                <a:endParaRPr lang="fr-F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6" name="Zone de texte 2"/>
              <p:cNvSpPr txBox="1">
                <a:spLocks noChangeArrowheads="1"/>
              </p:cNvSpPr>
              <p:nvPr/>
            </p:nvSpPr>
            <p:spPr bwMode="auto">
              <a:xfrm>
                <a:off x="1530177" y="257175"/>
                <a:ext cx="7620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 dirty="0">
                    <a:effectLst/>
                    <a:latin typeface="Calibri"/>
                    <a:ea typeface="Calibri"/>
                    <a:cs typeface="Times New Roman"/>
                  </a:rPr>
                  <a:t>Odessa</a:t>
                </a:r>
                <a:endParaRPr lang="fr-FR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7" name="Zone de texte 2"/>
              <p:cNvSpPr txBox="1">
                <a:spLocks noChangeArrowheads="1"/>
              </p:cNvSpPr>
              <p:nvPr/>
            </p:nvSpPr>
            <p:spPr bwMode="auto">
              <a:xfrm>
                <a:off x="810097" y="1037134"/>
                <a:ext cx="9906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 dirty="0">
                    <a:solidFill>
                      <a:srgbClr val="0070C0"/>
                    </a:solidFill>
                    <a:effectLst/>
                    <a:latin typeface="Calibri"/>
                    <a:ea typeface="Calibri"/>
                    <a:cs typeface="Times New Roman"/>
                  </a:rPr>
                  <a:t>R. Danube</a:t>
                </a:r>
                <a:endParaRPr lang="fr-FR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8" name="Zone de texte 2"/>
              <p:cNvSpPr txBox="1">
                <a:spLocks noChangeArrowheads="1"/>
              </p:cNvSpPr>
              <p:nvPr/>
            </p:nvSpPr>
            <p:spPr bwMode="auto">
              <a:xfrm>
                <a:off x="3448050" y="1200150"/>
                <a:ext cx="89535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>
                    <a:effectLst/>
                    <a:latin typeface="Calibri"/>
                    <a:ea typeface="Calibri"/>
                    <a:cs typeface="Times New Roman"/>
                  </a:rPr>
                  <a:t>Crimea</a:t>
                </a:r>
                <a:endParaRPr lang="fr-F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9" name="Zone de texte 2"/>
              <p:cNvSpPr txBox="1">
                <a:spLocks noChangeArrowheads="1"/>
              </p:cNvSpPr>
              <p:nvPr/>
            </p:nvSpPr>
            <p:spPr bwMode="auto">
              <a:xfrm>
                <a:off x="4266481" y="1181150"/>
                <a:ext cx="7620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 dirty="0" err="1">
                    <a:effectLst/>
                    <a:latin typeface="Calibri"/>
                    <a:ea typeface="Calibri"/>
                    <a:cs typeface="Times New Roman"/>
                  </a:rPr>
                  <a:t>Kerch</a:t>
                </a:r>
                <a:endParaRPr lang="fr-FR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0" name="Zone de texte 2"/>
              <p:cNvSpPr txBox="1">
                <a:spLocks noChangeArrowheads="1"/>
              </p:cNvSpPr>
              <p:nvPr/>
            </p:nvSpPr>
            <p:spPr bwMode="auto">
              <a:xfrm>
                <a:off x="2682305" y="101030"/>
                <a:ext cx="7620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 dirty="0">
                    <a:solidFill>
                      <a:srgbClr val="0070C0"/>
                    </a:solidFill>
                    <a:effectLst/>
                    <a:latin typeface="Calibri"/>
                    <a:ea typeface="Calibri"/>
                    <a:cs typeface="Times New Roman"/>
                  </a:rPr>
                  <a:t>R. Dniepr</a:t>
                </a:r>
                <a:endParaRPr lang="fr-FR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1" name="Zone de texte 2"/>
              <p:cNvSpPr txBox="1">
                <a:spLocks noChangeArrowheads="1"/>
              </p:cNvSpPr>
              <p:nvPr/>
            </p:nvSpPr>
            <p:spPr bwMode="auto">
              <a:xfrm>
                <a:off x="6642745" y="3457575"/>
                <a:ext cx="638175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 dirty="0">
                    <a:effectLst/>
                    <a:latin typeface="Calibri"/>
                    <a:ea typeface="Calibri"/>
                    <a:cs typeface="Times New Roman"/>
                  </a:rPr>
                  <a:t>Batumi</a:t>
                </a:r>
                <a:endParaRPr lang="fr-FR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2" name="Zone de texte 2"/>
              <p:cNvSpPr txBox="1">
                <a:spLocks noChangeArrowheads="1"/>
              </p:cNvSpPr>
              <p:nvPr/>
            </p:nvSpPr>
            <p:spPr bwMode="auto">
              <a:xfrm>
                <a:off x="4122465" y="3197374"/>
                <a:ext cx="7620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 dirty="0">
                    <a:effectLst/>
                    <a:latin typeface="Calibri"/>
                    <a:ea typeface="Calibri"/>
                    <a:cs typeface="Times New Roman"/>
                  </a:rPr>
                  <a:t>Sinop</a:t>
                </a:r>
                <a:endParaRPr lang="fr-FR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3" name="Zone de texte 2"/>
              <p:cNvSpPr txBox="1">
                <a:spLocks noChangeArrowheads="1"/>
              </p:cNvSpPr>
              <p:nvPr/>
            </p:nvSpPr>
            <p:spPr bwMode="auto">
              <a:xfrm>
                <a:off x="4584601" y="3533775"/>
                <a:ext cx="7620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 dirty="0">
                    <a:effectLst/>
                    <a:latin typeface="Calibri"/>
                    <a:ea typeface="Calibri"/>
                    <a:cs typeface="Times New Roman"/>
                  </a:rPr>
                  <a:t>Samsun</a:t>
                </a:r>
                <a:endParaRPr lang="fr-FR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4" name="Zone de texte 2"/>
              <p:cNvSpPr txBox="1">
                <a:spLocks noChangeArrowheads="1"/>
              </p:cNvSpPr>
              <p:nvPr/>
            </p:nvSpPr>
            <p:spPr bwMode="auto">
              <a:xfrm>
                <a:off x="6138689" y="3773438"/>
                <a:ext cx="7620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 dirty="0">
                    <a:effectLst/>
                    <a:latin typeface="Calibri"/>
                    <a:ea typeface="Calibri"/>
                    <a:cs typeface="Times New Roman"/>
                  </a:rPr>
                  <a:t>Trabzon </a:t>
                </a:r>
                <a:endParaRPr lang="fr-FR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5" name="Zone de texte 2"/>
              <p:cNvSpPr txBox="1">
                <a:spLocks noChangeArrowheads="1"/>
              </p:cNvSpPr>
              <p:nvPr/>
            </p:nvSpPr>
            <p:spPr bwMode="auto">
              <a:xfrm>
                <a:off x="234033" y="2476500"/>
                <a:ext cx="7620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 dirty="0">
                    <a:effectLst/>
                    <a:latin typeface="Calibri"/>
                    <a:ea typeface="Calibri"/>
                    <a:cs typeface="Times New Roman"/>
                  </a:rPr>
                  <a:t>Varna</a:t>
                </a:r>
                <a:endParaRPr lang="fr-FR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6" name="Zone de texte 2"/>
              <p:cNvSpPr txBox="1">
                <a:spLocks noChangeArrowheads="1"/>
              </p:cNvSpPr>
              <p:nvPr/>
            </p:nvSpPr>
            <p:spPr bwMode="auto">
              <a:xfrm>
                <a:off x="-53999" y="2933700"/>
                <a:ext cx="7620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 dirty="0">
                    <a:effectLst/>
                    <a:latin typeface="Calibri"/>
                    <a:ea typeface="Calibri"/>
                    <a:cs typeface="Times New Roman"/>
                  </a:rPr>
                  <a:t>Burgas </a:t>
                </a:r>
                <a:endParaRPr lang="fr-FR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7" name="Zone de texte 2"/>
              <p:cNvSpPr txBox="1">
                <a:spLocks noChangeArrowheads="1"/>
              </p:cNvSpPr>
              <p:nvPr/>
            </p:nvSpPr>
            <p:spPr bwMode="auto">
              <a:xfrm>
                <a:off x="5438775" y="1514475"/>
                <a:ext cx="1114425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>
                    <a:effectLst/>
                    <a:latin typeface="Calibri"/>
                    <a:ea typeface="Calibri"/>
                    <a:cs typeface="Times New Roman"/>
                  </a:rPr>
                  <a:t>Novorossiysk</a:t>
                </a:r>
                <a:endParaRPr lang="fr-F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8" name="Zone de texte 2"/>
              <p:cNvSpPr txBox="1">
                <a:spLocks noChangeArrowheads="1"/>
              </p:cNvSpPr>
              <p:nvPr/>
            </p:nvSpPr>
            <p:spPr bwMode="auto">
              <a:xfrm>
                <a:off x="2543175" y="1638300"/>
                <a:ext cx="10287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>
                    <a:effectLst/>
                    <a:latin typeface="Calibri"/>
                    <a:ea typeface="Calibri"/>
                    <a:cs typeface="Times New Roman"/>
                  </a:rPr>
                  <a:t>Sebastopol</a:t>
                </a:r>
                <a:endParaRPr lang="fr-F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9" name="Zone de texte 2"/>
              <p:cNvSpPr txBox="1">
                <a:spLocks noChangeArrowheads="1"/>
              </p:cNvSpPr>
              <p:nvPr/>
            </p:nvSpPr>
            <p:spPr bwMode="auto">
              <a:xfrm>
                <a:off x="2381250" y="3810000"/>
                <a:ext cx="7620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>
                    <a:effectLst/>
                    <a:latin typeface="Calibri"/>
                    <a:ea typeface="Calibri"/>
                    <a:cs typeface="Times New Roman"/>
                  </a:rPr>
                  <a:t>Eregli</a:t>
                </a:r>
                <a:endParaRPr lang="fr-F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0" name="Zone de texte 2"/>
              <p:cNvSpPr txBox="1">
                <a:spLocks noChangeArrowheads="1"/>
              </p:cNvSpPr>
              <p:nvPr/>
            </p:nvSpPr>
            <p:spPr bwMode="auto">
              <a:xfrm>
                <a:off x="306041" y="1994570"/>
                <a:ext cx="847725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 dirty="0">
                    <a:effectLst/>
                    <a:latin typeface="Calibri"/>
                    <a:ea typeface="Calibri"/>
                    <a:cs typeface="Times New Roman"/>
                  </a:rPr>
                  <a:t>Constantza</a:t>
                </a:r>
                <a:endParaRPr lang="fr-FR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1" name="Zone de texte 2"/>
              <p:cNvSpPr txBox="1">
                <a:spLocks noChangeArrowheads="1"/>
              </p:cNvSpPr>
              <p:nvPr/>
            </p:nvSpPr>
            <p:spPr bwMode="auto">
              <a:xfrm>
                <a:off x="3143250" y="2486025"/>
                <a:ext cx="1038225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 dirty="0">
                    <a:effectLst/>
                    <a:latin typeface="Calibri"/>
                    <a:ea typeface="Calibri"/>
                    <a:cs typeface="Times New Roman"/>
                  </a:rPr>
                  <a:t>BLACK SEA</a:t>
                </a:r>
                <a:endParaRPr lang="fr-FR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2" name="Zone de texte 2"/>
              <p:cNvSpPr txBox="1">
                <a:spLocks noChangeArrowheads="1"/>
              </p:cNvSpPr>
              <p:nvPr/>
            </p:nvSpPr>
            <p:spPr bwMode="auto">
              <a:xfrm>
                <a:off x="4562475" y="609600"/>
                <a:ext cx="9525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>
                    <a:effectLst/>
                    <a:latin typeface="Calibri"/>
                    <a:ea typeface="Calibri"/>
                    <a:cs typeface="Times New Roman"/>
                  </a:rPr>
                  <a:t>AZOV SEA</a:t>
                </a:r>
                <a:endParaRPr lang="fr-F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3" name="Zone de texte 2"/>
              <p:cNvSpPr txBox="1">
                <a:spLocks noChangeArrowheads="1"/>
              </p:cNvSpPr>
              <p:nvPr/>
            </p:nvSpPr>
            <p:spPr bwMode="auto">
              <a:xfrm>
                <a:off x="6257925" y="0"/>
                <a:ext cx="7620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>
                    <a:solidFill>
                      <a:srgbClr val="0070C0"/>
                    </a:solidFill>
                    <a:effectLst/>
                    <a:latin typeface="Calibri"/>
                    <a:ea typeface="Calibri"/>
                    <a:cs typeface="Times New Roman"/>
                  </a:rPr>
                  <a:t>R. Don</a:t>
                </a:r>
                <a:endParaRPr lang="fr-F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4" name="Zone de texte 2"/>
              <p:cNvSpPr txBox="1">
                <a:spLocks noChangeArrowheads="1"/>
              </p:cNvSpPr>
              <p:nvPr/>
            </p:nvSpPr>
            <p:spPr bwMode="auto">
              <a:xfrm>
                <a:off x="6334125" y="2219325"/>
                <a:ext cx="762000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>
                    <a:effectLst/>
                    <a:latin typeface="Calibri"/>
                    <a:ea typeface="Calibri"/>
                    <a:cs typeface="Times New Roman"/>
                  </a:rPr>
                  <a:t>Sotchi</a:t>
                </a:r>
                <a:endParaRPr lang="fr-F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5" name="Zone de texte 2"/>
              <p:cNvSpPr txBox="1">
                <a:spLocks noChangeArrowheads="1"/>
              </p:cNvSpPr>
              <p:nvPr/>
            </p:nvSpPr>
            <p:spPr bwMode="auto">
              <a:xfrm>
                <a:off x="9525" y="4514850"/>
                <a:ext cx="904875" cy="2667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fr-FR" sz="1100" b="1">
                    <a:effectLst/>
                    <a:latin typeface="Calibri"/>
                    <a:ea typeface="Calibri"/>
                    <a:cs typeface="Times New Roman"/>
                  </a:rPr>
                  <a:t>Çanakkale</a:t>
                </a:r>
                <a:endParaRPr lang="fr-F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26" name="Zone de texte 2"/>
              <p:cNvSpPr txBox="1">
                <a:spLocks noChangeArrowheads="1"/>
              </p:cNvSpPr>
              <p:nvPr/>
            </p:nvSpPr>
            <p:spPr bwMode="auto">
              <a:xfrm>
                <a:off x="476250" y="4086225"/>
                <a:ext cx="1019175" cy="495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80000"/>
                  </a:lnSpc>
                  <a:spcAft>
                    <a:spcPts val="0"/>
                  </a:spcAft>
                </a:pPr>
                <a:r>
                  <a:rPr lang="fr-FR" sz="1100" b="1">
                    <a:effectLst/>
                    <a:latin typeface="Calibri"/>
                    <a:ea typeface="Calibri"/>
                    <a:cs typeface="Times New Roman"/>
                  </a:rPr>
                  <a:t>MARMARA</a:t>
                </a:r>
                <a:br>
                  <a:rPr lang="fr-FR" sz="1100" b="1">
                    <a:effectLst/>
                    <a:latin typeface="Calibri"/>
                    <a:ea typeface="Calibri"/>
                    <a:cs typeface="Times New Roman"/>
                  </a:rPr>
                </a:br>
                <a:r>
                  <a:rPr lang="fr-FR" sz="1100" b="1">
                    <a:effectLst/>
                    <a:latin typeface="Calibri"/>
                    <a:ea typeface="Calibri"/>
                    <a:cs typeface="Times New Roman"/>
                  </a:rPr>
                  <a:t>SEA</a:t>
                </a:r>
                <a:endParaRPr lang="fr-FR" sz="110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sp>
          <p:nvSpPr>
            <p:cNvPr id="28" name="ZoneTexte 27"/>
            <p:cNvSpPr txBox="1"/>
            <p:nvPr/>
          </p:nvSpPr>
          <p:spPr>
            <a:xfrm>
              <a:off x="3923928" y="5661248"/>
              <a:ext cx="13869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Longitude (</a:t>
              </a:r>
              <a:r>
                <a:rPr lang="fr-FR" sz="1100" dirty="0" err="1"/>
                <a:t>deg</a:t>
              </a:r>
              <a:r>
                <a:rPr lang="fr-FR" sz="1100" dirty="0"/>
                <a:t>. East)</a:t>
              </a:r>
            </a:p>
          </p:txBody>
        </p:sp>
        <p:sp>
          <p:nvSpPr>
            <p:cNvPr id="29" name="ZoneTexte 28"/>
            <p:cNvSpPr txBox="1"/>
            <p:nvPr/>
          </p:nvSpPr>
          <p:spPr>
            <a:xfrm rot="16200000">
              <a:off x="7574316" y="2170400"/>
              <a:ext cx="13853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Latitude (</a:t>
              </a:r>
              <a:r>
                <a:rPr lang="fr-FR" sz="1100" dirty="0" err="1"/>
                <a:t>deg</a:t>
              </a:r>
              <a:r>
                <a:rPr lang="fr-FR" sz="1100" dirty="0"/>
                <a:t>. </a:t>
              </a:r>
              <a:r>
                <a:rPr lang="fr-FR" sz="1100" dirty="0" err="1"/>
                <a:t>North</a:t>
              </a:r>
              <a:r>
                <a:rPr lang="fr-FR" sz="1100" dirty="0"/>
                <a:t>)</a:t>
              </a:r>
            </a:p>
          </p:txBody>
        </p:sp>
        <p:grpSp>
          <p:nvGrpSpPr>
            <p:cNvPr id="36" name="Groupe 35"/>
            <p:cNvGrpSpPr/>
            <p:nvPr/>
          </p:nvGrpSpPr>
          <p:grpSpPr>
            <a:xfrm>
              <a:off x="819272" y="1085524"/>
              <a:ext cx="1263602" cy="903316"/>
              <a:chOff x="819272" y="929204"/>
              <a:chExt cx="1263602" cy="903316"/>
            </a:xfrm>
          </p:grpSpPr>
          <p:cxnSp>
            <p:nvCxnSpPr>
              <p:cNvPr id="31" name="Connecteur droit avec flèche 30"/>
              <p:cNvCxnSpPr/>
              <p:nvPr/>
            </p:nvCxnSpPr>
            <p:spPr>
              <a:xfrm rot="5400000">
                <a:off x="1428574" y="1154656"/>
                <a:ext cx="0" cy="10800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ZoneTexte 33"/>
              <p:cNvSpPr txBox="1"/>
              <p:nvPr/>
            </p:nvSpPr>
            <p:spPr>
              <a:xfrm>
                <a:off x="819272" y="929204"/>
                <a:ext cx="1218603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100" b="1" dirty="0" err="1"/>
                  <a:t>Scale</a:t>
                </a:r>
                <a:r>
                  <a:rPr lang="fr-FR" sz="1100" b="1" dirty="0"/>
                  <a:t>: </a:t>
                </a:r>
                <a:br>
                  <a:rPr lang="fr-FR" sz="1100" dirty="0"/>
                </a:br>
                <a:r>
                  <a:rPr lang="fr-FR" sz="1100" dirty="0"/>
                  <a:t>100 </a:t>
                </a:r>
                <a:r>
                  <a:rPr lang="fr-FR" sz="1100" dirty="0" err="1"/>
                  <a:t>nautical</a:t>
                </a:r>
                <a:r>
                  <a:rPr lang="fr-FR" sz="1100" dirty="0"/>
                  <a:t> miles</a:t>
                </a:r>
                <a:br>
                  <a:rPr lang="fr-FR" sz="1100" dirty="0"/>
                </a:br>
                <a:r>
                  <a:rPr lang="fr-FR" sz="1100" dirty="0"/>
                  <a:t>1000 stadia</a:t>
                </a:r>
                <a:br>
                  <a:rPr lang="fr-FR" sz="1100" dirty="0"/>
                </a:br>
                <a:r>
                  <a:rPr lang="fr-FR" sz="1100" dirty="0"/>
                  <a:t>185,2 km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819272" y="929204"/>
                <a:ext cx="1263602" cy="90331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57280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467544" y="404664"/>
            <a:ext cx="8239125" cy="6057901"/>
            <a:chOff x="467544" y="404664"/>
            <a:chExt cx="8239125" cy="6057901"/>
          </a:xfrm>
        </p:grpSpPr>
        <p:pic>
          <p:nvPicPr>
            <p:cNvPr id="42" name="Image 4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6619" y="960611"/>
              <a:ext cx="7687647" cy="4946007"/>
            </a:xfrm>
            <a:prstGeom prst="rect">
              <a:avLst/>
            </a:prstGeom>
            <a:effectLst/>
          </p:spPr>
        </p:pic>
        <p:graphicFrame>
          <p:nvGraphicFramePr>
            <p:cNvPr id="43" name="Graphique 4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09330983"/>
                </p:ext>
              </p:extLst>
            </p:nvPr>
          </p:nvGraphicFramePr>
          <p:xfrm>
            <a:off x="467544" y="404664"/>
            <a:ext cx="8239125" cy="60579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4" name="Zone de texte 2"/>
            <p:cNvSpPr txBox="1">
              <a:spLocks noChangeArrowheads="1"/>
            </p:cNvSpPr>
            <p:nvPr/>
          </p:nvSpPr>
          <p:spPr bwMode="auto">
            <a:xfrm>
              <a:off x="1620069" y="4957614"/>
              <a:ext cx="7620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b="1">
                  <a:effectLst/>
                  <a:latin typeface="Calibri"/>
                  <a:ea typeface="Calibri"/>
                  <a:cs typeface="Times New Roman"/>
                </a:rPr>
                <a:t>Istanbul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5" name="Zone de texte 2"/>
            <p:cNvSpPr txBox="1">
              <a:spLocks noChangeArrowheads="1"/>
            </p:cNvSpPr>
            <p:nvPr/>
          </p:nvSpPr>
          <p:spPr bwMode="auto">
            <a:xfrm>
              <a:off x="2572569" y="1414314"/>
              <a:ext cx="7620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Odessa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6" name="Zone de texte 2"/>
            <p:cNvSpPr txBox="1">
              <a:spLocks noChangeArrowheads="1"/>
            </p:cNvSpPr>
            <p:nvPr/>
          </p:nvSpPr>
          <p:spPr bwMode="auto">
            <a:xfrm>
              <a:off x="1610544" y="2109639"/>
              <a:ext cx="9906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solidFill>
                    <a:srgbClr val="0070C0"/>
                  </a:solidFill>
                  <a:effectLst/>
                  <a:latin typeface="Calibri"/>
                  <a:ea typeface="Calibri"/>
                  <a:cs typeface="Times New Roman"/>
                </a:rPr>
                <a:t>R. Danube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7" name="Zone de texte 2"/>
            <p:cNvSpPr txBox="1">
              <a:spLocks noChangeArrowheads="1"/>
            </p:cNvSpPr>
            <p:nvPr/>
          </p:nvSpPr>
          <p:spPr bwMode="auto">
            <a:xfrm>
              <a:off x="4448994" y="2357289"/>
              <a:ext cx="89535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CRIMEA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8" name="Zone de texte 2"/>
            <p:cNvSpPr txBox="1">
              <a:spLocks noChangeArrowheads="1"/>
            </p:cNvSpPr>
            <p:nvPr/>
          </p:nvSpPr>
          <p:spPr bwMode="auto">
            <a:xfrm>
              <a:off x="5315769" y="2376339"/>
              <a:ext cx="7620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Kerch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9" name="Zone de texte 2"/>
            <p:cNvSpPr txBox="1">
              <a:spLocks noChangeArrowheads="1"/>
            </p:cNvSpPr>
            <p:nvPr/>
          </p:nvSpPr>
          <p:spPr bwMode="auto">
            <a:xfrm>
              <a:off x="3734619" y="1214289"/>
              <a:ext cx="7620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solidFill>
                    <a:srgbClr val="0070C0"/>
                  </a:solidFill>
                  <a:effectLst/>
                  <a:latin typeface="Calibri"/>
                  <a:ea typeface="Calibri"/>
                  <a:cs typeface="Times New Roman"/>
                </a:rPr>
                <a:t>R. Dniepr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0" name="Zone de texte 2"/>
            <p:cNvSpPr txBox="1">
              <a:spLocks noChangeArrowheads="1"/>
            </p:cNvSpPr>
            <p:nvPr/>
          </p:nvSpPr>
          <p:spPr bwMode="auto">
            <a:xfrm>
              <a:off x="7725594" y="4614714"/>
              <a:ext cx="638175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Batumi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1" name="Zone de texte 2"/>
            <p:cNvSpPr txBox="1">
              <a:spLocks noChangeArrowheads="1"/>
            </p:cNvSpPr>
            <p:nvPr/>
          </p:nvSpPr>
          <p:spPr bwMode="auto">
            <a:xfrm>
              <a:off x="5182419" y="4395639"/>
              <a:ext cx="7620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Sinop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2" name="Zone de texte 2"/>
            <p:cNvSpPr txBox="1">
              <a:spLocks noChangeArrowheads="1"/>
            </p:cNvSpPr>
            <p:nvPr/>
          </p:nvSpPr>
          <p:spPr bwMode="auto">
            <a:xfrm>
              <a:off x="5639619" y="4690914"/>
              <a:ext cx="7620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Samsun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3" name="Zone de texte 2"/>
            <p:cNvSpPr txBox="1">
              <a:spLocks noChangeArrowheads="1"/>
            </p:cNvSpPr>
            <p:nvPr/>
          </p:nvSpPr>
          <p:spPr bwMode="auto">
            <a:xfrm>
              <a:off x="7192194" y="4967139"/>
              <a:ext cx="7620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Trabzon 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4" name="Zone de texte 2"/>
            <p:cNvSpPr txBox="1">
              <a:spLocks noChangeArrowheads="1"/>
            </p:cNvSpPr>
            <p:nvPr/>
          </p:nvSpPr>
          <p:spPr bwMode="auto">
            <a:xfrm>
              <a:off x="1296219" y="3633639"/>
              <a:ext cx="7620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Varna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5" name="Zone de texte 2"/>
            <p:cNvSpPr txBox="1">
              <a:spLocks noChangeArrowheads="1"/>
            </p:cNvSpPr>
            <p:nvPr/>
          </p:nvSpPr>
          <p:spPr bwMode="auto">
            <a:xfrm>
              <a:off x="1000944" y="4090839"/>
              <a:ext cx="7620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Burgas 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6" name="Zone de texte 2"/>
            <p:cNvSpPr txBox="1">
              <a:spLocks noChangeArrowheads="1"/>
            </p:cNvSpPr>
            <p:nvPr/>
          </p:nvSpPr>
          <p:spPr bwMode="auto">
            <a:xfrm>
              <a:off x="6439719" y="2671614"/>
              <a:ext cx="1114425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Novorossiysk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7" name="Zone de texte 2"/>
            <p:cNvSpPr txBox="1">
              <a:spLocks noChangeArrowheads="1"/>
            </p:cNvSpPr>
            <p:nvPr/>
          </p:nvSpPr>
          <p:spPr bwMode="auto">
            <a:xfrm>
              <a:off x="3544119" y="2795439"/>
              <a:ext cx="10287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Sebastopol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8" name="Zone de texte 2"/>
            <p:cNvSpPr txBox="1">
              <a:spLocks noChangeArrowheads="1"/>
            </p:cNvSpPr>
            <p:nvPr/>
          </p:nvSpPr>
          <p:spPr bwMode="auto">
            <a:xfrm>
              <a:off x="3382194" y="4967139"/>
              <a:ext cx="7620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Eregli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9" name="Zone de texte 2"/>
            <p:cNvSpPr txBox="1">
              <a:spLocks noChangeArrowheads="1"/>
            </p:cNvSpPr>
            <p:nvPr/>
          </p:nvSpPr>
          <p:spPr bwMode="auto">
            <a:xfrm>
              <a:off x="1362894" y="3205014"/>
              <a:ext cx="847725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Constantza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60" name="Zone de texte 2"/>
            <p:cNvSpPr txBox="1">
              <a:spLocks noChangeArrowheads="1"/>
            </p:cNvSpPr>
            <p:nvPr/>
          </p:nvSpPr>
          <p:spPr bwMode="auto">
            <a:xfrm>
              <a:off x="4144194" y="3643164"/>
              <a:ext cx="1038225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BLACK SEA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61" name="Zone de texte 2"/>
            <p:cNvSpPr txBox="1">
              <a:spLocks noChangeArrowheads="1"/>
            </p:cNvSpPr>
            <p:nvPr/>
          </p:nvSpPr>
          <p:spPr bwMode="auto">
            <a:xfrm>
              <a:off x="5563419" y="1766739"/>
              <a:ext cx="9525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AZOV SEA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62" name="Zone de texte 2"/>
            <p:cNvSpPr txBox="1">
              <a:spLocks noChangeArrowheads="1"/>
            </p:cNvSpPr>
            <p:nvPr/>
          </p:nvSpPr>
          <p:spPr bwMode="auto">
            <a:xfrm>
              <a:off x="7258869" y="1157139"/>
              <a:ext cx="7620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solidFill>
                    <a:srgbClr val="0070C0"/>
                  </a:solidFill>
                  <a:effectLst/>
                  <a:latin typeface="Calibri"/>
                  <a:ea typeface="Calibri"/>
                  <a:cs typeface="Times New Roman"/>
                </a:rPr>
                <a:t>R. Don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63" name="Zone de texte 2"/>
            <p:cNvSpPr txBox="1">
              <a:spLocks noChangeArrowheads="1"/>
            </p:cNvSpPr>
            <p:nvPr/>
          </p:nvSpPr>
          <p:spPr bwMode="auto">
            <a:xfrm>
              <a:off x="7335069" y="3376464"/>
              <a:ext cx="762000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Sotchi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64" name="Zone de texte 2"/>
            <p:cNvSpPr txBox="1">
              <a:spLocks noChangeArrowheads="1"/>
            </p:cNvSpPr>
            <p:nvPr/>
          </p:nvSpPr>
          <p:spPr bwMode="auto">
            <a:xfrm>
              <a:off x="1010469" y="5671989"/>
              <a:ext cx="904875" cy="266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Çanakkale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65" name="Zone de texte 2"/>
            <p:cNvSpPr txBox="1">
              <a:spLocks noChangeArrowheads="1"/>
            </p:cNvSpPr>
            <p:nvPr/>
          </p:nvSpPr>
          <p:spPr bwMode="auto">
            <a:xfrm>
              <a:off x="1477194" y="5243364"/>
              <a:ext cx="1019175" cy="495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80000"/>
                </a:lnSpc>
                <a:spcAft>
                  <a:spcPts val="0"/>
                </a:spcAft>
              </a:pP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MARMARA</a:t>
              </a:r>
              <a:br>
                <a:rPr lang="fr-FR" sz="1100" b="1">
                  <a:effectLst/>
                  <a:latin typeface="Calibri"/>
                  <a:ea typeface="Calibri"/>
                  <a:cs typeface="Times New Roman"/>
                </a:rPr>
              </a:br>
              <a:r>
                <a:rPr lang="fr-FR" sz="1100" b="1">
                  <a:effectLst/>
                  <a:latin typeface="Calibri"/>
                  <a:ea typeface="Calibri"/>
                  <a:cs typeface="Times New Roman"/>
                </a:rPr>
                <a:t>SEA</a:t>
              </a:r>
              <a:endParaRPr lang="fr-FR" sz="1100">
                <a:effectLst/>
                <a:latin typeface="Calibri"/>
                <a:ea typeface="Calibri"/>
                <a:cs typeface="Times New Roman"/>
              </a:endParaRPr>
            </a:p>
          </p:txBody>
        </p:sp>
        <p:grpSp>
          <p:nvGrpSpPr>
            <p:cNvPr id="36" name="Groupe 35"/>
            <p:cNvGrpSpPr/>
            <p:nvPr/>
          </p:nvGrpSpPr>
          <p:grpSpPr>
            <a:xfrm>
              <a:off x="819272" y="1085524"/>
              <a:ext cx="1263602" cy="903316"/>
              <a:chOff x="819272" y="929204"/>
              <a:chExt cx="1263602" cy="903316"/>
            </a:xfrm>
          </p:grpSpPr>
          <p:cxnSp>
            <p:nvCxnSpPr>
              <p:cNvPr id="31" name="Connecteur droit avec flèche 30"/>
              <p:cNvCxnSpPr/>
              <p:nvPr/>
            </p:nvCxnSpPr>
            <p:spPr>
              <a:xfrm rot="5400000">
                <a:off x="1428574" y="1154656"/>
                <a:ext cx="0" cy="10800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/>
              <p:cNvSpPr/>
              <p:nvPr/>
            </p:nvSpPr>
            <p:spPr>
              <a:xfrm>
                <a:off x="819272" y="929204"/>
                <a:ext cx="1263602" cy="90331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7" name="ZoneTexte 36"/>
            <p:cNvSpPr txBox="1"/>
            <p:nvPr/>
          </p:nvSpPr>
          <p:spPr>
            <a:xfrm>
              <a:off x="787212" y="1085524"/>
              <a:ext cx="12827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100" b="1" dirty="0" err="1"/>
                <a:t>Scale</a:t>
              </a:r>
              <a:r>
                <a:rPr lang="fr-FR" sz="1100" b="1" dirty="0"/>
                <a:t>: </a:t>
              </a:r>
              <a:br>
                <a:rPr lang="fr-FR" sz="1100" dirty="0"/>
              </a:br>
              <a:r>
                <a:rPr lang="fr-FR" sz="1100" dirty="0"/>
                <a:t>1000 Roman stadia</a:t>
              </a:r>
            </a:p>
            <a:p>
              <a:pPr algn="ctr"/>
              <a:r>
                <a:rPr lang="fr-FR" sz="1100" dirty="0"/>
                <a:t>100 </a:t>
              </a:r>
              <a:r>
                <a:rPr lang="fr-FR" sz="1100" dirty="0" err="1"/>
                <a:t>nautical</a:t>
              </a:r>
              <a:r>
                <a:rPr lang="fr-FR" sz="1100" dirty="0"/>
                <a:t> miles</a:t>
              </a:r>
              <a:br>
                <a:rPr lang="fr-FR" sz="1100" dirty="0"/>
              </a:br>
              <a:r>
                <a:rPr lang="fr-FR" sz="1100" dirty="0"/>
                <a:t>185 km</a:t>
              </a: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3923928" y="5661248"/>
              <a:ext cx="138691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Longitude (</a:t>
              </a:r>
              <a:r>
                <a:rPr lang="fr-FR" sz="1100" dirty="0" err="1"/>
                <a:t>deg</a:t>
              </a:r>
              <a:r>
                <a:rPr lang="fr-FR" sz="1100" dirty="0"/>
                <a:t>. East)</a:t>
              </a:r>
            </a:p>
          </p:txBody>
        </p:sp>
        <p:sp>
          <p:nvSpPr>
            <p:cNvPr id="67" name="ZoneTexte 66"/>
            <p:cNvSpPr txBox="1"/>
            <p:nvPr/>
          </p:nvSpPr>
          <p:spPr>
            <a:xfrm rot="16200000">
              <a:off x="7574316" y="2170400"/>
              <a:ext cx="138531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/>
                <a:t>Latitude (</a:t>
              </a:r>
              <a:r>
                <a:rPr lang="fr-FR" sz="1100" dirty="0" err="1"/>
                <a:t>deg</a:t>
              </a:r>
              <a:r>
                <a:rPr lang="fr-FR" sz="1100" dirty="0"/>
                <a:t>. </a:t>
              </a:r>
              <a:r>
                <a:rPr lang="fr-FR" sz="1100" dirty="0" err="1"/>
                <a:t>North</a:t>
              </a:r>
              <a:r>
                <a:rPr lang="fr-FR" sz="1100" dirty="0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32325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132</Words>
  <Application>Microsoft Office PowerPoint</Application>
  <PresentationFormat>Affichage à l'écran (4:3)</PresentationFormat>
  <Paragraphs>76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ADGMCE</dc:creator>
  <cp:lastModifiedBy>Arthur DE GRAAUW</cp:lastModifiedBy>
  <cp:revision>13</cp:revision>
  <dcterms:created xsi:type="dcterms:W3CDTF">2014-12-25T17:46:04Z</dcterms:created>
  <dcterms:modified xsi:type="dcterms:W3CDTF">2016-03-06T17:41:19Z</dcterms:modified>
</cp:coreProperties>
</file>