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3" r:id="rId3"/>
    <p:sldId id="274" r:id="rId4"/>
    <p:sldId id="256" r:id="rId5"/>
    <p:sldId id="257" r:id="rId6"/>
    <p:sldId id="269" r:id="rId7"/>
    <p:sldId id="270" r:id="rId8"/>
    <p:sldId id="260" r:id="rId9"/>
    <p:sldId id="262" r:id="rId10"/>
    <p:sldId id="266" r:id="rId11"/>
    <p:sldId id="264" r:id="rId12"/>
    <p:sldId id="263" r:id="rId13"/>
    <p:sldId id="265" r:id="rId14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5F3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24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hur DE GRAAUW" userId="50bdfb513eb44029" providerId="LiveId" clId="{AF18D661-198E-4EF1-B53E-978C48FC711F}"/>
  </pc:docChgLst>
  <pc:docChgLst>
    <pc:chgData name="Arthur DE GRAAUW" userId="50bdfb513eb44029" providerId="LiveId" clId="{E824BC4D-120F-45FA-BDCE-B8EF619666BE}"/>
    <pc:docChg chg="addSld modSld">
      <pc:chgData name="Arthur DE GRAAUW" userId="50bdfb513eb44029" providerId="LiveId" clId="{E824BC4D-120F-45FA-BDCE-B8EF619666BE}" dt="2018-11-01T12:31:58.533" v="9" actId="164"/>
      <pc:docMkLst>
        <pc:docMk/>
      </pc:docMkLst>
      <pc:sldChg chg="addSp delSp modSp add mod">
        <pc:chgData name="Arthur DE GRAAUW" userId="50bdfb513eb44029" providerId="LiveId" clId="{E824BC4D-120F-45FA-BDCE-B8EF619666BE}" dt="2018-11-01T12:31:58.533" v="9" actId="164"/>
        <pc:sldMkLst>
          <pc:docMk/>
          <pc:sldMk cId="3003812904" sldId="274"/>
        </pc:sldMkLst>
        <pc:grpChg chg="add mod">
          <ac:chgData name="Arthur DE GRAAUW" userId="50bdfb513eb44029" providerId="LiveId" clId="{E824BC4D-120F-45FA-BDCE-B8EF619666BE}" dt="2018-11-01T12:31:58.533" v="9" actId="164"/>
          <ac:grpSpMkLst>
            <pc:docMk/>
            <pc:sldMk cId="3003812904" sldId="274"/>
            <ac:grpSpMk id="9" creationId="{5544E02C-7F9A-49E8-91A1-060163E7205D}"/>
          </ac:grpSpMkLst>
        </pc:grpChg>
        <pc:grpChg chg="mod">
          <ac:chgData name="Arthur DE GRAAUW" userId="50bdfb513eb44029" providerId="LiveId" clId="{E824BC4D-120F-45FA-BDCE-B8EF619666BE}" dt="2018-11-01T12:31:58.533" v="9" actId="164"/>
          <ac:grpSpMkLst>
            <pc:docMk/>
            <pc:sldMk cId="3003812904" sldId="274"/>
            <ac:grpSpMk id="14" creationId="{6BA31B44-699F-468C-BFE9-97776D7B1876}"/>
          </ac:grpSpMkLst>
        </pc:grpChg>
        <pc:grpChg chg="add del mod">
          <ac:chgData name="Arthur DE GRAAUW" userId="50bdfb513eb44029" providerId="LiveId" clId="{E824BC4D-120F-45FA-BDCE-B8EF619666BE}" dt="2018-11-01T12:30:36.910" v="4" actId="478"/>
          <ac:grpSpMkLst>
            <pc:docMk/>
            <pc:sldMk cId="3003812904" sldId="274"/>
            <ac:grpSpMk id="38" creationId="{05A83FA1-C8C5-428C-8D01-F4DF24398663}"/>
          </ac:grpSpMkLst>
        </pc:grpChg>
        <pc:graphicFrameChg chg="add mod">
          <ac:chgData name="Arthur DE GRAAUW" userId="50bdfb513eb44029" providerId="LiveId" clId="{E824BC4D-120F-45FA-BDCE-B8EF619666BE}" dt="2018-11-01T12:31:58.533" v="9" actId="164"/>
          <ac:graphicFrameMkLst>
            <pc:docMk/>
            <pc:sldMk cId="3003812904" sldId="274"/>
            <ac:graphicFrameMk id="31" creationId="{63BCC03C-5960-494F-B5A3-440EB3DFB4EB}"/>
          </ac:graphicFrameMkLst>
        </pc:graphicFrameChg>
        <pc:graphicFrameChg chg="add del mod">
          <ac:chgData name="Arthur DE GRAAUW" userId="50bdfb513eb44029" providerId="LiveId" clId="{E824BC4D-120F-45FA-BDCE-B8EF619666BE}" dt="2018-11-01T12:30:36.910" v="4" actId="478"/>
          <ac:graphicFrameMkLst>
            <pc:docMk/>
            <pc:sldMk cId="3003812904" sldId="274"/>
            <ac:graphicFrameMk id="40" creationId="{63BCC03C-5960-494F-B5A3-440EB3DFB4EB}"/>
          </ac:graphicFrameMkLst>
        </pc:graphicFrameChg>
        <pc:picChg chg="mod">
          <ac:chgData name="Arthur DE GRAAUW" userId="50bdfb513eb44029" providerId="LiveId" clId="{E824BC4D-120F-45FA-BDCE-B8EF619666BE}" dt="2018-11-01T12:30:36.910" v="4" actId="478"/>
          <ac:picMkLst>
            <pc:docMk/>
            <pc:sldMk cId="3003812904" sldId="274"/>
            <ac:picMk id="39" creationId="{BFD65F95-88EE-42C2-B367-D2C20FF4631C}"/>
          </ac:picMkLst>
        </pc:picChg>
      </pc:sldChg>
    </pc:docChg>
  </pc:docChgLst>
  <pc:docChgLst>
    <pc:chgData name="Arthur DE GRAAUW" userId="50bdfb513eb44029" providerId="LiveId" clId="{4209780B-2203-4F6F-8118-E103665753DB}"/>
    <pc:docChg chg="undo redo custSel addSld delSld modSld">
      <pc:chgData name="Arthur DE GRAAUW" userId="50bdfb513eb44029" providerId="LiveId" clId="{4209780B-2203-4F6F-8118-E103665753DB}" dt="2018-08-17T10:46:25.114" v="223" actId="20577"/>
      <pc:docMkLst>
        <pc:docMk/>
      </pc:docMkLst>
      <pc:sldChg chg="addSp delSp modSp mod">
        <pc:chgData name="Arthur DE GRAAUW" userId="50bdfb513eb44029" providerId="LiveId" clId="{4209780B-2203-4F6F-8118-E103665753DB}" dt="2018-08-11T11:26:27.419" v="222" actId="164"/>
        <pc:sldMkLst>
          <pc:docMk/>
          <pc:sldMk cId="586974501" sldId="267"/>
        </pc:sldMkLst>
        <pc:spChg chg="add del mod topLvl">
          <ac:chgData name="Arthur DE GRAAUW" userId="50bdfb513eb44029" providerId="LiveId" clId="{4209780B-2203-4F6F-8118-E103665753DB}" dt="2018-08-11T11:26:27.419" v="222" actId="164"/>
          <ac:spMkLst>
            <pc:docMk/>
            <pc:sldMk cId="586974501" sldId="267"/>
            <ac:spMk id="3" creationId="{3E3AA1AF-25D6-44FB-BB4A-74A85D6AA27C}"/>
          </ac:spMkLst>
        </pc:spChg>
        <pc:spChg chg="mod">
          <ac:chgData name="Arthur DE GRAAUW" userId="50bdfb513eb44029" providerId="LiveId" clId="{4209780B-2203-4F6F-8118-E103665753DB}" dt="2018-08-11T08:44:28.466" v="109" actId="1076"/>
          <ac:spMkLst>
            <pc:docMk/>
            <pc:sldMk cId="586974501" sldId="267"/>
            <ac:spMk id="4" creationId="{68617E8F-5C84-47E6-9DFA-4FEDE16F98D5}"/>
          </ac:spMkLst>
        </pc:spChg>
        <pc:spChg chg="mod">
          <ac:chgData name="Arthur DE GRAAUW" userId="50bdfb513eb44029" providerId="LiveId" clId="{4209780B-2203-4F6F-8118-E103665753DB}" dt="2018-08-11T09:12:28.127" v="123" actId="948"/>
          <ac:spMkLst>
            <pc:docMk/>
            <pc:sldMk cId="586974501" sldId="267"/>
            <ac:spMk id="5" creationId="{E4546547-AD32-41A7-9783-461B83C390BF}"/>
          </ac:spMkLst>
        </pc:spChg>
        <pc:spChg chg="mod">
          <ac:chgData name="Arthur DE GRAAUW" userId="50bdfb513eb44029" providerId="LiveId" clId="{4209780B-2203-4F6F-8118-E103665753DB}" dt="2018-08-11T08:41:16.545" v="83" actId="404"/>
          <ac:spMkLst>
            <pc:docMk/>
            <pc:sldMk cId="586974501" sldId="267"/>
            <ac:spMk id="8" creationId="{61DBFB3E-84D0-417E-B9FA-8E9137F066E0}"/>
          </ac:spMkLst>
        </pc:spChg>
        <pc:spChg chg="mod">
          <ac:chgData name="Arthur DE GRAAUW" userId="50bdfb513eb44029" providerId="LiveId" clId="{4209780B-2203-4F6F-8118-E103665753DB}" dt="2018-08-11T08:41:16.545" v="83" actId="404"/>
          <ac:spMkLst>
            <pc:docMk/>
            <pc:sldMk cId="586974501" sldId="267"/>
            <ac:spMk id="10" creationId="{C07DFD35-793D-44C2-A6B0-89252DA56F7C}"/>
          </ac:spMkLst>
        </pc:spChg>
        <pc:spChg chg="mod">
          <ac:chgData name="Arthur DE GRAAUW" userId="50bdfb513eb44029" providerId="LiveId" clId="{4209780B-2203-4F6F-8118-E103665753DB}" dt="2018-08-11T08:41:16.545" v="83" actId="404"/>
          <ac:spMkLst>
            <pc:docMk/>
            <pc:sldMk cId="586974501" sldId="267"/>
            <ac:spMk id="11" creationId="{86BE7844-ACB5-46F1-BF10-0B8E9FBA1906}"/>
          </ac:spMkLst>
        </pc:spChg>
        <pc:spChg chg="mod">
          <ac:chgData name="Arthur DE GRAAUW" userId="50bdfb513eb44029" providerId="LiveId" clId="{4209780B-2203-4F6F-8118-E103665753DB}" dt="2018-08-11T08:41:16.545" v="83" actId="404"/>
          <ac:spMkLst>
            <pc:docMk/>
            <pc:sldMk cId="586974501" sldId="267"/>
            <ac:spMk id="12" creationId="{FA5C667C-0880-45F1-84B2-02A56672F8B6}"/>
          </ac:spMkLst>
        </pc:spChg>
        <pc:spChg chg="mod">
          <ac:chgData name="Arthur DE GRAAUW" userId="50bdfb513eb44029" providerId="LiveId" clId="{4209780B-2203-4F6F-8118-E103665753DB}" dt="2018-08-11T08:41:16.545" v="83" actId="404"/>
          <ac:spMkLst>
            <pc:docMk/>
            <pc:sldMk cId="586974501" sldId="267"/>
            <ac:spMk id="16" creationId="{AD9C799C-08E0-4961-B8DA-762449F301DF}"/>
          </ac:spMkLst>
        </pc:spChg>
        <pc:spChg chg="mod">
          <ac:chgData name="Arthur DE GRAAUW" userId="50bdfb513eb44029" providerId="LiveId" clId="{4209780B-2203-4F6F-8118-E103665753DB}" dt="2018-08-11T08:41:16.545" v="83" actId="404"/>
          <ac:spMkLst>
            <pc:docMk/>
            <pc:sldMk cId="586974501" sldId="267"/>
            <ac:spMk id="17" creationId="{24C53A10-847B-4365-913B-8D69BB14758C}"/>
          </ac:spMkLst>
        </pc:spChg>
        <pc:spChg chg="mod">
          <ac:chgData name="Arthur DE GRAAUW" userId="50bdfb513eb44029" providerId="LiveId" clId="{4209780B-2203-4F6F-8118-E103665753DB}" dt="2018-08-11T08:41:16.545" v="83" actId="404"/>
          <ac:spMkLst>
            <pc:docMk/>
            <pc:sldMk cId="586974501" sldId="267"/>
            <ac:spMk id="18" creationId="{014A237E-27EA-4A2D-AB11-F6DA1A57CA62}"/>
          </ac:spMkLst>
        </pc:spChg>
        <pc:spChg chg="mod">
          <ac:chgData name="Arthur DE GRAAUW" userId="50bdfb513eb44029" providerId="LiveId" clId="{4209780B-2203-4F6F-8118-E103665753DB}" dt="2018-08-11T08:41:16.545" v="83" actId="404"/>
          <ac:spMkLst>
            <pc:docMk/>
            <pc:sldMk cId="586974501" sldId="267"/>
            <ac:spMk id="23" creationId="{E1C7B61F-81BC-45D4-9526-839819FED16C}"/>
          </ac:spMkLst>
        </pc:spChg>
        <pc:spChg chg="mod">
          <ac:chgData name="Arthur DE GRAAUW" userId="50bdfb513eb44029" providerId="LiveId" clId="{4209780B-2203-4F6F-8118-E103665753DB}" dt="2018-08-11T08:42:07.474" v="91" actId="1036"/>
          <ac:spMkLst>
            <pc:docMk/>
            <pc:sldMk cId="586974501" sldId="267"/>
            <ac:spMk id="24" creationId="{A07FC870-91BE-4C15-A99D-B254B6164622}"/>
          </ac:spMkLst>
        </pc:spChg>
        <pc:spChg chg="mod">
          <ac:chgData name="Arthur DE GRAAUW" userId="50bdfb513eb44029" providerId="LiveId" clId="{4209780B-2203-4F6F-8118-E103665753DB}" dt="2018-08-11T08:41:16.545" v="83" actId="404"/>
          <ac:spMkLst>
            <pc:docMk/>
            <pc:sldMk cId="586974501" sldId="267"/>
            <ac:spMk id="25" creationId="{EC3BC3E8-AF1C-4193-8FB9-913D43D80A27}"/>
          </ac:spMkLst>
        </pc:spChg>
        <pc:spChg chg="mod">
          <ac:chgData name="Arthur DE GRAAUW" userId="50bdfb513eb44029" providerId="LiveId" clId="{4209780B-2203-4F6F-8118-E103665753DB}" dt="2018-08-11T08:42:18.331" v="93" actId="1037"/>
          <ac:spMkLst>
            <pc:docMk/>
            <pc:sldMk cId="586974501" sldId="267"/>
            <ac:spMk id="26" creationId="{25262BF0-091E-4481-84A3-C5CBC44EFAFC}"/>
          </ac:spMkLst>
        </pc:spChg>
        <pc:spChg chg="mod">
          <ac:chgData name="Arthur DE GRAAUW" userId="50bdfb513eb44029" providerId="LiveId" clId="{4209780B-2203-4F6F-8118-E103665753DB}" dt="2018-08-11T08:41:16.545" v="83" actId="404"/>
          <ac:spMkLst>
            <pc:docMk/>
            <pc:sldMk cId="586974501" sldId="267"/>
            <ac:spMk id="27" creationId="{FACF19F9-00A2-48F8-AA3E-45BA2E4806A5}"/>
          </ac:spMkLst>
        </pc:spChg>
        <pc:spChg chg="mod">
          <ac:chgData name="Arthur DE GRAAUW" userId="50bdfb513eb44029" providerId="LiveId" clId="{4209780B-2203-4F6F-8118-E103665753DB}" dt="2018-08-11T08:41:16.545" v="83" actId="404"/>
          <ac:spMkLst>
            <pc:docMk/>
            <pc:sldMk cId="586974501" sldId="267"/>
            <ac:spMk id="28" creationId="{3AF333A6-0A31-43A7-8794-D7FD02143D36}"/>
          </ac:spMkLst>
        </pc:spChg>
        <pc:spChg chg="mod">
          <ac:chgData name="Arthur DE GRAAUW" userId="50bdfb513eb44029" providerId="LiveId" clId="{4209780B-2203-4F6F-8118-E103665753DB}" dt="2018-08-11T08:41:16.545" v="83" actId="404"/>
          <ac:spMkLst>
            <pc:docMk/>
            <pc:sldMk cId="586974501" sldId="267"/>
            <ac:spMk id="29" creationId="{4FBB387F-1599-4221-A823-DBEA60945D5F}"/>
          </ac:spMkLst>
        </pc:spChg>
        <pc:spChg chg="mod">
          <ac:chgData name="Arthur DE GRAAUW" userId="50bdfb513eb44029" providerId="LiveId" clId="{4209780B-2203-4F6F-8118-E103665753DB}" dt="2018-08-11T08:41:16.545" v="83" actId="404"/>
          <ac:spMkLst>
            <pc:docMk/>
            <pc:sldMk cId="586974501" sldId="267"/>
            <ac:spMk id="30" creationId="{0D8A6C52-12C5-42EA-92B6-B6242FDF6B87}"/>
          </ac:spMkLst>
        </pc:spChg>
        <pc:grpChg chg="mod topLvl">
          <ac:chgData name="Arthur DE GRAAUW" userId="50bdfb513eb44029" providerId="LiveId" clId="{4209780B-2203-4F6F-8118-E103665753DB}" dt="2018-08-11T11:26:27.419" v="222" actId="164"/>
          <ac:grpSpMkLst>
            <pc:docMk/>
            <pc:sldMk cId="586974501" sldId="267"/>
            <ac:grpSpMk id="2" creationId="{3CB54D65-8100-4DD3-8F3D-314E078CB6DC}"/>
          </ac:grpSpMkLst>
        </pc:grpChg>
        <pc:grpChg chg="del">
          <ac:chgData name="Arthur DE GRAAUW" userId="50bdfb513eb44029" providerId="LiveId" clId="{4209780B-2203-4F6F-8118-E103665753DB}" dt="2018-08-11T11:23:41.169" v="206" actId="165"/>
          <ac:grpSpMkLst>
            <pc:docMk/>
            <pc:sldMk cId="586974501" sldId="267"/>
            <ac:grpSpMk id="9" creationId="{B159A19D-A154-49F9-B349-BCB0BB968EB1}"/>
          </ac:grpSpMkLst>
        </pc:grpChg>
        <pc:grpChg chg="add mod">
          <ac:chgData name="Arthur DE GRAAUW" userId="50bdfb513eb44029" providerId="LiveId" clId="{4209780B-2203-4F6F-8118-E103665753DB}" dt="2018-08-11T11:26:27.419" v="222" actId="164"/>
          <ac:grpSpMkLst>
            <pc:docMk/>
            <pc:sldMk cId="586974501" sldId="267"/>
            <ac:grpSpMk id="13" creationId="{CC3E2CF1-CDD4-4B35-BB2F-6FFBD0D3AE51}"/>
          </ac:grpSpMkLst>
        </pc:grpChg>
        <pc:grpChg chg="add mod ord">
          <ac:chgData name="Arthur DE GRAAUW" userId="50bdfb513eb44029" providerId="LiveId" clId="{4209780B-2203-4F6F-8118-E103665753DB}" dt="2018-08-11T11:26:27.419" v="222" actId="164"/>
          <ac:grpSpMkLst>
            <pc:docMk/>
            <pc:sldMk cId="586974501" sldId="267"/>
            <ac:grpSpMk id="31" creationId="{05A83FA1-C8C5-428C-8D01-F4DF24398663}"/>
          </ac:grpSpMkLst>
        </pc:grpChg>
        <pc:grpChg chg="del mod topLvl">
          <ac:chgData name="Arthur DE GRAAUW" userId="50bdfb513eb44029" providerId="LiveId" clId="{4209780B-2203-4F6F-8118-E103665753DB}" dt="2018-08-11T11:24:01.712" v="209" actId="478"/>
          <ac:grpSpMkLst>
            <pc:docMk/>
            <pc:sldMk cId="586974501" sldId="267"/>
            <ac:grpSpMk id="32" creationId="{05A83FA1-C8C5-428C-8D01-F4DF24398663}"/>
          </ac:grpSpMkLst>
        </pc:grpChg>
        <pc:graphicFrameChg chg="add mod">
          <ac:chgData name="Arthur DE GRAAUW" userId="50bdfb513eb44029" providerId="LiveId" clId="{4209780B-2203-4F6F-8118-E103665753DB}" dt="2018-08-11T11:24:43.390" v="214"/>
          <ac:graphicFrameMkLst>
            <pc:docMk/>
            <pc:sldMk cId="586974501" sldId="267"/>
            <ac:graphicFrameMk id="36" creationId="{63BCC03C-5960-494F-B5A3-440EB3DFB4EB}"/>
          </ac:graphicFrameMkLst>
        </pc:graphicFrameChg>
        <pc:picChg chg="add">
          <ac:chgData name="Arthur DE GRAAUW" userId="50bdfb513eb44029" providerId="LiveId" clId="{4209780B-2203-4F6F-8118-E103665753DB}" dt="2018-08-11T11:24:06.180" v="211"/>
          <ac:picMkLst>
            <pc:docMk/>
            <pc:sldMk cId="586974501" sldId="267"/>
            <ac:picMk id="35" creationId="{BFD65F95-88EE-42C2-B367-D2C20FF4631C}"/>
          </ac:picMkLst>
        </pc:picChg>
        <pc:cxnChg chg="mod">
          <ac:chgData name="Arthur DE GRAAUW" userId="50bdfb513eb44029" providerId="LiveId" clId="{4209780B-2203-4F6F-8118-E103665753DB}" dt="2018-08-11T08:44:08.985" v="106" actId="1036"/>
          <ac:cxnSpMkLst>
            <pc:docMk/>
            <pc:sldMk cId="586974501" sldId="267"/>
            <ac:cxnSpMk id="6" creationId="{83F57192-90E0-42C5-9F5C-7D1AB35B9BE6}"/>
          </ac:cxnSpMkLst>
        </pc:cxnChg>
      </pc:sldChg>
      <pc:sldChg chg="addSp delSp modSp add mod">
        <pc:chgData name="Arthur DE GRAAUW" userId="50bdfb513eb44029" providerId="LiveId" clId="{4209780B-2203-4F6F-8118-E103665753DB}" dt="2018-08-17T10:46:25.114" v="223" actId="20577"/>
        <pc:sldMkLst>
          <pc:docMk/>
          <pc:sldMk cId="3427279475" sldId="273"/>
        </pc:sldMkLst>
        <pc:spChg chg="mod topLvl">
          <ac:chgData name="Arthur DE GRAAUW" userId="50bdfb513eb44029" providerId="LiveId" clId="{4209780B-2203-4F6F-8118-E103665753DB}" dt="2018-08-11T11:22:33.511" v="204" actId="164"/>
          <ac:spMkLst>
            <pc:docMk/>
            <pc:sldMk cId="3427279475" sldId="273"/>
            <ac:spMk id="3" creationId="{3E3AA1AF-25D6-44FB-BB4A-74A85D6AA27C}"/>
          </ac:spMkLst>
        </pc:spChg>
        <pc:spChg chg="mod">
          <ac:chgData name="Arthur DE GRAAUW" userId="50bdfb513eb44029" providerId="LiveId" clId="{4209780B-2203-4F6F-8118-E103665753DB}" dt="2018-08-17T10:46:25.114" v="223" actId="20577"/>
          <ac:spMkLst>
            <pc:docMk/>
            <pc:sldMk cId="3427279475" sldId="273"/>
            <ac:spMk id="5" creationId="{E4546547-AD32-41A7-9783-461B83C390BF}"/>
          </ac:spMkLst>
        </pc:spChg>
        <pc:grpChg chg="mod topLvl">
          <ac:chgData name="Arthur DE GRAAUW" userId="50bdfb513eb44029" providerId="LiveId" clId="{4209780B-2203-4F6F-8118-E103665753DB}" dt="2018-08-11T11:22:33.511" v="204" actId="164"/>
          <ac:grpSpMkLst>
            <pc:docMk/>
            <pc:sldMk cId="3427279475" sldId="273"/>
            <ac:grpSpMk id="2" creationId="{3CB54D65-8100-4DD3-8F3D-314E078CB6DC}"/>
          </ac:grpSpMkLst>
        </pc:grpChg>
        <pc:grpChg chg="del mod">
          <ac:chgData name="Arthur DE GRAAUW" userId="50bdfb513eb44029" providerId="LiveId" clId="{4209780B-2203-4F6F-8118-E103665753DB}" dt="2018-08-11T11:09:46.459" v="157" actId="165"/>
          <ac:grpSpMkLst>
            <pc:docMk/>
            <pc:sldMk cId="3427279475" sldId="273"/>
            <ac:grpSpMk id="9" creationId="{DAEADB31-8D7C-4FA7-8AE2-DF60087CEF7B}"/>
          </ac:grpSpMkLst>
        </pc:grpChg>
        <pc:grpChg chg="add del mod">
          <ac:chgData name="Arthur DE GRAAUW" userId="50bdfb513eb44029" providerId="LiveId" clId="{4209780B-2203-4F6F-8118-E103665753DB}" dt="2018-08-11T11:21:10.443" v="194" actId="165"/>
          <ac:grpSpMkLst>
            <pc:docMk/>
            <pc:sldMk cId="3427279475" sldId="273"/>
            <ac:grpSpMk id="13" creationId="{6335847D-5459-49F1-A153-9AF8AD50C61D}"/>
          </ac:grpSpMkLst>
        </pc:grpChg>
        <pc:grpChg chg="add mod">
          <ac:chgData name="Arthur DE GRAAUW" userId="50bdfb513eb44029" providerId="LiveId" clId="{4209780B-2203-4F6F-8118-E103665753DB}" dt="2018-08-11T11:22:33.511" v="204" actId="164"/>
          <ac:grpSpMkLst>
            <pc:docMk/>
            <pc:sldMk cId="3427279475" sldId="273"/>
            <ac:grpSpMk id="14" creationId="{6BA31B44-699F-468C-BFE9-97776D7B1876}"/>
          </ac:grpSpMkLst>
        </pc:grpChg>
        <pc:grpChg chg="del mod topLvl">
          <ac:chgData name="Arthur DE GRAAUW" userId="50bdfb513eb44029" providerId="LiveId" clId="{4209780B-2203-4F6F-8118-E103665753DB}" dt="2018-08-11T11:10:01.018" v="159" actId="478"/>
          <ac:grpSpMkLst>
            <pc:docMk/>
            <pc:sldMk cId="3427279475" sldId="273"/>
            <ac:grpSpMk id="32" creationId="{05A83FA1-C8C5-428C-8D01-F4DF24398663}"/>
          </ac:grpSpMkLst>
        </pc:grpChg>
        <pc:grpChg chg="add del mod ord topLvl">
          <ac:chgData name="Arthur DE GRAAUW" userId="50bdfb513eb44029" providerId="LiveId" clId="{4209780B-2203-4F6F-8118-E103665753DB}" dt="2018-08-11T11:21:57.282" v="199" actId="478"/>
          <ac:grpSpMkLst>
            <pc:docMk/>
            <pc:sldMk cId="3427279475" sldId="273"/>
            <ac:grpSpMk id="35" creationId="{05A83FA1-C8C5-428C-8D01-F4DF24398663}"/>
          </ac:grpSpMkLst>
        </pc:grpChg>
        <pc:grpChg chg="add mod ord">
          <ac:chgData name="Arthur DE GRAAUW" userId="50bdfb513eb44029" providerId="LiveId" clId="{4209780B-2203-4F6F-8118-E103665753DB}" dt="2018-08-11T11:22:33.511" v="204" actId="164"/>
          <ac:grpSpMkLst>
            <pc:docMk/>
            <pc:sldMk cId="3427279475" sldId="273"/>
            <ac:grpSpMk id="38" creationId="{05A83FA1-C8C5-428C-8D01-F4DF24398663}"/>
          </ac:grpSpMkLst>
        </pc:grpChg>
        <pc:graphicFrameChg chg="add del topLvl">
          <ac:chgData name="Arthur DE GRAAUW" userId="50bdfb513eb44029" providerId="LiveId" clId="{4209780B-2203-4F6F-8118-E103665753DB}" dt="2018-08-11T11:21:45.518" v="198" actId="478"/>
          <ac:graphicFrameMkLst>
            <pc:docMk/>
            <pc:sldMk cId="3427279475" sldId="273"/>
            <ac:graphicFrameMk id="37" creationId="{63BCC03C-5960-494F-B5A3-440EB3DFB4EB}"/>
          </ac:graphicFrameMkLst>
        </pc:graphicFrameChg>
        <pc:graphicFrameChg chg="add">
          <ac:chgData name="Arthur DE GRAAUW" userId="50bdfb513eb44029" providerId="LiveId" clId="{4209780B-2203-4F6F-8118-E103665753DB}" dt="2018-08-11T11:22:02.609" v="201"/>
          <ac:graphicFrameMkLst>
            <pc:docMk/>
            <pc:sldMk cId="3427279475" sldId="273"/>
            <ac:graphicFrameMk id="40" creationId="{63BCC03C-5960-494F-B5A3-440EB3DFB4EB}"/>
          </ac:graphicFrameMkLst>
        </pc:graphicFrameChg>
        <pc:picChg chg="add del mod ord">
          <ac:chgData name="Arthur DE GRAAUW" userId="50bdfb513eb44029" providerId="LiveId" clId="{4209780B-2203-4F6F-8118-E103665753DB}" dt="2018-08-11T11:17:43.849" v="175" actId="478"/>
          <ac:picMkLst>
            <pc:docMk/>
            <pc:sldMk cId="3427279475" sldId="273"/>
            <ac:picMk id="31" creationId="{98CD121C-C5C9-4C39-A4A7-6FE8E7734636}"/>
          </ac:picMkLst>
        </pc:picChg>
        <pc:picChg chg="mod">
          <ac:chgData name="Arthur DE GRAAUW" userId="50bdfb513eb44029" providerId="LiveId" clId="{4209780B-2203-4F6F-8118-E103665753DB}" dt="2018-08-11T11:09:08.371" v="154" actId="1076"/>
          <ac:picMkLst>
            <pc:docMk/>
            <pc:sldMk cId="3427279475" sldId="273"/>
            <ac:picMk id="33" creationId="{BFD65F95-88EE-42C2-B367-D2C20FF4631C}"/>
          </ac:picMkLst>
        </pc:picChg>
        <pc:picChg chg="add del mod topLvl">
          <ac:chgData name="Arthur DE GRAAUW" userId="50bdfb513eb44029" providerId="LiveId" clId="{4209780B-2203-4F6F-8118-E103665753DB}" dt="2018-08-11T11:21:45.518" v="198" actId="478"/>
          <ac:picMkLst>
            <pc:docMk/>
            <pc:sldMk cId="3427279475" sldId="273"/>
            <ac:picMk id="36" creationId="{BFD65F95-88EE-42C2-B367-D2C20FF4631C}"/>
          </ac:picMkLst>
        </pc:picChg>
        <pc:picChg chg="add">
          <ac:chgData name="Arthur DE GRAAUW" userId="50bdfb513eb44029" providerId="LiveId" clId="{4209780B-2203-4F6F-8118-E103665753DB}" dt="2018-08-11T11:22:02.609" v="201"/>
          <ac:picMkLst>
            <pc:docMk/>
            <pc:sldMk cId="3427279475" sldId="273"/>
            <ac:picMk id="39" creationId="{BFD65F95-88EE-42C2-B367-D2C20FF4631C}"/>
          </ac:picMkLst>
        </pc:picChg>
      </pc:sldChg>
    </pc:docChg>
  </pc:docChgLst>
  <pc:docChgLst>
    <pc:chgData name="Arthur DE GRAAUW" userId="50bdfb513eb44029" providerId="LiveId" clId="{658ADE48-E5B4-4CF8-A01D-2E39CF94FB83}"/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50bdfb513eb44029/Archeo/EtudesEnCours/AtlanticPorts/AtlanticPort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50bdfb513eb44029/Archeo/EtudesEnCours/AtlanticPorts/AtlanticPort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50bdfb513eb44029/Archeo/EtudesEnCours/AtlanticPorts/AtlanticPorts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6187907138006153E-2"/>
          <c:y val="0.10419718393283132"/>
          <c:w val="0.90516650331139703"/>
          <c:h val="0.85088712477015116"/>
        </c:manualLayout>
      </c:layout>
      <c:scatterChart>
        <c:scatterStyle val="lineMarker"/>
        <c:varyColors val="0"/>
        <c:ser>
          <c:idx val="0"/>
          <c:order val="0"/>
          <c:tx>
            <c:v>References</c:v>
          </c:tx>
          <c:spPr>
            <a:ln w="28575">
              <a:noFill/>
            </a:ln>
          </c:spPr>
          <c:marker>
            <c:symbol val="diamond"/>
            <c:size val="4"/>
            <c:spPr>
              <a:solidFill>
                <a:srgbClr val="002060"/>
              </a:solidFill>
              <a:ln>
                <a:noFill/>
              </a:ln>
            </c:spPr>
          </c:marker>
          <c:xVal>
            <c:numRef>
              <c:f>Map!$R$13:$R$16</c:f>
              <c:numCache>
                <c:formatCode>General</c:formatCode>
                <c:ptCount val="4"/>
                <c:pt idx="0">
                  <c:v>4.09</c:v>
                </c:pt>
                <c:pt idx="1">
                  <c:v>-1.29</c:v>
                </c:pt>
                <c:pt idx="2">
                  <c:v>-1.06</c:v>
                </c:pt>
                <c:pt idx="3">
                  <c:v>-9.27</c:v>
                </c:pt>
              </c:numCache>
            </c:numRef>
          </c:xVal>
          <c:yVal>
            <c:numRef>
              <c:f>Map!$Q$13:$Q$16</c:f>
              <c:numCache>
                <c:formatCode>General</c:formatCode>
                <c:ptCount val="4"/>
                <c:pt idx="0">
                  <c:v>51.98</c:v>
                </c:pt>
                <c:pt idx="1">
                  <c:v>50.76</c:v>
                </c:pt>
                <c:pt idx="2">
                  <c:v>45.6</c:v>
                </c:pt>
                <c:pt idx="3">
                  <c:v>42.88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1AD-47C2-A975-19C1AC912A18}"/>
            </c:ext>
          </c:extLst>
        </c:ser>
        <c:ser>
          <c:idx val="1"/>
          <c:order val="1"/>
          <c:tx>
            <c:v>Ports</c:v>
          </c:tx>
          <c:spPr>
            <a:ln w="28575">
              <a:noFill/>
            </a:ln>
          </c:spPr>
          <c:marker>
            <c:symbol val="circle"/>
            <c:size val="4"/>
            <c:spPr>
              <a:ln w="3175">
                <a:noFill/>
              </a:ln>
            </c:spPr>
          </c:marker>
          <c:xVal>
            <c:numRef>
              <c:f>PLACES!$F$2:$F$181</c:f>
              <c:numCache>
                <c:formatCode>0.00000</c:formatCode>
                <c:ptCount val="180"/>
                <c:pt idx="0">
                  <c:v>4.7234790000000002</c:v>
                </c:pt>
                <c:pt idx="1">
                  <c:v>4.6666749999999997</c:v>
                </c:pt>
                <c:pt idx="2">
                  <c:v>4.3932440000000001</c:v>
                </c:pt>
                <c:pt idx="3">
                  <c:v>4.4330160000000003</c:v>
                </c:pt>
                <c:pt idx="4">
                  <c:v>4.5184059999999997</c:v>
                </c:pt>
                <c:pt idx="5">
                  <c:v>4.3486200000000004</c:v>
                </c:pt>
                <c:pt idx="6">
                  <c:v>4.2089420000000004</c:v>
                </c:pt>
                <c:pt idx="7">
                  <c:v>4.2051800000000004</c:v>
                </c:pt>
                <c:pt idx="8">
                  <c:v>4.345167</c:v>
                </c:pt>
                <c:pt idx="9">
                  <c:v>4.0686</c:v>
                </c:pt>
                <c:pt idx="10">
                  <c:v>3.9338389999999999</c:v>
                </c:pt>
                <c:pt idx="11">
                  <c:v>3.8237999999999999</c:v>
                </c:pt>
                <c:pt idx="12">
                  <c:v>3.604765</c:v>
                </c:pt>
                <c:pt idx="13">
                  <c:v>3.448188</c:v>
                </c:pt>
                <c:pt idx="14">
                  <c:v>3.4247030000000001</c:v>
                </c:pt>
                <c:pt idx="15">
                  <c:v>3.2214</c:v>
                </c:pt>
                <c:pt idx="16">
                  <c:v>3.0792000000000002</c:v>
                </c:pt>
                <c:pt idx="17">
                  <c:v>3.0031544999999999</c:v>
                </c:pt>
                <c:pt idx="18">
                  <c:v>1.6556</c:v>
                </c:pt>
                <c:pt idx="19">
                  <c:v>1.593818</c:v>
                </c:pt>
                <c:pt idx="20">
                  <c:v>1.5962000000000001</c:v>
                </c:pt>
                <c:pt idx="21">
                  <c:v>1.612595</c:v>
                </c:pt>
                <c:pt idx="22">
                  <c:v>1.5645789999999999</c:v>
                </c:pt>
                <c:pt idx="23">
                  <c:v>1.6380060000000001</c:v>
                </c:pt>
                <c:pt idx="24">
                  <c:v>1.8367519999999999</c:v>
                </c:pt>
                <c:pt idx="25">
                  <c:v>1.6528</c:v>
                </c:pt>
                <c:pt idx="26">
                  <c:v>1.7625999999999999</c:v>
                </c:pt>
                <c:pt idx="27">
                  <c:v>1.7457</c:v>
                </c:pt>
                <c:pt idx="28">
                  <c:v>1.4279999999999999</c:v>
                </c:pt>
                <c:pt idx="29">
                  <c:v>1.46193</c:v>
                </c:pt>
                <c:pt idx="30">
                  <c:v>1.1218399999999999</c:v>
                </c:pt>
                <c:pt idx="31">
                  <c:v>0.94340000000000002</c:v>
                </c:pt>
                <c:pt idx="32">
                  <c:v>0.6008</c:v>
                </c:pt>
                <c:pt idx="33">
                  <c:v>0.40799999999999997</c:v>
                </c:pt>
                <c:pt idx="34">
                  <c:v>0.21537000000000001</c:v>
                </c:pt>
                <c:pt idx="35">
                  <c:v>0.209231</c:v>
                </c:pt>
                <c:pt idx="36">
                  <c:v>0.30773</c:v>
                </c:pt>
                <c:pt idx="37">
                  <c:v>0.46800000000000003</c:v>
                </c:pt>
                <c:pt idx="38">
                  <c:v>0.536825</c:v>
                </c:pt>
                <c:pt idx="39">
                  <c:v>0.71299999999999997</c:v>
                </c:pt>
                <c:pt idx="40">
                  <c:v>0.83479000000000003</c:v>
                </c:pt>
                <c:pt idx="41">
                  <c:v>0.90373000000000003</c:v>
                </c:pt>
                <c:pt idx="42">
                  <c:v>1.0891999999999999</c:v>
                </c:pt>
                <c:pt idx="43">
                  <c:v>0.62490000000000001</c:v>
                </c:pt>
                <c:pt idx="44">
                  <c:v>0.43139</c:v>
                </c:pt>
                <c:pt idx="46">
                  <c:v>-0.31977</c:v>
                </c:pt>
                <c:pt idx="47">
                  <c:v>-0.36073</c:v>
                </c:pt>
                <c:pt idx="48">
                  <c:v>-0.42995</c:v>
                </c:pt>
                <c:pt idx="49">
                  <c:v>-0.438</c:v>
                </c:pt>
                <c:pt idx="50">
                  <c:v>-0.44553999999999999</c:v>
                </c:pt>
                <c:pt idx="51">
                  <c:v>-0.49459999999999998</c:v>
                </c:pt>
                <c:pt idx="52">
                  <c:v>-0.47510000000000002</c:v>
                </c:pt>
                <c:pt idx="53">
                  <c:v>-0.76</c:v>
                </c:pt>
                <c:pt idx="54">
                  <c:v>-1.2340869999999999</c:v>
                </c:pt>
                <c:pt idx="55">
                  <c:v>-1.598889</c:v>
                </c:pt>
                <c:pt idx="56">
                  <c:v>-1.8389599999999999</c:v>
                </c:pt>
                <c:pt idx="57">
                  <c:v>-2.1760000000000002</c:v>
                </c:pt>
                <c:pt idx="58">
                  <c:v>-2.5748799999999998</c:v>
                </c:pt>
                <c:pt idx="59">
                  <c:v>-2.524054</c:v>
                </c:pt>
                <c:pt idx="60">
                  <c:v>-2.3599389999999998</c:v>
                </c:pt>
                <c:pt idx="61">
                  <c:v>-2.138954</c:v>
                </c:pt>
                <c:pt idx="62">
                  <c:v>-1.7277549999999999</c:v>
                </c:pt>
                <c:pt idx="63">
                  <c:v>-1.412533</c:v>
                </c:pt>
                <c:pt idx="64">
                  <c:v>-1.7</c:v>
                </c:pt>
                <c:pt idx="65">
                  <c:v>-1.8619159999999999</c:v>
                </c:pt>
                <c:pt idx="66">
                  <c:v>-1.9352</c:v>
                </c:pt>
                <c:pt idx="67">
                  <c:v>-2.0273099999999999</c:v>
                </c:pt>
                <c:pt idx="68">
                  <c:v>-2.0042170000000001</c:v>
                </c:pt>
                <c:pt idx="69">
                  <c:v>-2.4819019999999998</c:v>
                </c:pt>
                <c:pt idx="70">
                  <c:v>-2.7114880000000001</c:v>
                </c:pt>
                <c:pt idx="71">
                  <c:v>-3.4857879999999999</c:v>
                </c:pt>
                <c:pt idx="72">
                  <c:v>-3.53552</c:v>
                </c:pt>
                <c:pt idx="73">
                  <c:v>-3.6375099999999998</c:v>
                </c:pt>
                <c:pt idx="74">
                  <c:v>-3.875826</c:v>
                </c:pt>
                <c:pt idx="75">
                  <c:v>-4.1603300000000001</c:v>
                </c:pt>
                <c:pt idx="76">
                  <c:v>-5.0499299999999998</c:v>
                </c:pt>
                <c:pt idx="77">
                  <c:v>-4.4950000000000001</c:v>
                </c:pt>
                <c:pt idx="78">
                  <c:v>-4.25</c:v>
                </c:pt>
                <c:pt idx="79">
                  <c:v>-4.55722</c:v>
                </c:pt>
                <c:pt idx="80">
                  <c:v>-4.4337499999999999</c:v>
                </c:pt>
                <c:pt idx="81">
                  <c:v>-4.3723999999999998</c:v>
                </c:pt>
                <c:pt idx="82">
                  <c:v>-4.3068999999999997</c:v>
                </c:pt>
                <c:pt idx="83">
                  <c:v>-4.2926000000000002</c:v>
                </c:pt>
                <c:pt idx="84">
                  <c:v>-4.2704000000000004</c:v>
                </c:pt>
                <c:pt idx="85">
                  <c:v>-4.2807000000000004</c:v>
                </c:pt>
                <c:pt idx="86">
                  <c:v>-4.3128000000000002</c:v>
                </c:pt>
                <c:pt idx="87">
                  <c:v>-4.2967000000000004</c:v>
                </c:pt>
                <c:pt idx="88">
                  <c:v>-4.2861200000000004</c:v>
                </c:pt>
                <c:pt idx="89">
                  <c:v>-4.3369999999999997</c:v>
                </c:pt>
                <c:pt idx="90">
                  <c:v>-4.5200500000000003</c:v>
                </c:pt>
                <c:pt idx="91">
                  <c:v>-4.556</c:v>
                </c:pt>
                <c:pt idx="92">
                  <c:v>-4.5860000000000003</c:v>
                </c:pt>
                <c:pt idx="93">
                  <c:v>-4.6889200000000004</c:v>
                </c:pt>
                <c:pt idx="94">
                  <c:v>-4.8538899999999998</c:v>
                </c:pt>
                <c:pt idx="95">
                  <c:v>-4.5887000000000002</c:v>
                </c:pt>
                <c:pt idx="96">
                  <c:v>-4.5343</c:v>
                </c:pt>
                <c:pt idx="97">
                  <c:v>-4.4897400000000003</c:v>
                </c:pt>
                <c:pt idx="98">
                  <c:v>-4.1166559999999999</c:v>
                </c:pt>
                <c:pt idx="99">
                  <c:v>-3.9303699999999999</c:v>
                </c:pt>
                <c:pt idx="100">
                  <c:v>-3.5053000000000001</c:v>
                </c:pt>
                <c:pt idx="101">
                  <c:v>-3.3556159999999999</c:v>
                </c:pt>
                <c:pt idx="102">
                  <c:v>-3.2152799999999999</c:v>
                </c:pt>
                <c:pt idx="103">
                  <c:v>-3.2761429999999998</c:v>
                </c:pt>
                <c:pt idx="104">
                  <c:v>-3.1853940000000001</c:v>
                </c:pt>
                <c:pt idx="105">
                  <c:v>-2.96713</c:v>
                </c:pt>
                <c:pt idx="106">
                  <c:v>-2.8732980000000001</c:v>
                </c:pt>
                <c:pt idx="107">
                  <c:v>-2.9482699999999999</c:v>
                </c:pt>
                <c:pt idx="108">
                  <c:v>-2.762254</c:v>
                </c:pt>
                <c:pt idx="109">
                  <c:v>-2.867</c:v>
                </c:pt>
                <c:pt idx="110">
                  <c:v>-2.5120979999999999</c:v>
                </c:pt>
                <c:pt idx="111">
                  <c:v>-2.4816189999999998</c:v>
                </c:pt>
                <c:pt idx="112">
                  <c:v>-2.41995</c:v>
                </c:pt>
                <c:pt idx="113">
                  <c:v>-2.1789999999999998</c:v>
                </c:pt>
                <c:pt idx="114">
                  <c:v>-1.5451999999999999</c:v>
                </c:pt>
                <c:pt idx="115">
                  <c:v>-1.5278</c:v>
                </c:pt>
                <c:pt idx="116">
                  <c:v>-1.5660000000000001</c:v>
                </c:pt>
                <c:pt idx="117">
                  <c:v>-1.9810000000000001</c:v>
                </c:pt>
                <c:pt idx="118">
                  <c:v>-2.2536999999999998</c:v>
                </c:pt>
                <c:pt idx="119">
                  <c:v>-2.0438000000000001</c:v>
                </c:pt>
                <c:pt idx="120">
                  <c:v>-1.8958999999999999</c:v>
                </c:pt>
                <c:pt idx="121">
                  <c:v>-2.37954</c:v>
                </c:pt>
                <c:pt idx="122">
                  <c:v>-1.57759</c:v>
                </c:pt>
                <c:pt idx="123">
                  <c:v>-0.95199999999999996</c:v>
                </c:pt>
                <c:pt idx="124">
                  <c:v>-1.1621699999999999</c:v>
                </c:pt>
                <c:pt idx="125">
                  <c:v>-1.084452</c:v>
                </c:pt>
                <c:pt idx="126">
                  <c:v>-0.82599999999999996</c:v>
                </c:pt>
                <c:pt idx="127">
                  <c:v>-0.89490000000000003</c:v>
                </c:pt>
                <c:pt idx="128">
                  <c:v>-0.93230000000000002</c:v>
                </c:pt>
                <c:pt idx="129">
                  <c:v>-1.0630999999999999</c:v>
                </c:pt>
                <c:pt idx="130">
                  <c:v>-0.88780000000000003</c:v>
                </c:pt>
                <c:pt idx="131">
                  <c:v>-0.88019999999999998</c:v>
                </c:pt>
                <c:pt idx="132">
                  <c:v>-0.79579999999999995</c:v>
                </c:pt>
                <c:pt idx="133">
                  <c:v>-0.67099600000000004</c:v>
                </c:pt>
                <c:pt idx="134">
                  <c:v>-0.64642999999999995</c:v>
                </c:pt>
                <c:pt idx="135">
                  <c:v>-0.57057000000000002</c:v>
                </c:pt>
                <c:pt idx="136">
                  <c:v>-0.57200700000000004</c:v>
                </c:pt>
                <c:pt idx="137">
                  <c:v>-0.57069999999999999</c:v>
                </c:pt>
                <c:pt idx="138">
                  <c:v>-0.74888999999999994</c:v>
                </c:pt>
                <c:pt idx="139">
                  <c:v>-0.83653</c:v>
                </c:pt>
                <c:pt idx="140">
                  <c:v>-0.84204000000000001</c:v>
                </c:pt>
                <c:pt idx="141">
                  <c:v>-1.06331</c:v>
                </c:pt>
                <c:pt idx="142">
                  <c:v>-1.10575</c:v>
                </c:pt>
                <c:pt idx="143">
                  <c:v>-0.99782000000000004</c:v>
                </c:pt>
                <c:pt idx="144">
                  <c:v>-1.0610200000000001</c:v>
                </c:pt>
                <c:pt idx="145">
                  <c:v>-1.15181</c:v>
                </c:pt>
                <c:pt idx="146">
                  <c:v>-1.2720800000000001</c:v>
                </c:pt>
                <c:pt idx="147">
                  <c:v>-1.474326</c:v>
                </c:pt>
                <c:pt idx="148">
                  <c:v>-1.61</c:v>
                </c:pt>
                <c:pt idx="149">
                  <c:v>-1.7878559999999999</c:v>
                </c:pt>
                <c:pt idx="150">
                  <c:v>-2.1987000000000001</c:v>
                </c:pt>
                <c:pt idx="151">
                  <c:v>-2.4979</c:v>
                </c:pt>
                <c:pt idx="152">
                  <c:v>-2.6965710000000001</c:v>
                </c:pt>
                <c:pt idx="153">
                  <c:v>-2.9092699999999998</c:v>
                </c:pt>
                <c:pt idx="154">
                  <c:v>-3.2170999999999998</c:v>
                </c:pt>
                <c:pt idx="155">
                  <c:v>-3.33494</c:v>
                </c:pt>
                <c:pt idx="156">
                  <c:v>-3.4735</c:v>
                </c:pt>
                <c:pt idx="157">
                  <c:v>-3.7728000000000002</c:v>
                </c:pt>
                <c:pt idx="158">
                  <c:v>-3.7656999999999998</c:v>
                </c:pt>
                <c:pt idx="159">
                  <c:v>-4.037401</c:v>
                </c:pt>
                <c:pt idx="160">
                  <c:v>-4.3807700000000001</c:v>
                </c:pt>
                <c:pt idx="161">
                  <c:v>-4.4521800000000002</c:v>
                </c:pt>
                <c:pt idx="162">
                  <c:v>-5.3857299999999997</c:v>
                </c:pt>
                <c:pt idx="163">
                  <c:v>-5.659986</c:v>
                </c:pt>
                <c:pt idx="164">
                  <c:v>-5.7039999999999997</c:v>
                </c:pt>
                <c:pt idx="165">
                  <c:v>-5.8076999999999996</c:v>
                </c:pt>
                <c:pt idx="166">
                  <c:v>-6.0757099999999999</c:v>
                </c:pt>
                <c:pt idx="167">
                  <c:v>-6.0972330000000001</c:v>
                </c:pt>
                <c:pt idx="168">
                  <c:v>-7.5829170000000001</c:v>
                </c:pt>
                <c:pt idx="169">
                  <c:v>-7.668622</c:v>
                </c:pt>
                <c:pt idx="170">
                  <c:v>-7.8113999999999999</c:v>
                </c:pt>
                <c:pt idx="171">
                  <c:v>-7.8956540000000004</c:v>
                </c:pt>
                <c:pt idx="172">
                  <c:v>-7.86327</c:v>
                </c:pt>
                <c:pt idx="173">
                  <c:v>-8.3169000000000004</c:v>
                </c:pt>
                <c:pt idx="174">
                  <c:v>-8.3283000000000005</c:v>
                </c:pt>
                <c:pt idx="175">
                  <c:v>-8.255077</c:v>
                </c:pt>
                <c:pt idx="176">
                  <c:v>-8.2423000000000002</c:v>
                </c:pt>
                <c:pt idx="177">
                  <c:v>-8.2269400000000008</c:v>
                </c:pt>
                <c:pt idx="178">
                  <c:v>-8.1935900000000004</c:v>
                </c:pt>
                <c:pt idx="179">
                  <c:v>-8.3901299999999992</c:v>
                </c:pt>
              </c:numCache>
            </c:numRef>
          </c:xVal>
          <c:yVal>
            <c:numRef>
              <c:f>PLACES!$E$2:$E$181</c:f>
              <c:numCache>
                <c:formatCode>0.00000</c:formatCode>
                <c:ptCount val="180"/>
                <c:pt idx="0">
                  <c:v>52.535846999999997</c:v>
                </c:pt>
                <c:pt idx="1">
                  <c:v>52.458866999999998</c:v>
                </c:pt>
                <c:pt idx="2">
                  <c:v>52.213476</c:v>
                </c:pt>
                <c:pt idx="3">
                  <c:v>52.179214000000002</c:v>
                </c:pt>
                <c:pt idx="4">
                  <c:v>52.149711000000003</c:v>
                </c:pt>
                <c:pt idx="5">
                  <c:v>52.059002999999997</c:v>
                </c:pt>
                <c:pt idx="6">
                  <c:v>52.053781000000001</c:v>
                </c:pt>
                <c:pt idx="7">
                  <c:v>51.985810000000001</c:v>
                </c:pt>
                <c:pt idx="8">
                  <c:v>51.912776999999998</c:v>
                </c:pt>
                <c:pt idx="9">
                  <c:v>51.923299999999998</c:v>
                </c:pt>
                <c:pt idx="10">
                  <c:v>51.842841999999997</c:v>
                </c:pt>
                <c:pt idx="11">
                  <c:v>51.6175</c:v>
                </c:pt>
                <c:pt idx="12">
                  <c:v>51.604959999999998</c:v>
                </c:pt>
                <c:pt idx="13">
                  <c:v>51.274214000000001</c:v>
                </c:pt>
                <c:pt idx="14">
                  <c:v>51.222979000000002</c:v>
                </c:pt>
                <c:pt idx="15">
                  <c:v>51.214700000000001</c:v>
                </c:pt>
                <c:pt idx="16">
                  <c:v>51.301110000000001</c:v>
                </c:pt>
                <c:pt idx="17">
                  <c:v>51.184082600000004</c:v>
                </c:pt>
                <c:pt idx="18">
                  <c:v>50.877699999999997</c:v>
                </c:pt>
                <c:pt idx="19">
                  <c:v>50.768721999999997</c:v>
                </c:pt>
                <c:pt idx="20">
                  <c:v>50.734099999999998</c:v>
                </c:pt>
                <c:pt idx="21">
                  <c:v>50.715269999999997</c:v>
                </c:pt>
                <c:pt idx="22">
                  <c:v>50.707832000000003</c:v>
                </c:pt>
                <c:pt idx="23">
                  <c:v>50.513930999999999</c:v>
                </c:pt>
                <c:pt idx="24">
                  <c:v>50.446038999999999</c:v>
                </c:pt>
                <c:pt idx="25">
                  <c:v>50.361699999999999</c:v>
                </c:pt>
                <c:pt idx="26">
                  <c:v>50.143700000000003</c:v>
                </c:pt>
                <c:pt idx="27">
                  <c:v>50.118400000000001</c:v>
                </c:pt>
                <c:pt idx="28">
                  <c:v>50.086199999999998</c:v>
                </c:pt>
                <c:pt idx="29">
                  <c:v>50.021599999999999</c:v>
                </c:pt>
                <c:pt idx="30">
                  <c:v>49.941400000000002</c:v>
                </c:pt>
                <c:pt idx="31">
                  <c:v>49.904200000000003</c:v>
                </c:pt>
                <c:pt idx="32">
                  <c:v>49.807600000000001</c:v>
                </c:pt>
                <c:pt idx="33">
                  <c:v>49.744</c:v>
                </c:pt>
                <c:pt idx="34">
                  <c:v>49.713850000000001</c:v>
                </c:pt>
                <c:pt idx="35">
                  <c:v>49.502575999999998</c:v>
                </c:pt>
                <c:pt idx="36">
                  <c:v>49.493589999999998</c:v>
                </c:pt>
                <c:pt idx="37">
                  <c:v>49.494</c:v>
                </c:pt>
                <c:pt idx="38">
                  <c:v>49.517620000000001</c:v>
                </c:pt>
                <c:pt idx="39">
                  <c:v>49.527000000000001</c:v>
                </c:pt>
                <c:pt idx="40">
                  <c:v>49.441609999999997</c:v>
                </c:pt>
                <c:pt idx="41">
                  <c:v>49.488259999999997</c:v>
                </c:pt>
                <c:pt idx="42">
                  <c:v>49.439599999999999</c:v>
                </c:pt>
                <c:pt idx="43">
                  <c:v>49.430799999999998</c:v>
                </c:pt>
                <c:pt idx="44">
                  <c:v>49.438009999999998</c:v>
                </c:pt>
                <c:pt idx="46">
                  <c:v>49.176960000000001</c:v>
                </c:pt>
                <c:pt idx="47">
                  <c:v>49.184040000000003</c:v>
                </c:pt>
                <c:pt idx="48">
                  <c:v>49.106639999999999</c:v>
                </c:pt>
                <c:pt idx="49">
                  <c:v>49.306600000000003</c:v>
                </c:pt>
                <c:pt idx="50">
                  <c:v>49.267440000000001</c:v>
                </c:pt>
                <c:pt idx="51">
                  <c:v>49.296799999999998</c:v>
                </c:pt>
                <c:pt idx="52">
                  <c:v>49.309399999999997</c:v>
                </c:pt>
                <c:pt idx="53">
                  <c:v>49.34</c:v>
                </c:pt>
                <c:pt idx="54">
                  <c:v>49.311129999999999</c:v>
                </c:pt>
                <c:pt idx="55">
                  <c:v>49.682941</c:v>
                </c:pt>
                <c:pt idx="56">
                  <c:v>49.672449999999998</c:v>
                </c:pt>
                <c:pt idx="57">
                  <c:v>49.720945</c:v>
                </c:pt>
                <c:pt idx="58">
                  <c:v>49.455255000000001</c:v>
                </c:pt>
                <c:pt idx="59">
                  <c:v>49.458796</c:v>
                </c:pt>
                <c:pt idx="60">
                  <c:v>49.431421</c:v>
                </c:pt>
                <c:pt idx="61">
                  <c:v>49.218156999999998</c:v>
                </c:pt>
                <c:pt idx="62">
                  <c:v>49.315390999999998</c:v>
                </c:pt>
                <c:pt idx="63">
                  <c:v>48.659635999999999</c:v>
                </c:pt>
                <c:pt idx="64">
                  <c:v>48.55</c:v>
                </c:pt>
                <c:pt idx="65">
                  <c:v>48.643115000000002</c:v>
                </c:pt>
                <c:pt idx="66">
                  <c:v>48.7</c:v>
                </c:pt>
                <c:pt idx="67">
                  <c:v>48.635809999999999</c:v>
                </c:pt>
                <c:pt idx="68">
                  <c:v>48.475287999999999</c:v>
                </c:pt>
                <c:pt idx="69">
                  <c:v>48.631072000000003</c:v>
                </c:pt>
                <c:pt idx="70">
                  <c:v>48.545476000000001</c:v>
                </c:pt>
                <c:pt idx="71">
                  <c:v>48.736145</c:v>
                </c:pt>
                <c:pt idx="72">
                  <c:v>48.730780000000003</c:v>
                </c:pt>
                <c:pt idx="73">
                  <c:v>48.677160000000001</c:v>
                </c:pt>
                <c:pt idx="74">
                  <c:v>48.654231000000003</c:v>
                </c:pt>
                <c:pt idx="75">
                  <c:v>48.654269999999997</c:v>
                </c:pt>
                <c:pt idx="76">
                  <c:v>48.458437000000004</c:v>
                </c:pt>
                <c:pt idx="77">
                  <c:v>48.378</c:v>
                </c:pt>
                <c:pt idx="78">
                  <c:v>48.45</c:v>
                </c:pt>
                <c:pt idx="79">
                  <c:v>48.212829999999997</c:v>
                </c:pt>
                <c:pt idx="80">
                  <c:v>48.228400000000001</c:v>
                </c:pt>
                <c:pt idx="81">
                  <c:v>48.215800000000002</c:v>
                </c:pt>
                <c:pt idx="82">
                  <c:v>48.196300000000001</c:v>
                </c:pt>
                <c:pt idx="83">
                  <c:v>48.168399999999998</c:v>
                </c:pt>
                <c:pt idx="84">
                  <c:v>48.133000000000003</c:v>
                </c:pt>
                <c:pt idx="85">
                  <c:v>48.117899999999999</c:v>
                </c:pt>
                <c:pt idx="86">
                  <c:v>48.091200000000001</c:v>
                </c:pt>
                <c:pt idx="87">
                  <c:v>48.091799999999999</c:v>
                </c:pt>
                <c:pt idx="88">
                  <c:v>48.103850000000001</c:v>
                </c:pt>
                <c:pt idx="89">
                  <c:v>48.100999999999999</c:v>
                </c:pt>
                <c:pt idx="90">
                  <c:v>48.089190000000002</c:v>
                </c:pt>
                <c:pt idx="91">
                  <c:v>48.0657</c:v>
                </c:pt>
                <c:pt idx="92">
                  <c:v>48.079000000000001</c:v>
                </c:pt>
                <c:pt idx="93">
                  <c:v>48.063209999999998</c:v>
                </c:pt>
                <c:pt idx="94">
                  <c:v>48.035134999999997</c:v>
                </c:pt>
                <c:pt idx="95">
                  <c:v>48.008299999999998</c:v>
                </c:pt>
                <c:pt idx="96">
                  <c:v>48.028599999999997</c:v>
                </c:pt>
                <c:pt idx="97">
                  <c:v>48.038234000000003</c:v>
                </c:pt>
                <c:pt idx="98">
                  <c:v>47.982317000000002</c:v>
                </c:pt>
                <c:pt idx="99">
                  <c:v>47.904330000000002</c:v>
                </c:pt>
                <c:pt idx="100">
                  <c:v>47.640099999999997</c:v>
                </c:pt>
                <c:pt idx="101">
                  <c:v>47.715792</c:v>
                </c:pt>
                <c:pt idx="102">
                  <c:v>47.668329999999997</c:v>
                </c:pt>
                <c:pt idx="103">
                  <c:v>47.799419</c:v>
                </c:pt>
                <c:pt idx="104">
                  <c:v>47.322732000000002</c:v>
                </c:pt>
                <c:pt idx="105">
                  <c:v>47.388435999999999</c:v>
                </c:pt>
                <c:pt idx="106">
                  <c:v>47.336393000000001</c:v>
                </c:pt>
                <c:pt idx="107">
                  <c:v>47.571280000000002</c:v>
                </c:pt>
                <c:pt idx="108">
                  <c:v>47.626471000000002</c:v>
                </c:pt>
                <c:pt idx="109">
                  <c:v>47.552999999999997</c:v>
                </c:pt>
                <c:pt idx="110">
                  <c:v>47.470252000000002</c:v>
                </c:pt>
                <c:pt idx="111">
                  <c:v>47.288480999999997</c:v>
                </c:pt>
                <c:pt idx="112">
                  <c:v>47.259569999999997</c:v>
                </c:pt>
                <c:pt idx="113">
                  <c:v>47.293999999999997</c:v>
                </c:pt>
                <c:pt idx="114">
                  <c:v>47.215600000000002</c:v>
                </c:pt>
                <c:pt idx="115">
                  <c:v>47.216999999999999</c:v>
                </c:pt>
                <c:pt idx="116">
                  <c:v>47.1922</c:v>
                </c:pt>
                <c:pt idx="117">
                  <c:v>47.066000000000003</c:v>
                </c:pt>
                <c:pt idx="118">
                  <c:v>47.0184</c:v>
                </c:pt>
                <c:pt idx="119">
                  <c:v>46.915399999999998</c:v>
                </c:pt>
                <c:pt idx="120">
                  <c:v>46.857599999999998</c:v>
                </c:pt>
                <c:pt idx="121">
                  <c:v>46.70243</c:v>
                </c:pt>
                <c:pt idx="122">
                  <c:v>46.428240000000002</c:v>
                </c:pt>
                <c:pt idx="123">
                  <c:v>46.435000000000002</c:v>
                </c:pt>
                <c:pt idx="124">
                  <c:v>46.143790000000003</c:v>
                </c:pt>
                <c:pt idx="125">
                  <c:v>46.003565999999999</c:v>
                </c:pt>
                <c:pt idx="126">
                  <c:v>46.033999999999999</c:v>
                </c:pt>
                <c:pt idx="127">
                  <c:v>45.941699999999997</c:v>
                </c:pt>
                <c:pt idx="128">
                  <c:v>45.857700000000001</c:v>
                </c:pt>
                <c:pt idx="129">
                  <c:v>45.804900000000004</c:v>
                </c:pt>
                <c:pt idx="130">
                  <c:v>45.683799999999998</c:v>
                </c:pt>
                <c:pt idx="131">
                  <c:v>45.530500000000004</c:v>
                </c:pt>
                <c:pt idx="132">
                  <c:v>45.483600000000003</c:v>
                </c:pt>
                <c:pt idx="133">
                  <c:v>45.123024000000001</c:v>
                </c:pt>
                <c:pt idx="134">
                  <c:v>45.102040000000002</c:v>
                </c:pt>
                <c:pt idx="135">
                  <c:v>45.04421</c:v>
                </c:pt>
                <c:pt idx="136">
                  <c:v>44.840063999999998</c:v>
                </c:pt>
                <c:pt idx="137">
                  <c:v>44.841340000000002</c:v>
                </c:pt>
                <c:pt idx="138">
                  <c:v>45.199199999999998</c:v>
                </c:pt>
                <c:pt idx="139">
                  <c:v>45.281149999999997</c:v>
                </c:pt>
                <c:pt idx="140">
                  <c:v>45.328130000000002</c:v>
                </c:pt>
                <c:pt idx="141">
                  <c:v>45.543410000000002</c:v>
                </c:pt>
                <c:pt idx="142">
                  <c:v>44.742669999999997</c:v>
                </c:pt>
                <c:pt idx="143">
                  <c:v>44.626240000000003</c:v>
                </c:pt>
                <c:pt idx="144">
                  <c:v>44.495950000000001</c:v>
                </c:pt>
                <c:pt idx="145">
                  <c:v>44.224319999999999</c:v>
                </c:pt>
                <c:pt idx="146">
                  <c:v>43.992840000000001</c:v>
                </c:pt>
                <c:pt idx="147">
                  <c:v>43.49288</c:v>
                </c:pt>
                <c:pt idx="148">
                  <c:v>43.426400000000001</c:v>
                </c:pt>
                <c:pt idx="149">
                  <c:v>43.340007</c:v>
                </c:pt>
                <c:pt idx="150">
                  <c:v>43.301099999999998</c:v>
                </c:pt>
                <c:pt idx="151">
                  <c:v>43.368000000000002</c:v>
                </c:pt>
                <c:pt idx="152">
                  <c:v>43.404147999999999</c:v>
                </c:pt>
                <c:pt idx="153">
                  <c:v>43.415419999999997</c:v>
                </c:pt>
                <c:pt idx="154">
                  <c:v>43.383400000000002</c:v>
                </c:pt>
                <c:pt idx="155">
                  <c:v>43.413899999999998</c:v>
                </c:pt>
                <c:pt idx="156">
                  <c:v>43.393599999999999</c:v>
                </c:pt>
                <c:pt idx="157">
                  <c:v>43.467399999999998</c:v>
                </c:pt>
                <c:pt idx="158">
                  <c:v>43.447699999999998</c:v>
                </c:pt>
                <c:pt idx="159">
                  <c:v>43.442708000000003</c:v>
                </c:pt>
                <c:pt idx="160">
                  <c:v>43.395049</c:v>
                </c:pt>
                <c:pt idx="161">
                  <c:v>43.394219999999997</c:v>
                </c:pt>
                <c:pt idx="162">
                  <c:v>43.495600000000003</c:v>
                </c:pt>
                <c:pt idx="163">
                  <c:v>43.544531999999997</c:v>
                </c:pt>
                <c:pt idx="164">
                  <c:v>43.569200000000002</c:v>
                </c:pt>
                <c:pt idx="165">
                  <c:v>43.635800000000003</c:v>
                </c:pt>
                <c:pt idx="166">
                  <c:v>43.542169999999999</c:v>
                </c:pt>
                <c:pt idx="167">
                  <c:v>43.505312000000004</c:v>
                </c:pt>
                <c:pt idx="168">
                  <c:v>43.692323000000002</c:v>
                </c:pt>
                <c:pt idx="169">
                  <c:v>43.771659</c:v>
                </c:pt>
                <c:pt idx="170">
                  <c:v>43.7179</c:v>
                </c:pt>
                <c:pt idx="171">
                  <c:v>43.645251999999999</c:v>
                </c:pt>
                <c:pt idx="172">
                  <c:v>43.760599999999997</c:v>
                </c:pt>
                <c:pt idx="173">
                  <c:v>43.4696</c:v>
                </c:pt>
                <c:pt idx="174">
                  <c:v>43.509399999999999</c:v>
                </c:pt>
                <c:pt idx="175">
                  <c:v>43.476773999999999</c:v>
                </c:pt>
                <c:pt idx="176">
                  <c:v>43.46</c:v>
                </c:pt>
                <c:pt idx="177">
                  <c:v>43.455959999999997</c:v>
                </c:pt>
                <c:pt idx="178">
                  <c:v>43.409649999999999</c:v>
                </c:pt>
                <c:pt idx="179">
                  <c:v>43.365879999999997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1AD-47C2-A975-19C1AC912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1207680"/>
        <c:axId val="191221760"/>
      </c:scatterChart>
      <c:valAx>
        <c:axId val="191207680"/>
        <c:scaling>
          <c:orientation val="minMax"/>
          <c:max val="6"/>
          <c:min val="-9"/>
        </c:scaling>
        <c:delete val="0"/>
        <c:axPos val="b"/>
        <c:numFmt formatCode="General" sourceLinked="0"/>
        <c:majorTickMark val="out"/>
        <c:minorTickMark val="none"/>
        <c:tickLblPos val="nextTo"/>
        <c:crossAx val="191221760"/>
        <c:crosses val="autoZero"/>
        <c:crossBetween val="midCat"/>
      </c:valAx>
      <c:valAx>
        <c:axId val="191221760"/>
        <c:scaling>
          <c:orientation val="minMax"/>
          <c:max val="53"/>
          <c:min val="42"/>
        </c:scaling>
        <c:delete val="0"/>
        <c:axPos val="r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91207680"/>
        <c:crosses val="max"/>
        <c:crossBetween val="midCat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6187907138006153E-2"/>
          <c:y val="0.10419718393283132"/>
          <c:w val="0.90516650331139703"/>
          <c:h val="0.85088712477015116"/>
        </c:manualLayout>
      </c:layout>
      <c:scatterChart>
        <c:scatterStyle val="lineMarker"/>
        <c:varyColors val="0"/>
        <c:ser>
          <c:idx val="0"/>
          <c:order val="0"/>
          <c:tx>
            <c:v>References</c:v>
          </c:tx>
          <c:spPr>
            <a:ln w="28575">
              <a:noFill/>
            </a:ln>
          </c:spPr>
          <c:marker>
            <c:symbol val="diamond"/>
            <c:size val="4"/>
            <c:spPr>
              <a:solidFill>
                <a:srgbClr val="002060"/>
              </a:solidFill>
              <a:ln>
                <a:noFill/>
              </a:ln>
            </c:spPr>
          </c:marker>
          <c:xVal>
            <c:numRef>
              <c:f>Map!$R$13:$R$16</c:f>
              <c:numCache>
                <c:formatCode>General</c:formatCode>
                <c:ptCount val="4"/>
                <c:pt idx="0">
                  <c:v>4.09</c:v>
                </c:pt>
                <c:pt idx="1">
                  <c:v>-1.29</c:v>
                </c:pt>
                <c:pt idx="2">
                  <c:v>-1.06</c:v>
                </c:pt>
                <c:pt idx="3">
                  <c:v>-9.27</c:v>
                </c:pt>
              </c:numCache>
            </c:numRef>
          </c:xVal>
          <c:yVal>
            <c:numRef>
              <c:f>Map!$Q$13:$Q$16</c:f>
              <c:numCache>
                <c:formatCode>General</c:formatCode>
                <c:ptCount val="4"/>
                <c:pt idx="0">
                  <c:v>51.98</c:v>
                </c:pt>
                <c:pt idx="1">
                  <c:v>50.76</c:v>
                </c:pt>
                <c:pt idx="2">
                  <c:v>45.6</c:v>
                </c:pt>
                <c:pt idx="3">
                  <c:v>42.88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2DF-4E1D-9666-2BE532663CCF}"/>
            </c:ext>
          </c:extLst>
        </c:ser>
        <c:ser>
          <c:idx val="1"/>
          <c:order val="1"/>
          <c:tx>
            <c:v>Ports</c:v>
          </c:tx>
          <c:spPr>
            <a:ln w="28575">
              <a:noFill/>
            </a:ln>
          </c:spPr>
          <c:marker>
            <c:symbol val="circle"/>
            <c:size val="4"/>
            <c:spPr>
              <a:ln w="3175">
                <a:noFill/>
              </a:ln>
            </c:spPr>
          </c:marker>
          <c:xVal>
            <c:numRef>
              <c:f>PLACES!$F$2:$F$181</c:f>
              <c:numCache>
                <c:formatCode>0.00000</c:formatCode>
                <c:ptCount val="180"/>
                <c:pt idx="0">
                  <c:v>4.7234790000000002</c:v>
                </c:pt>
                <c:pt idx="1">
                  <c:v>4.6666749999999997</c:v>
                </c:pt>
                <c:pt idx="2">
                  <c:v>4.3932440000000001</c:v>
                </c:pt>
                <c:pt idx="3">
                  <c:v>4.4330160000000003</c:v>
                </c:pt>
                <c:pt idx="4">
                  <c:v>4.5184059999999997</c:v>
                </c:pt>
                <c:pt idx="5">
                  <c:v>4.3486200000000004</c:v>
                </c:pt>
                <c:pt idx="6">
                  <c:v>4.2089420000000004</c:v>
                </c:pt>
                <c:pt idx="7">
                  <c:v>4.2051800000000004</c:v>
                </c:pt>
                <c:pt idx="8">
                  <c:v>4.345167</c:v>
                </c:pt>
                <c:pt idx="9">
                  <c:v>4.0686</c:v>
                </c:pt>
                <c:pt idx="10">
                  <c:v>3.9338389999999999</c:v>
                </c:pt>
                <c:pt idx="11">
                  <c:v>3.8237999999999999</c:v>
                </c:pt>
                <c:pt idx="12">
                  <c:v>3.604765</c:v>
                </c:pt>
                <c:pt idx="13">
                  <c:v>3.448188</c:v>
                </c:pt>
                <c:pt idx="14">
                  <c:v>3.4247030000000001</c:v>
                </c:pt>
                <c:pt idx="15">
                  <c:v>3.2214</c:v>
                </c:pt>
                <c:pt idx="16">
                  <c:v>3.0792000000000002</c:v>
                </c:pt>
                <c:pt idx="17">
                  <c:v>3.0031544999999999</c:v>
                </c:pt>
                <c:pt idx="18">
                  <c:v>1.6556</c:v>
                </c:pt>
                <c:pt idx="19">
                  <c:v>1.593818</c:v>
                </c:pt>
                <c:pt idx="20">
                  <c:v>1.5962000000000001</c:v>
                </c:pt>
                <c:pt idx="21">
                  <c:v>1.612595</c:v>
                </c:pt>
                <c:pt idx="22">
                  <c:v>1.5645789999999999</c:v>
                </c:pt>
                <c:pt idx="23">
                  <c:v>1.6380060000000001</c:v>
                </c:pt>
                <c:pt idx="24">
                  <c:v>1.8367519999999999</c:v>
                </c:pt>
                <c:pt idx="25">
                  <c:v>1.6528</c:v>
                </c:pt>
                <c:pt idx="26">
                  <c:v>1.7625999999999999</c:v>
                </c:pt>
                <c:pt idx="27">
                  <c:v>1.7457</c:v>
                </c:pt>
                <c:pt idx="28">
                  <c:v>1.4279999999999999</c:v>
                </c:pt>
                <c:pt idx="29">
                  <c:v>1.46193</c:v>
                </c:pt>
                <c:pt idx="30">
                  <c:v>1.1218399999999999</c:v>
                </c:pt>
                <c:pt idx="31">
                  <c:v>0.94340000000000002</c:v>
                </c:pt>
                <c:pt idx="32">
                  <c:v>0.6008</c:v>
                </c:pt>
                <c:pt idx="33">
                  <c:v>0.40799999999999997</c:v>
                </c:pt>
                <c:pt idx="34">
                  <c:v>0.21537000000000001</c:v>
                </c:pt>
                <c:pt idx="35">
                  <c:v>0.209231</c:v>
                </c:pt>
                <c:pt idx="36">
                  <c:v>0.30773</c:v>
                </c:pt>
                <c:pt idx="37">
                  <c:v>0.46800000000000003</c:v>
                </c:pt>
                <c:pt idx="38">
                  <c:v>0.536825</c:v>
                </c:pt>
                <c:pt idx="39">
                  <c:v>0.71299999999999997</c:v>
                </c:pt>
                <c:pt idx="40">
                  <c:v>0.83479000000000003</c:v>
                </c:pt>
                <c:pt idx="41">
                  <c:v>0.90373000000000003</c:v>
                </c:pt>
                <c:pt idx="42">
                  <c:v>1.0891999999999999</c:v>
                </c:pt>
                <c:pt idx="43">
                  <c:v>0.62490000000000001</c:v>
                </c:pt>
                <c:pt idx="44">
                  <c:v>0.43139</c:v>
                </c:pt>
                <c:pt idx="46">
                  <c:v>-0.31977</c:v>
                </c:pt>
                <c:pt idx="47">
                  <c:v>-0.36073</c:v>
                </c:pt>
                <c:pt idx="48">
                  <c:v>-0.42995</c:v>
                </c:pt>
                <c:pt idx="49">
                  <c:v>-0.438</c:v>
                </c:pt>
                <c:pt idx="50">
                  <c:v>-0.44553999999999999</c:v>
                </c:pt>
                <c:pt idx="51">
                  <c:v>-0.49459999999999998</c:v>
                </c:pt>
                <c:pt idx="52">
                  <c:v>-0.47510000000000002</c:v>
                </c:pt>
                <c:pt idx="53">
                  <c:v>-0.76</c:v>
                </c:pt>
                <c:pt idx="54">
                  <c:v>-1.2340869999999999</c:v>
                </c:pt>
                <c:pt idx="55">
                  <c:v>-1.598889</c:v>
                </c:pt>
                <c:pt idx="56">
                  <c:v>-1.8389599999999999</c:v>
                </c:pt>
                <c:pt idx="57">
                  <c:v>-2.1760000000000002</c:v>
                </c:pt>
                <c:pt idx="58">
                  <c:v>-2.5748799999999998</c:v>
                </c:pt>
                <c:pt idx="59">
                  <c:v>-2.524054</c:v>
                </c:pt>
                <c:pt idx="60">
                  <c:v>-2.3599389999999998</c:v>
                </c:pt>
                <c:pt idx="61">
                  <c:v>-2.138954</c:v>
                </c:pt>
                <c:pt idx="62">
                  <c:v>-1.7277549999999999</c:v>
                </c:pt>
                <c:pt idx="63">
                  <c:v>-1.412533</c:v>
                </c:pt>
                <c:pt idx="64">
                  <c:v>-1.7</c:v>
                </c:pt>
                <c:pt idx="65">
                  <c:v>-1.8619159999999999</c:v>
                </c:pt>
                <c:pt idx="66">
                  <c:v>-1.9352</c:v>
                </c:pt>
                <c:pt idx="67">
                  <c:v>-2.0273099999999999</c:v>
                </c:pt>
                <c:pt idx="68">
                  <c:v>-2.0042170000000001</c:v>
                </c:pt>
                <c:pt idx="69">
                  <c:v>-2.4819019999999998</c:v>
                </c:pt>
                <c:pt idx="70">
                  <c:v>-2.7114880000000001</c:v>
                </c:pt>
                <c:pt idx="71">
                  <c:v>-3.4857879999999999</c:v>
                </c:pt>
                <c:pt idx="72">
                  <c:v>-3.53552</c:v>
                </c:pt>
                <c:pt idx="73">
                  <c:v>-3.6375099999999998</c:v>
                </c:pt>
                <c:pt idx="74">
                  <c:v>-3.875826</c:v>
                </c:pt>
                <c:pt idx="75">
                  <c:v>-4.1603300000000001</c:v>
                </c:pt>
                <c:pt idx="76">
                  <c:v>-5.0499299999999998</c:v>
                </c:pt>
                <c:pt idx="77">
                  <c:v>-4.4950000000000001</c:v>
                </c:pt>
                <c:pt idx="78">
                  <c:v>-4.25</c:v>
                </c:pt>
                <c:pt idx="79">
                  <c:v>-4.55722</c:v>
                </c:pt>
                <c:pt idx="80">
                  <c:v>-4.4337499999999999</c:v>
                </c:pt>
                <c:pt idx="81">
                  <c:v>-4.3723999999999998</c:v>
                </c:pt>
                <c:pt idx="82">
                  <c:v>-4.3068999999999997</c:v>
                </c:pt>
                <c:pt idx="83">
                  <c:v>-4.2926000000000002</c:v>
                </c:pt>
                <c:pt idx="84">
                  <c:v>-4.2704000000000004</c:v>
                </c:pt>
                <c:pt idx="85">
                  <c:v>-4.2807000000000004</c:v>
                </c:pt>
                <c:pt idx="86">
                  <c:v>-4.3128000000000002</c:v>
                </c:pt>
                <c:pt idx="87">
                  <c:v>-4.2967000000000004</c:v>
                </c:pt>
                <c:pt idx="88">
                  <c:v>-4.2861200000000004</c:v>
                </c:pt>
                <c:pt idx="89">
                  <c:v>-4.3369999999999997</c:v>
                </c:pt>
                <c:pt idx="90">
                  <c:v>-4.5200500000000003</c:v>
                </c:pt>
                <c:pt idx="91">
                  <c:v>-4.556</c:v>
                </c:pt>
                <c:pt idx="92">
                  <c:v>-4.5860000000000003</c:v>
                </c:pt>
                <c:pt idx="93">
                  <c:v>-4.6889200000000004</c:v>
                </c:pt>
                <c:pt idx="94">
                  <c:v>-4.8538899999999998</c:v>
                </c:pt>
                <c:pt idx="95">
                  <c:v>-4.5887000000000002</c:v>
                </c:pt>
                <c:pt idx="96">
                  <c:v>-4.5343</c:v>
                </c:pt>
                <c:pt idx="97">
                  <c:v>-4.4897400000000003</c:v>
                </c:pt>
                <c:pt idx="98">
                  <c:v>-4.1166559999999999</c:v>
                </c:pt>
                <c:pt idx="99">
                  <c:v>-3.9303699999999999</c:v>
                </c:pt>
                <c:pt idx="100">
                  <c:v>-3.5053000000000001</c:v>
                </c:pt>
                <c:pt idx="101">
                  <c:v>-3.3556159999999999</c:v>
                </c:pt>
                <c:pt idx="102">
                  <c:v>-3.2152799999999999</c:v>
                </c:pt>
                <c:pt idx="103">
                  <c:v>-3.2761429999999998</c:v>
                </c:pt>
                <c:pt idx="104">
                  <c:v>-3.1853940000000001</c:v>
                </c:pt>
                <c:pt idx="105">
                  <c:v>-2.96713</c:v>
                </c:pt>
                <c:pt idx="106">
                  <c:v>-2.8732980000000001</c:v>
                </c:pt>
                <c:pt idx="107">
                  <c:v>-2.9482699999999999</c:v>
                </c:pt>
                <c:pt idx="108">
                  <c:v>-2.762254</c:v>
                </c:pt>
                <c:pt idx="109">
                  <c:v>-2.867</c:v>
                </c:pt>
                <c:pt idx="110">
                  <c:v>-2.5120979999999999</c:v>
                </c:pt>
                <c:pt idx="111">
                  <c:v>-2.4816189999999998</c:v>
                </c:pt>
                <c:pt idx="112">
                  <c:v>-2.41995</c:v>
                </c:pt>
                <c:pt idx="113">
                  <c:v>-2.1789999999999998</c:v>
                </c:pt>
                <c:pt idx="114">
                  <c:v>-1.5451999999999999</c:v>
                </c:pt>
                <c:pt idx="115">
                  <c:v>-1.5278</c:v>
                </c:pt>
                <c:pt idx="116">
                  <c:v>-1.5660000000000001</c:v>
                </c:pt>
                <c:pt idx="117">
                  <c:v>-1.9810000000000001</c:v>
                </c:pt>
                <c:pt idx="118">
                  <c:v>-2.2536999999999998</c:v>
                </c:pt>
                <c:pt idx="119">
                  <c:v>-2.0438000000000001</c:v>
                </c:pt>
                <c:pt idx="120">
                  <c:v>-1.8958999999999999</c:v>
                </c:pt>
                <c:pt idx="121">
                  <c:v>-2.37954</c:v>
                </c:pt>
                <c:pt idx="122">
                  <c:v>-1.57759</c:v>
                </c:pt>
                <c:pt idx="123">
                  <c:v>-0.95199999999999996</c:v>
                </c:pt>
                <c:pt idx="124">
                  <c:v>-1.1621699999999999</c:v>
                </c:pt>
                <c:pt idx="125">
                  <c:v>-1.084452</c:v>
                </c:pt>
                <c:pt idx="126">
                  <c:v>-0.82599999999999996</c:v>
                </c:pt>
                <c:pt idx="127">
                  <c:v>-0.89490000000000003</c:v>
                </c:pt>
                <c:pt idx="128">
                  <c:v>-0.93230000000000002</c:v>
                </c:pt>
                <c:pt idx="129">
                  <c:v>-1.0630999999999999</c:v>
                </c:pt>
                <c:pt idx="130">
                  <c:v>-0.88780000000000003</c:v>
                </c:pt>
                <c:pt idx="131">
                  <c:v>-0.88019999999999998</c:v>
                </c:pt>
                <c:pt idx="132">
                  <c:v>-0.79579999999999995</c:v>
                </c:pt>
                <c:pt idx="133">
                  <c:v>-0.67099600000000004</c:v>
                </c:pt>
                <c:pt idx="134">
                  <c:v>-0.64642999999999995</c:v>
                </c:pt>
                <c:pt idx="135">
                  <c:v>-0.57057000000000002</c:v>
                </c:pt>
                <c:pt idx="136">
                  <c:v>-0.57200700000000004</c:v>
                </c:pt>
                <c:pt idx="137">
                  <c:v>-0.57069999999999999</c:v>
                </c:pt>
                <c:pt idx="138">
                  <c:v>-0.74888999999999994</c:v>
                </c:pt>
                <c:pt idx="139">
                  <c:v>-0.83653</c:v>
                </c:pt>
                <c:pt idx="140">
                  <c:v>-0.84204000000000001</c:v>
                </c:pt>
                <c:pt idx="141">
                  <c:v>-1.06331</c:v>
                </c:pt>
                <c:pt idx="142">
                  <c:v>-1.10575</c:v>
                </c:pt>
                <c:pt idx="143">
                  <c:v>-0.99782000000000004</c:v>
                </c:pt>
                <c:pt idx="144">
                  <c:v>-1.0610200000000001</c:v>
                </c:pt>
                <c:pt idx="145">
                  <c:v>-1.15181</c:v>
                </c:pt>
                <c:pt idx="146">
                  <c:v>-1.2720800000000001</c:v>
                </c:pt>
                <c:pt idx="147">
                  <c:v>-1.474326</c:v>
                </c:pt>
                <c:pt idx="148">
                  <c:v>-1.61</c:v>
                </c:pt>
                <c:pt idx="149">
                  <c:v>-1.7878559999999999</c:v>
                </c:pt>
                <c:pt idx="150">
                  <c:v>-2.1987000000000001</c:v>
                </c:pt>
                <c:pt idx="151">
                  <c:v>-2.4979</c:v>
                </c:pt>
                <c:pt idx="152">
                  <c:v>-2.6965710000000001</c:v>
                </c:pt>
                <c:pt idx="153">
                  <c:v>-2.9092699999999998</c:v>
                </c:pt>
                <c:pt idx="154">
                  <c:v>-3.2170999999999998</c:v>
                </c:pt>
                <c:pt idx="155">
                  <c:v>-3.33494</c:v>
                </c:pt>
                <c:pt idx="156">
                  <c:v>-3.4735</c:v>
                </c:pt>
                <c:pt idx="157">
                  <c:v>-3.7728000000000002</c:v>
                </c:pt>
                <c:pt idx="158">
                  <c:v>-3.7656999999999998</c:v>
                </c:pt>
                <c:pt idx="159">
                  <c:v>-4.037401</c:v>
                </c:pt>
                <c:pt idx="160">
                  <c:v>-4.3807700000000001</c:v>
                </c:pt>
                <c:pt idx="161">
                  <c:v>-4.4521800000000002</c:v>
                </c:pt>
                <c:pt idx="162">
                  <c:v>-5.3857299999999997</c:v>
                </c:pt>
                <c:pt idx="163">
                  <c:v>-5.659986</c:v>
                </c:pt>
                <c:pt idx="164">
                  <c:v>-5.7039999999999997</c:v>
                </c:pt>
                <c:pt idx="165">
                  <c:v>-5.8076999999999996</c:v>
                </c:pt>
                <c:pt idx="166">
                  <c:v>-6.0757099999999999</c:v>
                </c:pt>
                <c:pt idx="167">
                  <c:v>-6.0972330000000001</c:v>
                </c:pt>
                <c:pt idx="168">
                  <c:v>-7.5829170000000001</c:v>
                </c:pt>
                <c:pt idx="169">
                  <c:v>-7.668622</c:v>
                </c:pt>
                <c:pt idx="170">
                  <c:v>-7.8113999999999999</c:v>
                </c:pt>
                <c:pt idx="171">
                  <c:v>-7.8956540000000004</c:v>
                </c:pt>
                <c:pt idx="172">
                  <c:v>-7.86327</c:v>
                </c:pt>
                <c:pt idx="173">
                  <c:v>-8.3169000000000004</c:v>
                </c:pt>
                <c:pt idx="174">
                  <c:v>-8.3283000000000005</c:v>
                </c:pt>
                <c:pt idx="175">
                  <c:v>-8.255077</c:v>
                </c:pt>
                <c:pt idx="176">
                  <c:v>-8.2423000000000002</c:v>
                </c:pt>
                <c:pt idx="177">
                  <c:v>-8.2269400000000008</c:v>
                </c:pt>
                <c:pt idx="178">
                  <c:v>-8.1935900000000004</c:v>
                </c:pt>
                <c:pt idx="179">
                  <c:v>-8.3901299999999992</c:v>
                </c:pt>
              </c:numCache>
            </c:numRef>
          </c:xVal>
          <c:yVal>
            <c:numRef>
              <c:f>PLACES!$E$2:$E$181</c:f>
              <c:numCache>
                <c:formatCode>0.00000</c:formatCode>
                <c:ptCount val="180"/>
                <c:pt idx="0">
                  <c:v>52.535846999999997</c:v>
                </c:pt>
                <c:pt idx="1">
                  <c:v>52.458866999999998</c:v>
                </c:pt>
                <c:pt idx="2">
                  <c:v>52.213476</c:v>
                </c:pt>
                <c:pt idx="3">
                  <c:v>52.179214000000002</c:v>
                </c:pt>
                <c:pt idx="4">
                  <c:v>52.149711000000003</c:v>
                </c:pt>
                <c:pt idx="5">
                  <c:v>52.059002999999997</c:v>
                </c:pt>
                <c:pt idx="6">
                  <c:v>52.053781000000001</c:v>
                </c:pt>
                <c:pt idx="7">
                  <c:v>51.985810000000001</c:v>
                </c:pt>
                <c:pt idx="8">
                  <c:v>51.912776999999998</c:v>
                </c:pt>
                <c:pt idx="9">
                  <c:v>51.923299999999998</c:v>
                </c:pt>
                <c:pt idx="10">
                  <c:v>51.842841999999997</c:v>
                </c:pt>
                <c:pt idx="11">
                  <c:v>51.6175</c:v>
                </c:pt>
                <c:pt idx="12">
                  <c:v>51.604959999999998</c:v>
                </c:pt>
                <c:pt idx="13">
                  <c:v>51.274214000000001</c:v>
                </c:pt>
                <c:pt idx="14">
                  <c:v>51.222979000000002</c:v>
                </c:pt>
                <c:pt idx="15">
                  <c:v>51.214700000000001</c:v>
                </c:pt>
                <c:pt idx="16">
                  <c:v>51.301110000000001</c:v>
                </c:pt>
                <c:pt idx="17">
                  <c:v>51.184082600000004</c:v>
                </c:pt>
                <c:pt idx="18">
                  <c:v>50.877699999999997</c:v>
                </c:pt>
                <c:pt idx="19">
                  <c:v>50.768721999999997</c:v>
                </c:pt>
                <c:pt idx="20">
                  <c:v>50.734099999999998</c:v>
                </c:pt>
                <c:pt idx="21">
                  <c:v>50.715269999999997</c:v>
                </c:pt>
                <c:pt idx="22">
                  <c:v>50.707832000000003</c:v>
                </c:pt>
                <c:pt idx="23">
                  <c:v>50.513930999999999</c:v>
                </c:pt>
                <c:pt idx="24">
                  <c:v>50.446038999999999</c:v>
                </c:pt>
                <c:pt idx="25">
                  <c:v>50.361699999999999</c:v>
                </c:pt>
                <c:pt idx="26">
                  <c:v>50.143700000000003</c:v>
                </c:pt>
                <c:pt idx="27">
                  <c:v>50.118400000000001</c:v>
                </c:pt>
                <c:pt idx="28">
                  <c:v>50.086199999999998</c:v>
                </c:pt>
                <c:pt idx="29">
                  <c:v>50.021599999999999</c:v>
                </c:pt>
                <c:pt idx="30">
                  <c:v>49.941400000000002</c:v>
                </c:pt>
                <c:pt idx="31">
                  <c:v>49.904200000000003</c:v>
                </c:pt>
                <c:pt idx="32">
                  <c:v>49.807600000000001</c:v>
                </c:pt>
                <c:pt idx="33">
                  <c:v>49.744</c:v>
                </c:pt>
                <c:pt idx="34">
                  <c:v>49.713850000000001</c:v>
                </c:pt>
                <c:pt idx="35">
                  <c:v>49.502575999999998</c:v>
                </c:pt>
                <c:pt idx="36">
                  <c:v>49.493589999999998</c:v>
                </c:pt>
                <c:pt idx="37">
                  <c:v>49.494</c:v>
                </c:pt>
                <c:pt idx="38">
                  <c:v>49.517620000000001</c:v>
                </c:pt>
                <c:pt idx="39">
                  <c:v>49.527000000000001</c:v>
                </c:pt>
                <c:pt idx="40">
                  <c:v>49.441609999999997</c:v>
                </c:pt>
                <c:pt idx="41">
                  <c:v>49.488259999999997</c:v>
                </c:pt>
                <c:pt idx="42">
                  <c:v>49.439599999999999</c:v>
                </c:pt>
                <c:pt idx="43">
                  <c:v>49.430799999999998</c:v>
                </c:pt>
                <c:pt idx="44">
                  <c:v>49.438009999999998</c:v>
                </c:pt>
                <c:pt idx="46">
                  <c:v>49.176960000000001</c:v>
                </c:pt>
                <c:pt idx="47">
                  <c:v>49.184040000000003</c:v>
                </c:pt>
                <c:pt idx="48">
                  <c:v>49.106639999999999</c:v>
                </c:pt>
                <c:pt idx="49">
                  <c:v>49.306600000000003</c:v>
                </c:pt>
                <c:pt idx="50">
                  <c:v>49.267440000000001</c:v>
                </c:pt>
                <c:pt idx="51">
                  <c:v>49.296799999999998</c:v>
                </c:pt>
                <c:pt idx="52">
                  <c:v>49.309399999999997</c:v>
                </c:pt>
                <c:pt idx="53">
                  <c:v>49.34</c:v>
                </c:pt>
                <c:pt idx="54">
                  <c:v>49.311129999999999</c:v>
                </c:pt>
                <c:pt idx="55">
                  <c:v>49.682941</c:v>
                </c:pt>
                <c:pt idx="56">
                  <c:v>49.672449999999998</c:v>
                </c:pt>
                <c:pt idx="57">
                  <c:v>49.720945</c:v>
                </c:pt>
                <c:pt idx="58">
                  <c:v>49.455255000000001</c:v>
                </c:pt>
                <c:pt idx="59">
                  <c:v>49.458796</c:v>
                </c:pt>
                <c:pt idx="60">
                  <c:v>49.431421</c:v>
                </c:pt>
                <c:pt idx="61">
                  <c:v>49.218156999999998</c:v>
                </c:pt>
                <c:pt idx="62">
                  <c:v>49.315390999999998</c:v>
                </c:pt>
                <c:pt idx="63">
                  <c:v>48.659635999999999</c:v>
                </c:pt>
                <c:pt idx="64">
                  <c:v>48.55</c:v>
                </c:pt>
                <c:pt idx="65">
                  <c:v>48.643115000000002</c:v>
                </c:pt>
                <c:pt idx="66">
                  <c:v>48.7</c:v>
                </c:pt>
                <c:pt idx="67">
                  <c:v>48.635809999999999</c:v>
                </c:pt>
                <c:pt idx="68">
                  <c:v>48.475287999999999</c:v>
                </c:pt>
                <c:pt idx="69">
                  <c:v>48.631072000000003</c:v>
                </c:pt>
                <c:pt idx="70">
                  <c:v>48.545476000000001</c:v>
                </c:pt>
                <c:pt idx="71">
                  <c:v>48.736145</c:v>
                </c:pt>
                <c:pt idx="72">
                  <c:v>48.730780000000003</c:v>
                </c:pt>
                <c:pt idx="73">
                  <c:v>48.677160000000001</c:v>
                </c:pt>
                <c:pt idx="74">
                  <c:v>48.654231000000003</c:v>
                </c:pt>
                <c:pt idx="75">
                  <c:v>48.654269999999997</c:v>
                </c:pt>
                <c:pt idx="76">
                  <c:v>48.458437000000004</c:v>
                </c:pt>
                <c:pt idx="77">
                  <c:v>48.378</c:v>
                </c:pt>
                <c:pt idx="78">
                  <c:v>48.45</c:v>
                </c:pt>
                <c:pt idx="79">
                  <c:v>48.212829999999997</c:v>
                </c:pt>
                <c:pt idx="80">
                  <c:v>48.228400000000001</c:v>
                </c:pt>
                <c:pt idx="81">
                  <c:v>48.215800000000002</c:v>
                </c:pt>
                <c:pt idx="82">
                  <c:v>48.196300000000001</c:v>
                </c:pt>
                <c:pt idx="83">
                  <c:v>48.168399999999998</c:v>
                </c:pt>
                <c:pt idx="84">
                  <c:v>48.133000000000003</c:v>
                </c:pt>
                <c:pt idx="85">
                  <c:v>48.117899999999999</c:v>
                </c:pt>
                <c:pt idx="86">
                  <c:v>48.091200000000001</c:v>
                </c:pt>
                <c:pt idx="87">
                  <c:v>48.091799999999999</c:v>
                </c:pt>
                <c:pt idx="88">
                  <c:v>48.103850000000001</c:v>
                </c:pt>
                <c:pt idx="89">
                  <c:v>48.100999999999999</c:v>
                </c:pt>
                <c:pt idx="90">
                  <c:v>48.089190000000002</c:v>
                </c:pt>
                <c:pt idx="91">
                  <c:v>48.0657</c:v>
                </c:pt>
                <c:pt idx="92">
                  <c:v>48.079000000000001</c:v>
                </c:pt>
                <c:pt idx="93">
                  <c:v>48.063209999999998</c:v>
                </c:pt>
                <c:pt idx="94">
                  <c:v>48.035134999999997</c:v>
                </c:pt>
                <c:pt idx="95">
                  <c:v>48.008299999999998</c:v>
                </c:pt>
                <c:pt idx="96">
                  <c:v>48.028599999999997</c:v>
                </c:pt>
                <c:pt idx="97">
                  <c:v>48.038234000000003</c:v>
                </c:pt>
                <c:pt idx="98">
                  <c:v>47.982317000000002</c:v>
                </c:pt>
                <c:pt idx="99">
                  <c:v>47.904330000000002</c:v>
                </c:pt>
                <c:pt idx="100">
                  <c:v>47.640099999999997</c:v>
                </c:pt>
                <c:pt idx="101">
                  <c:v>47.715792</c:v>
                </c:pt>
                <c:pt idx="102">
                  <c:v>47.668329999999997</c:v>
                </c:pt>
                <c:pt idx="103">
                  <c:v>47.799419</c:v>
                </c:pt>
                <c:pt idx="104">
                  <c:v>47.322732000000002</c:v>
                </c:pt>
                <c:pt idx="105">
                  <c:v>47.388435999999999</c:v>
                </c:pt>
                <c:pt idx="106">
                  <c:v>47.336393000000001</c:v>
                </c:pt>
                <c:pt idx="107">
                  <c:v>47.571280000000002</c:v>
                </c:pt>
                <c:pt idx="108">
                  <c:v>47.626471000000002</c:v>
                </c:pt>
                <c:pt idx="109">
                  <c:v>47.552999999999997</c:v>
                </c:pt>
                <c:pt idx="110">
                  <c:v>47.470252000000002</c:v>
                </c:pt>
                <c:pt idx="111">
                  <c:v>47.288480999999997</c:v>
                </c:pt>
                <c:pt idx="112">
                  <c:v>47.259569999999997</c:v>
                </c:pt>
                <c:pt idx="113">
                  <c:v>47.293999999999997</c:v>
                </c:pt>
                <c:pt idx="114">
                  <c:v>47.215600000000002</c:v>
                </c:pt>
                <c:pt idx="115">
                  <c:v>47.216999999999999</c:v>
                </c:pt>
                <c:pt idx="116">
                  <c:v>47.1922</c:v>
                </c:pt>
                <c:pt idx="117">
                  <c:v>47.066000000000003</c:v>
                </c:pt>
                <c:pt idx="118">
                  <c:v>47.0184</c:v>
                </c:pt>
                <c:pt idx="119">
                  <c:v>46.915399999999998</c:v>
                </c:pt>
                <c:pt idx="120">
                  <c:v>46.857599999999998</c:v>
                </c:pt>
                <c:pt idx="121">
                  <c:v>46.70243</c:v>
                </c:pt>
                <c:pt idx="122">
                  <c:v>46.428240000000002</c:v>
                </c:pt>
                <c:pt idx="123">
                  <c:v>46.435000000000002</c:v>
                </c:pt>
                <c:pt idx="124">
                  <c:v>46.143790000000003</c:v>
                </c:pt>
                <c:pt idx="125">
                  <c:v>46.003565999999999</c:v>
                </c:pt>
                <c:pt idx="126">
                  <c:v>46.033999999999999</c:v>
                </c:pt>
                <c:pt idx="127">
                  <c:v>45.941699999999997</c:v>
                </c:pt>
                <c:pt idx="128">
                  <c:v>45.857700000000001</c:v>
                </c:pt>
                <c:pt idx="129">
                  <c:v>45.804900000000004</c:v>
                </c:pt>
                <c:pt idx="130">
                  <c:v>45.683799999999998</c:v>
                </c:pt>
                <c:pt idx="131">
                  <c:v>45.530500000000004</c:v>
                </c:pt>
                <c:pt idx="132">
                  <c:v>45.483600000000003</c:v>
                </c:pt>
                <c:pt idx="133">
                  <c:v>45.123024000000001</c:v>
                </c:pt>
                <c:pt idx="134">
                  <c:v>45.102040000000002</c:v>
                </c:pt>
                <c:pt idx="135">
                  <c:v>45.04421</c:v>
                </c:pt>
                <c:pt idx="136">
                  <c:v>44.840063999999998</c:v>
                </c:pt>
                <c:pt idx="137">
                  <c:v>44.841340000000002</c:v>
                </c:pt>
                <c:pt idx="138">
                  <c:v>45.199199999999998</c:v>
                </c:pt>
                <c:pt idx="139">
                  <c:v>45.281149999999997</c:v>
                </c:pt>
                <c:pt idx="140">
                  <c:v>45.328130000000002</c:v>
                </c:pt>
                <c:pt idx="141">
                  <c:v>45.543410000000002</c:v>
                </c:pt>
                <c:pt idx="142">
                  <c:v>44.742669999999997</c:v>
                </c:pt>
                <c:pt idx="143">
                  <c:v>44.626240000000003</c:v>
                </c:pt>
                <c:pt idx="144">
                  <c:v>44.495950000000001</c:v>
                </c:pt>
                <c:pt idx="145">
                  <c:v>44.224319999999999</c:v>
                </c:pt>
                <c:pt idx="146">
                  <c:v>43.992840000000001</c:v>
                </c:pt>
                <c:pt idx="147">
                  <c:v>43.49288</c:v>
                </c:pt>
                <c:pt idx="148">
                  <c:v>43.426400000000001</c:v>
                </c:pt>
                <c:pt idx="149">
                  <c:v>43.340007</c:v>
                </c:pt>
                <c:pt idx="150">
                  <c:v>43.301099999999998</c:v>
                </c:pt>
                <c:pt idx="151">
                  <c:v>43.368000000000002</c:v>
                </c:pt>
                <c:pt idx="152">
                  <c:v>43.404147999999999</c:v>
                </c:pt>
                <c:pt idx="153">
                  <c:v>43.415419999999997</c:v>
                </c:pt>
                <c:pt idx="154">
                  <c:v>43.383400000000002</c:v>
                </c:pt>
                <c:pt idx="155">
                  <c:v>43.413899999999998</c:v>
                </c:pt>
                <c:pt idx="156">
                  <c:v>43.393599999999999</c:v>
                </c:pt>
                <c:pt idx="157">
                  <c:v>43.467399999999998</c:v>
                </c:pt>
                <c:pt idx="158">
                  <c:v>43.447699999999998</c:v>
                </c:pt>
                <c:pt idx="159">
                  <c:v>43.442708000000003</c:v>
                </c:pt>
                <c:pt idx="160">
                  <c:v>43.395049</c:v>
                </c:pt>
                <c:pt idx="161">
                  <c:v>43.394219999999997</c:v>
                </c:pt>
                <c:pt idx="162">
                  <c:v>43.495600000000003</c:v>
                </c:pt>
                <c:pt idx="163">
                  <c:v>43.544531999999997</c:v>
                </c:pt>
                <c:pt idx="164">
                  <c:v>43.569200000000002</c:v>
                </c:pt>
                <c:pt idx="165">
                  <c:v>43.635800000000003</c:v>
                </c:pt>
                <c:pt idx="166">
                  <c:v>43.542169999999999</c:v>
                </c:pt>
                <c:pt idx="167">
                  <c:v>43.505312000000004</c:v>
                </c:pt>
                <c:pt idx="168">
                  <c:v>43.692323000000002</c:v>
                </c:pt>
                <c:pt idx="169">
                  <c:v>43.771659</c:v>
                </c:pt>
                <c:pt idx="170">
                  <c:v>43.7179</c:v>
                </c:pt>
                <c:pt idx="171">
                  <c:v>43.645251999999999</c:v>
                </c:pt>
                <c:pt idx="172">
                  <c:v>43.760599999999997</c:v>
                </c:pt>
                <c:pt idx="173">
                  <c:v>43.4696</c:v>
                </c:pt>
                <c:pt idx="174">
                  <c:v>43.509399999999999</c:v>
                </c:pt>
                <c:pt idx="175">
                  <c:v>43.476773999999999</c:v>
                </c:pt>
                <c:pt idx="176">
                  <c:v>43.46</c:v>
                </c:pt>
                <c:pt idx="177">
                  <c:v>43.455959999999997</c:v>
                </c:pt>
                <c:pt idx="178">
                  <c:v>43.409649999999999</c:v>
                </c:pt>
                <c:pt idx="179">
                  <c:v>43.365879999999997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DF-4E1D-9666-2BE532663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1207680"/>
        <c:axId val="191221760"/>
      </c:scatterChart>
      <c:valAx>
        <c:axId val="191207680"/>
        <c:scaling>
          <c:orientation val="minMax"/>
          <c:max val="6"/>
          <c:min val="-9"/>
        </c:scaling>
        <c:delete val="0"/>
        <c:axPos val="b"/>
        <c:numFmt formatCode="General" sourceLinked="0"/>
        <c:majorTickMark val="out"/>
        <c:minorTickMark val="none"/>
        <c:tickLblPos val="nextTo"/>
        <c:crossAx val="191221760"/>
        <c:crosses val="autoZero"/>
        <c:crossBetween val="midCat"/>
      </c:valAx>
      <c:valAx>
        <c:axId val="191221760"/>
        <c:scaling>
          <c:orientation val="minMax"/>
          <c:max val="53"/>
          <c:min val="42"/>
        </c:scaling>
        <c:delete val="0"/>
        <c:axPos val="r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91207680"/>
        <c:crosses val="max"/>
        <c:crossBetween val="midCat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6187907138006153E-2"/>
          <c:y val="0.10419718393283132"/>
          <c:w val="0.90516650331139703"/>
          <c:h val="0.85088712477015116"/>
        </c:manualLayout>
      </c:layout>
      <c:scatterChart>
        <c:scatterStyle val="lineMarker"/>
        <c:varyColors val="0"/>
        <c:ser>
          <c:idx val="0"/>
          <c:order val="0"/>
          <c:tx>
            <c:v>References</c:v>
          </c:tx>
          <c:spPr>
            <a:ln w="28575">
              <a:noFill/>
            </a:ln>
          </c:spPr>
          <c:marker>
            <c:symbol val="diamond"/>
            <c:size val="4"/>
            <c:spPr>
              <a:solidFill>
                <a:srgbClr val="002060"/>
              </a:solidFill>
              <a:ln>
                <a:noFill/>
              </a:ln>
            </c:spPr>
          </c:marker>
          <c:xVal>
            <c:numRef>
              <c:f>Map!$R$13:$R$16</c:f>
              <c:numCache>
                <c:formatCode>General</c:formatCode>
                <c:ptCount val="4"/>
                <c:pt idx="0">
                  <c:v>4.09</c:v>
                </c:pt>
                <c:pt idx="1">
                  <c:v>-1.29</c:v>
                </c:pt>
                <c:pt idx="2">
                  <c:v>-1.06</c:v>
                </c:pt>
                <c:pt idx="3">
                  <c:v>-9.27</c:v>
                </c:pt>
              </c:numCache>
            </c:numRef>
          </c:xVal>
          <c:yVal>
            <c:numRef>
              <c:f>Map!$Q$13:$Q$16</c:f>
              <c:numCache>
                <c:formatCode>General</c:formatCode>
                <c:ptCount val="4"/>
                <c:pt idx="0">
                  <c:v>51.98</c:v>
                </c:pt>
                <c:pt idx="1">
                  <c:v>50.76</c:v>
                </c:pt>
                <c:pt idx="2">
                  <c:v>45.6</c:v>
                </c:pt>
                <c:pt idx="3">
                  <c:v>42.88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5C3-44C3-AEA4-ABAEE500EC89}"/>
            </c:ext>
          </c:extLst>
        </c:ser>
        <c:ser>
          <c:idx val="1"/>
          <c:order val="1"/>
          <c:tx>
            <c:v>Ports</c:v>
          </c:tx>
          <c:spPr>
            <a:ln w="28575">
              <a:noFill/>
            </a:ln>
          </c:spPr>
          <c:marker>
            <c:symbol val="circle"/>
            <c:size val="4"/>
            <c:spPr>
              <a:ln w="3175">
                <a:noFill/>
              </a:ln>
            </c:spPr>
          </c:marker>
          <c:xVal>
            <c:numRef>
              <c:f>PLACES!$F$2:$F$224</c:f>
              <c:numCache>
                <c:formatCode>0.00000</c:formatCode>
                <c:ptCount val="223"/>
                <c:pt idx="0">
                  <c:v>4.7234790000000002</c:v>
                </c:pt>
                <c:pt idx="1">
                  <c:v>4.6666749999999997</c:v>
                </c:pt>
                <c:pt idx="2">
                  <c:v>4.3932440000000001</c:v>
                </c:pt>
                <c:pt idx="3">
                  <c:v>4.4330160000000003</c:v>
                </c:pt>
                <c:pt idx="4">
                  <c:v>4.5184059999999997</c:v>
                </c:pt>
                <c:pt idx="5">
                  <c:v>4.3486200000000004</c:v>
                </c:pt>
                <c:pt idx="6">
                  <c:v>4.2089420000000004</c:v>
                </c:pt>
                <c:pt idx="7">
                  <c:v>4.2051800000000004</c:v>
                </c:pt>
                <c:pt idx="8">
                  <c:v>4.345167</c:v>
                </c:pt>
                <c:pt idx="9">
                  <c:v>4.0686</c:v>
                </c:pt>
                <c:pt idx="10">
                  <c:v>3.9338389999999999</c:v>
                </c:pt>
                <c:pt idx="11">
                  <c:v>3.8237999999999999</c:v>
                </c:pt>
                <c:pt idx="12">
                  <c:v>3.604765</c:v>
                </c:pt>
                <c:pt idx="13">
                  <c:v>3.448188</c:v>
                </c:pt>
                <c:pt idx="14">
                  <c:v>3.4247030000000001</c:v>
                </c:pt>
                <c:pt idx="15">
                  <c:v>3.2214</c:v>
                </c:pt>
                <c:pt idx="16">
                  <c:v>3.0792000000000002</c:v>
                </c:pt>
                <c:pt idx="17">
                  <c:v>3.0031544999999999</c:v>
                </c:pt>
                <c:pt idx="18">
                  <c:v>1.6556</c:v>
                </c:pt>
                <c:pt idx="19">
                  <c:v>1.593818</c:v>
                </c:pt>
                <c:pt idx="20">
                  <c:v>1.5962000000000001</c:v>
                </c:pt>
                <c:pt idx="21">
                  <c:v>1.612595</c:v>
                </c:pt>
                <c:pt idx="22">
                  <c:v>1.5645789999999999</c:v>
                </c:pt>
                <c:pt idx="23">
                  <c:v>1.6380060000000001</c:v>
                </c:pt>
                <c:pt idx="24">
                  <c:v>1.8367519999999999</c:v>
                </c:pt>
                <c:pt idx="25">
                  <c:v>1.6528</c:v>
                </c:pt>
                <c:pt idx="26">
                  <c:v>1.7625999999999999</c:v>
                </c:pt>
                <c:pt idx="27">
                  <c:v>1.7457</c:v>
                </c:pt>
                <c:pt idx="28">
                  <c:v>1.4279999999999999</c:v>
                </c:pt>
                <c:pt idx="29">
                  <c:v>1.46193</c:v>
                </c:pt>
                <c:pt idx="30">
                  <c:v>1.1218399999999999</c:v>
                </c:pt>
                <c:pt idx="31">
                  <c:v>0.94340000000000002</c:v>
                </c:pt>
                <c:pt idx="32">
                  <c:v>0.6008</c:v>
                </c:pt>
                <c:pt idx="33">
                  <c:v>0.40799999999999997</c:v>
                </c:pt>
                <c:pt idx="34">
                  <c:v>0.21537000000000001</c:v>
                </c:pt>
                <c:pt idx="35">
                  <c:v>0.209231</c:v>
                </c:pt>
                <c:pt idx="36">
                  <c:v>0.30773</c:v>
                </c:pt>
                <c:pt idx="37">
                  <c:v>0.46800000000000003</c:v>
                </c:pt>
                <c:pt idx="38">
                  <c:v>0.536825</c:v>
                </c:pt>
                <c:pt idx="39">
                  <c:v>0.71299999999999997</c:v>
                </c:pt>
                <c:pt idx="40">
                  <c:v>0.83479000000000003</c:v>
                </c:pt>
                <c:pt idx="41">
                  <c:v>0.90373000000000003</c:v>
                </c:pt>
                <c:pt idx="42">
                  <c:v>1.0891999999999999</c:v>
                </c:pt>
                <c:pt idx="43">
                  <c:v>0.62490000000000001</c:v>
                </c:pt>
                <c:pt idx="44">
                  <c:v>0.43139</c:v>
                </c:pt>
                <c:pt idx="46">
                  <c:v>-0.31977</c:v>
                </c:pt>
                <c:pt idx="47">
                  <c:v>-0.36073</c:v>
                </c:pt>
                <c:pt idx="48">
                  <c:v>-0.42995</c:v>
                </c:pt>
                <c:pt idx="49">
                  <c:v>-0.438</c:v>
                </c:pt>
                <c:pt idx="50">
                  <c:v>-0.44553999999999999</c:v>
                </c:pt>
                <c:pt idx="51">
                  <c:v>-0.49459999999999998</c:v>
                </c:pt>
                <c:pt idx="52">
                  <c:v>-0.47510000000000002</c:v>
                </c:pt>
                <c:pt idx="53">
                  <c:v>-0.76</c:v>
                </c:pt>
                <c:pt idx="54">
                  <c:v>-1.2340869999999999</c:v>
                </c:pt>
                <c:pt idx="55">
                  <c:v>-1.598889</c:v>
                </c:pt>
                <c:pt idx="56">
                  <c:v>-1.8389599999999999</c:v>
                </c:pt>
                <c:pt idx="57">
                  <c:v>-2.1760000000000002</c:v>
                </c:pt>
                <c:pt idx="58">
                  <c:v>-2.5748799999999998</c:v>
                </c:pt>
                <c:pt idx="59">
                  <c:v>-2.524054</c:v>
                </c:pt>
                <c:pt idx="60">
                  <c:v>-2.3599389999999998</c:v>
                </c:pt>
                <c:pt idx="61">
                  <c:v>-2.138954</c:v>
                </c:pt>
                <c:pt idx="62">
                  <c:v>-1.7277549999999999</c:v>
                </c:pt>
                <c:pt idx="63">
                  <c:v>-1.412533</c:v>
                </c:pt>
                <c:pt idx="64">
                  <c:v>-1.7</c:v>
                </c:pt>
                <c:pt idx="65">
                  <c:v>-1.8619159999999999</c:v>
                </c:pt>
                <c:pt idx="66">
                  <c:v>-1.9352</c:v>
                </c:pt>
                <c:pt idx="67">
                  <c:v>-2.0273099999999999</c:v>
                </c:pt>
                <c:pt idx="68">
                  <c:v>-2.0042170000000001</c:v>
                </c:pt>
                <c:pt idx="69">
                  <c:v>-2.4819019999999998</c:v>
                </c:pt>
                <c:pt idx="70">
                  <c:v>-2.7114880000000001</c:v>
                </c:pt>
                <c:pt idx="71">
                  <c:v>-3.4857879999999999</c:v>
                </c:pt>
                <c:pt idx="72">
                  <c:v>-3.53552</c:v>
                </c:pt>
                <c:pt idx="73">
                  <c:v>-3.6375099999999998</c:v>
                </c:pt>
                <c:pt idx="74">
                  <c:v>-3.875826</c:v>
                </c:pt>
                <c:pt idx="75">
                  <c:v>-4.1603300000000001</c:v>
                </c:pt>
                <c:pt idx="76">
                  <c:v>-5.0499299999999998</c:v>
                </c:pt>
                <c:pt idx="77">
                  <c:v>-4.4950000000000001</c:v>
                </c:pt>
                <c:pt idx="78">
                  <c:v>-4.25</c:v>
                </c:pt>
                <c:pt idx="79">
                  <c:v>-4.55722</c:v>
                </c:pt>
                <c:pt idx="80">
                  <c:v>-4.4337499999999999</c:v>
                </c:pt>
                <c:pt idx="81">
                  <c:v>-4.3723999999999998</c:v>
                </c:pt>
                <c:pt idx="82">
                  <c:v>-4.3068999999999997</c:v>
                </c:pt>
                <c:pt idx="83">
                  <c:v>-4.2926000000000002</c:v>
                </c:pt>
                <c:pt idx="84">
                  <c:v>-4.2704000000000004</c:v>
                </c:pt>
                <c:pt idx="85">
                  <c:v>-4.2807000000000004</c:v>
                </c:pt>
                <c:pt idx="86">
                  <c:v>-4.3128000000000002</c:v>
                </c:pt>
                <c:pt idx="87">
                  <c:v>-4.2967000000000004</c:v>
                </c:pt>
                <c:pt idx="88">
                  <c:v>-4.2861200000000004</c:v>
                </c:pt>
                <c:pt idx="89">
                  <c:v>-4.3369999999999997</c:v>
                </c:pt>
                <c:pt idx="90">
                  <c:v>-4.5200500000000003</c:v>
                </c:pt>
                <c:pt idx="91">
                  <c:v>-4.556</c:v>
                </c:pt>
                <c:pt idx="92">
                  <c:v>-4.5860000000000003</c:v>
                </c:pt>
                <c:pt idx="93">
                  <c:v>-4.6889200000000004</c:v>
                </c:pt>
                <c:pt idx="94">
                  <c:v>-4.8538899999999998</c:v>
                </c:pt>
                <c:pt idx="95">
                  <c:v>-4.5887000000000002</c:v>
                </c:pt>
                <c:pt idx="96">
                  <c:v>-4.5343</c:v>
                </c:pt>
                <c:pt idx="97">
                  <c:v>-4.4897400000000003</c:v>
                </c:pt>
                <c:pt idx="98">
                  <c:v>-4.1166559999999999</c:v>
                </c:pt>
                <c:pt idx="99">
                  <c:v>-3.9303699999999999</c:v>
                </c:pt>
                <c:pt idx="100">
                  <c:v>-3.5053000000000001</c:v>
                </c:pt>
                <c:pt idx="101">
                  <c:v>-3.3556159999999999</c:v>
                </c:pt>
                <c:pt idx="102">
                  <c:v>-3.2152799999999999</c:v>
                </c:pt>
                <c:pt idx="103">
                  <c:v>-3.2761429999999998</c:v>
                </c:pt>
                <c:pt idx="104">
                  <c:v>-3.1853940000000001</c:v>
                </c:pt>
                <c:pt idx="105">
                  <c:v>-2.96713</c:v>
                </c:pt>
                <c:pt idx="106">
                  <c:v>-2.8732980000000001</c:v>
                </c:pt>
                <c:pt idx="107">
                  <c:v>-2.9482699999999999</c:v>
                </c:pt>
                <c:pt idx="108">
                  <c:v>-2.762254</c:v>
                </c:pt>
                <c:pt idx="109">
                  <c:v>-2.867</c:v>
                </c:pt>
                <c:pt idx="110">
                  <c:v>-2.5120979999999999</c:v>
                </c:pt>
                <c:pt idx="111">
                  <c:v>-2.4816189999999998</c:v>
                </c:pt>
                <c:pt idx="112">
                  <c:v>-2.41995</c:v>
                </c:pt>
                <c:pt idx="113">
                  <c:v>-2.1789999999999998</c:v>
                </c:pt>
                <c:pt idx="114">
                  <c:v>-1.5451999999999999</c:v>
                </c:pt>
                <c:pt idx="115">
                  <c:v>-1.5278</c:v>
                </c:pt>
                <c:pt idx="116">
                  <c:v>-1.5660000000000001</c:v>
                </c:pt>
                <c:pt idx="117">
                  <c:v>-1.9810000000000001</c:v>
                </c:pt>
                <c:pt idx="118">
                  <c:v>-2.2536999999999998</c:v>
                </c:pt>
                <c:pt idx="119">
                  <c:v>-2.0438000000000001</c:v>
                </c:pt>
                <c:pt idx="120">
                  <c:v>-1.8958999999999999</c:v>
                </c:pt>
                <c:pt idx="121">
                  <c:v>-2.37954</c:v>
                </c:pt>
                <c:pt idx="122">
                  <c:v>-1.57759</c:v>
                </c:pt>
                <c:pt idx="123">
                  <c:v>-0.95199999999999996</c:v>
                </c:pt>
                <c:pt idx="124">
                  <c:v>-1.1621699999999999</c:v>
                </c:pt>
                <c:pt idx="125">
                  <c:v>-1.084452</c:v>
                </c:pt>
                <c:pt idx="126">
                  <c:v>-0.82599999999999996</c:v>
                </c:pt>
                <c:pt idx="127">
                  <c:v>-0.89490000000000003</c:v>
                </c:pt>
                <c:pt idx="128">
                  <c:v>-0.93230000000000002</c:v>
                </c:pt>
                <c:pt idx="129">
                  <c:v>-1.0630999999999999</c:v>
                </c:pt>
                <c:pt idx="130">
                  <c:v>-0.88780000000000003</c:v>
                </c:pt>
                <c:pt idx="131">
                  <c:v>-0.88019999999999998</c:v>
                </c:pt>
                <c:pt idx="132">
                  <c:v>-0.79579999999999995</c:v>
                </c:pt>
                <c:pt idx="133">
                  <c:v>-0.67099600000000004</c:v>
                </c:pt>
                <c:pt idx="134">
                  <c:v>-0.64642999999999995</c:v>
                </c:pt>
                <c:pt idx="135">
                  <c:v>-0.57057000000000002</c:v>
                </c:pt>
                <c:pt idx="136">
                  <c:v>-0.57200700000000004</c:v>
                </c:pt>
                <c:pt idx="137">
                  <c:v>-0.57069999999999999</c:v>
                </c:pt>
                <c:pt idx="138">
                  <c:v>-0.74888999999999994</c:v>
                </c:pt>
                <c:pt idx="139">
                  <c:v>-0.83653</c:v>
                </c:pt>
                <c:pt idx="140">
                  <c:v>-0.84204000000000001</c:v>
                </c:pt>
                <c:pt idx="141">
                  <c:v>-1.06331</c:v>
                </c:pt>
                <c:pt idx="142">
                  <c:v>-1.10575</c:v>
                </c:pt>
                <c:pt idx="143">
                  <c:v>-0.99782000000000004</c:v>
                </c:pt>
                <c:pt idx="144">
                  <c:v>-1.0610200000000001</c:v>
                </c:pt>
                <c:pt idx="145">
                  <c:v>-1.15181</c:v>
                </c:pt>
                <c:pt idx="146">
                  <c:v>-1.2720800000000001</c:v>
                </c:pt>
                <c:pt idx="147">
                  <c:v>-1.474326</c:v>
                </c:pt>
                <c:pt idx="148">
                  <c:v>-1.61</c:v>
                </c:pt>
                <c:pt idx="149">
                  <c:v>-1.7878559999999999</c:v>
                </c:pt>
                <c:pt idx="150">
                  <c:v>-1.788</c:v>
                </c:pt>
                <c:pt idx="151">
                  <c:v>-1.9910000000000001</c:v>
                </c:pt>
                <c:pt idx="152">
                  <c:v>-2.1987000000000001</c:v>
                </c:pt>
                <c:pt idx="153">
                  <c:v>-2.4979</c:v>
                </c:pt>
                <c:pt idx="154">
                  <c:v>-2.6965710000000001</c:v>
                </c:pt>
                <c:pt idx="155">
                  <c:v>-2.6749000000000001</c:v>
                </c:pt>
                <c:pt idx="156">
                  <c:v>-2.6878000000000002</c:v>
                </c:pt>
                <c:pt idx="157">
                  <c:v>-2.7219000000000002</c:v>
                </c:pt>
                <c:pt idx="158">
                  <c:v>-2.9092699999999998</c:v>
                </c:pt>
                <c:pt idx="159">
                  <c:v>-3.0179999999999998</c:v>
                </c:pt>
                <c:pt idx="160">
                  <c:v>-3.2170999999999998</c:v>
                </c:pt>
                <c:pt idx="161">
                  <c:v>-3.33494</c:v>
                </c:pt>
                <c:pt idx="162">
                  <c:v>-3.4167999999999998</c:v>
                </c:pt>
                <c:pt idx="163">
                  <c:v>-3.4735</c:v>
                </c:pt>
                <c:pt idx="164">
                  <c:v>-3.4514</c:v>
                </c:pt>
                <c:pt idx="165">
                  <c:v>-3.5558000000000001</c:v>
                </c:pt>
                <c:pt idx="166">
                  <c:v>-3.5859999999999999</c:v>
                </c:pt>
                <c:pt idx="167">
                  <c:v>-3.7656999999999998</c:v>
                </c:pt>
                <c:pt idx="168">
                  <c:v>-3.7947000000000002</c:v>
                </c:pt>
                <c:pt idx="169">
                  <c:v>-3.7770000000000001</c:v>
                </c:pt>
                <c:pt idx="170">
                  <c:v>-3.8458000000000001</c:v>
                </c:pt>
                <c:pt idx="171">
                  <c:v>-3.8201000000000001</c:v>
                </c:pt>
                <c:pt idx="172">
                  <c:v>-3.7728000000000002</c:v>
                </c:pt>
                <c:pt idx="173">
                  <c:v>-3.9733999999999998</c:v>
                </c:pt>
                <c:pt idx="174">
                  <c:v>-4.037401</c:v>
                </c:pt>
                <c:pt idx="175">
                  <c:v>-4.0407999999999999</c:v>
                </c:pt>
                <c:pt idx="176">
                  <c:v>-4.3807700000000001</c:v>
                </c:pt>
                <c:pt idx="177">
                  <c:v>-4.4521800000000002</c:v>
                </c:pt>
                <c:pt idx="178">
                  <c:v>-5.0605000000000002</c:v>
                </c:pt>
                <c:pt idx="179">
                  <c:v>-5.2240000000000002</c:v>
                </c:pt>
                <c:pt idx="180">
                  <c:v>-5.3857299999999997</c:v>
                </c:pt>
                <c:pt idx="181">
                  <c:v>-5.38</c:v>
                </c:pt>
                <c:pt idx="182">
                  <c:v>-5.6641000000000004</c:v>
                </c:pt>
                <c:pt idx="183">
                  <c:v>-5.7039999999999997</c:v>
                </c:pt>
                <c:pt idx="184">
                  <c:v>-5.8076999999999996</c:v>
                </c:pt>
                <c:pt idx="185">
                  <c:v>-5.9268000000000001</c:v>
                </c:pt>
                <c:pt idx="186">
                  <c:v>-5.9412000000000003</c:v>
                </c:pt>
                <c:pt idx="187">
                  <c:v>-6.0757099999999999</c:v>
                </c:pt>
                <c:pt idx="188">
                  <c:v>-6.1052999999999997</c:v>
                </c:pt>
                <c:pt idx="189">
                  <c:v>-6.0972330000000001</c:v>
                </c:pt>
                <c:pt idx="190">
                  <c:v>-6.3697999999999997</c:v>
                </c:pt>
                <c:pt idx="191">
                  <c:v>-6.7473000000000001</c:v>
                </c:pt>
                <c:pt idx="192">
                  <c:v>-6.7496999999999998</c:v>
                </c:pt>
                <c:pt idx="193">
                  <c:v>-6.7664</c:v>
                </c:pt>
                <c:pt idx="194">
                  <c:v>-6.8327</c:v>
                </c:pt>
                <c:pt idx="195">
                  <c:v>-6.8551000000000002</c:v>
                </c:pt>
                <c:pt idx="196">
                  <c:v>-6.9223999999999997</c:v>
                </c:pt>
                <c:pt idx="197">
                  <c:v>-6.9585999999999997</c:v>
                </c:pt>
                <c:pt idx="198">
                  <c:v>-7.0026999999999999</c:v>
                </c:pt>
                <c:pt idx="199">
                  <c:v>-7.0688000000000004</c:v>
                </c:pt>
                <c:pt idx="200">
                  <c:v>-7.1195000000000004</c:v>
                </c:pt>
                <c:pt idx="201">
                  <c:v>-7.2988</c:v>
                </c:pt>
                <c:pt idx="202">
                  <c:v>-7.5829170000000001</c:v>
                </c:pt>
                <c:pt idx="203">
                  <c:v>-7.6883999999999997</c:v>
                </c:pt>
                <c:pt idx="204">
                  <c:v>-7.668622</c:v>
                </c:pt>
                <c:pt idx="205">
                  <c:v>-7.8113999999999999</c:v>
                </c:pt>
                <c:pt idx="206">
                  <c:v>-7.8226000000000004</c:v>
                </c:pt>
                <c:pt idx="207">
                  <c:v>-7.8956540000000004</c:v>
                </c:pt>
                <c:pt idx="208">
                  <c:v>-7.86327</c:v>
                </c:pt>
                <c:pt idx="209">
                  <c:v>-8.3289000000000009</c:v>
                </c:pt>
                <c:pt idx="210">
                  <c:v>-8.3169000000000004</c:v>
                </c:pt>
                <c:pt idx="211">
                  <c:v>-8.255077</c:v>
                </c:pt>
                <c:pt idx="212">
                  <c:v>-8.1842000000000006</c:v>
                </c:pt>
                <c:pt idx="213">
                  <c:v>-8.2269400000000008</c:v>
                </c:pt>
                <c:pt idx="214">
                  <c:v>-8.2423000000000002</c:v>
                </c:pt>
                <c:pt idx="215">
                  <c:v>-8.1809999999999992</c:v>
                </c:pt>
                <c:pt idx="216">
                  <c:v>-8.1935900000000004</c:v>
                </c:pt>
                <c:pt idx="217">
                  <c:v>-8.2024000000000008</c:v>
                </c:pt>
                <c:pt idx="218">
                  <c:v>-8.2579999999999991</c:v>
                </c:pt>
                <c:pt idx="219">
                  <c:v>-8.2940000000000005</c:v>
                </c:pt>
                <c:pt idx="220">
                  <c:v>-8.3832000000000004</c:v>
                </c:pt>
                <c:pt idx="221">
                  <c:v>-8.4161999999999999</c:v>
                </c:pt>
                <c:pt idx="222">
                  <c:v>-8.3901299999999992</c:v>
                </c:pt>
              </c:numCache>
            </c:numRef>
          </c:xVal>
          <c:yVal>
            <c:numRef>
              <c:f>PLACES!$E$2:$E$224</c:f>
              <c:numCache>
                <c:formatCode>0.00000</c:formatCode>
                <c:ptCount val="223"/>
                <c:pt idx="0">
                  <c:v>52.535846999999997</c:v>
                </c:pt>
                <c:pt idx="1">
                  <c:v>52.458866999999998</c:v>
                </c:pt>
                <c:pt idx="2">
                  <c:v>52.213476</c:v>
                </c:pt>
                <c:pt idx="3">
                  <c:v>52.179214000000002</c:v>
                </c:pt>
                <c:pt idx="4">
                  <c:v>52.149711000000003</c:v>
                </c:pt>
                <c:pt idx="5">
                  <c:v>52.059002999999997</c:v>
                </c:pt>
                <c:pt idx="6">
                  <c:v>52.053781000000001</c:v>
                </c:pt>
                <c:pt idx="7">
                  <c:v>51.985810000000001</c:v>
                </c:pt>
                <c:pt idx="8">
                  <c:v>51.912776999999998</c:v>
                </c:pt>
                <c:pt idx="9">
                  <c:v>51.923299999999998</c:v>
                </c:pt>
                <c:pt idx="10">
                  <c:v>51.842841999999997</c:v>
                </c:pt>
                <c:pt idx="11">
                  <c:v>51.6175</c:v>
                </c:pt>
                <c:pt idx="12">
                  <c:v>51.604959999999998</c:v>
                </c:pt>
                <c:pt idx="13">
                  <c:v>51.274214000000001</c:v>
                </c:pt>
                <c:pt idx="14">
                  <c:v>51.222979000000002</c:v>
                </c:pt>
                <c:pt idx="15">
                  <c:v>51.214700000000001</c:v>
                </c:pt>
                <c:pt idx="16">
                  <c:v>51.301110000000001</c:v>
                </c:pt>
                <c:pt idx="17">
                  <c:v>51.184082600000004</c:v>
                </c:pt>
                <c:pt idx="18">
                  <c:v>50.877699999999997</c:v>
                </c:pt>
                <c:pt idx="19">
                  <c:v>50.768721999999997</c:v>
                </c:pt>
                <c:pt idx="20">
                  <c:v>50.734099999999998</c:v>
                </c:pt>
                <c:pt idx="21">
                  <c:v>50.715269999999997</c:v>
                </c:pt>
                <c:pt idx="22">
                  <c:v>50.707832000000003</c:v>
                </c:pt>
                <c:pt idx="23">
                  <c:v>50.513930999999999</c:v>
                </c:pt>
                <c:pt idx="24">
                  <c:v>50.446038999999999</c:v>
                </c:pt>
                <c:pt idx="25">
                  <c:v>50.361699999999999</c:v>
                </c:pt>
                <c:pt idx="26">
                  <c:v>50.143700000000003</c:v>
                </c:pt>
                <c:pt idx="27">
                  <c:v>50.118400000000001</c:v>
                </c:pt>
                <c:pt idx="28">
                  <c:v>50.086199999999998</c:v>
                </c:pt>
                <c:pt idx="29">
                  <c:v>50.021599999999999</c:v>
                </c:pt>
                <c:pt idx="30">
                  <c:v>49.941400000000002</c:v>
                </c:pt>
                <c:pt idx="31">
                  <c:v>49.904200000000003</c:v>
                </c:pt>
                <c:pt idx="32">
                  <c:v>49.807600000000001</c:v>
                </c:pt>
                <c:pt idx="33">
                  <c:v>49.744</c:v>
                </c:pt>
                <c:pt idx="34">
                  <c:v>49.713850000000001</c:v>
                </c:pt>
                <c:pt idx="35">
                  <c:v>49.502575999999998</c:v>
                </c:pt>
                <c:pt idx="36">
                  <c:v>49.493589999999998</c:v>
                </c:pt>
                <c:pt idx="37">
                  <c:v>49.494</c:v>
                </c:pt>
                <c:pt idx="38">
                  <c:v>49.517620000000001</c:v>
                </c:pt>
                <c:pt idx="39">
                  <c:v>49.527000000000001</c:v>
                </c:pt>
                <c:pt idx="40">
                  <c:v>49.441609999999997</c:v>
                </c:pt>
                <c:pt idx="41">
                  <c:v>49.488259999999997</c:v>
                </c:pt>
                <c:pt idx="42">
                  <c:v>49.439599999999999</c:v>
                </c:pt>
                <c:pt idx="43">
                  <c:v>49.430799999999998</c:v>
                </c:pt>
                <c:pt idx="44">
                  <c:v>49.438009999999998</c:v>
                </c:pt>
                <c:pt idx="46">
                  <c:v>49.176960000000001</c:v>
                </c:pt>
                <c:pt idx="47">
                  <c:v>49.184040000000003</c:v>
                </c:pt>
                <c:pt idx="48">
                  <c:v>49.106639999999999</c:v>
                </c:pt>
                <c:pt idx="49">
                  <c:v>49.306600000000003</c:v>
                </c:pt>
                <c:pt idx="50">
                  <c:v>49.267440000000001</c:v>
                </c:pt>
                <c:pt idx="51">
                  <c:v>49.296799999999998</c:v>
                </c:pt>
                <c:pt idx="52">
                  <c:v>49.309399999999997</c:v>
                </c:pt>
                <c:pt idx="53">
                  <c:v>49.34</c:v>
                </c:pt>
                <c:pt idx="54">
                  <c:v>49.311129999999999</c:v>
                </c:pt>
                <c:pt idx="55">
                  <c:v>49.682941</c:v>
                </c:pt>
                <c:pt idx="56">
                  <c:v>49.672449999999998</c:v>
                </c:pt>
                <c:pt idx="57">
                  <c:v>49.720945</c:v>
                </c:pt>
                <c:pt idx="58">
                  <c:v>49.455255000000001</c:v>
                </c:pt>
                <c:pt idx="59">
                  <c:v>49.458796</c:v>
                </c:pt>
                <c:pt idx="60">
                  <c:v>49.431421</c:v>
                </c:pt>
                <c:pt idx="61">
                  <c:v>49.218156999999998</c:v>
                </c:pt>
                <c:pt idx="62">
                  <c:v>49.315390999999998</c:v>
                </c:pt>
                <c:pt idx="63">
                  <c:v>48.659635999999999</c:v>
                </c:pt>
                <c:pt idx="64">
                  <c:v>48.55</c:v>
                </c:pt>
                <c:pt idx="65">
                  <c:v>48.643115000000002</c:v>
                </c:pt>
                <c:pt idx="66">
                  <c:v>48.7</c:v>
                </c:pt>
                <c:pt idx="67">
                  <c:v>48.635809999999999</c:v>
                </c:pt>
                <c:pt idx="68">
                  <c:v>48.475287999999999</c:v>
                </c:pt>
                <c:pt idx="69">
                  <c:v>48.631072000000003</c:v>
                </c:pt>
                <c:pt idx="70">
                  <c:v>48.545476000000001</c:v>
                </c:pt>
                <c:pt idx="71">
                  <c:v>48.736145</c:v>
                </c:pt>
                <c:pt idx="72">
                  <c:v>48.730780000000003</c:v>
                </c:pt>
                <c:pt idx="73">
                  <c:v>48.677160000000001</c:v>
                </c:pt>
                <c:pt idx="74">
                  <c:v>48.654231000000003</c:v>
                </c:pt>
                <c:pt idx="75">
                  <c:v>48.654269999999997</c:v>
                </c:pt>
                <c:pt idx="76">
                  <c:v>48.458437000000004</c:v>
                </c:pt>
                <c:pt idx="77">
                  <c:v>48.378</c:v>
                </c:pt>
                <c:pt idx="78">
                  <c:v>48.45</c:v>
                </c:pt>
                <c:pt idx="79">
                  <c:v>48.212829999999997</c:v>
                </c:pt>
                <c:pt idx="80">
                  <c:v>48.228400000000001</c:v>
                </c:pt>
                <c:pt idx="81">
                  <c:v>48.215800000000002</c:v>
                </c:pt>
                <c:pt idx="82">
                  <c:v>48.196300000000001</c:v>
                </c:pt>
                <c:pt idx="83">
                  <c:v>48.168399999999998</c:v>
                </c:pt>
                <c:pt idx="84">
                  <c:v>48.133000000000003</c:v>
                </c:pt>
                <c:pt idx="85">
                  <c:v>48.117899999999999</c:v>
                </c:pt>
                <c:pt idx="86">
                  <c:v>48.091200000000001</c:v>
                </c:pt>
                <c:pt idx="87">
                  <c:v>48.091799999999999</c:v>
                </c:pt>
                <c:pt idx="88">
                  <c:v>48.103850000000001</c:v>
                </c:pt>
                <c:pt idx="89">
                  <c:v>48.100999999999999</c:v>
                </c:pt>
                <c:pt idx="90">
                  <c:v>48.089190000000002</c:v>
                </c:pt>
                <c:pt idx="91">
                  <c:v>48.0657</c:v>
                </c:pt>
                <c:pt idx="92">
                  <c:v>48.079000000000001</c:v>
                </c:pt>
                <c:pt idx="93">
                  <c:v>48.063209999999998</c:v>
                </c:pt>
                <c:pt idx="94">
                  <c:v>48.035134999999997</c:v>
                </c:pt>
                <c:pt idx="95">
                  <c:v>48.008299999999998</c:v>
                </c:pt>
                <c:pt idx="96">
                  <c:v>48.028599999999997</c:v>
                </c:pt>
                <c:pt idx="97">
                  <c:v>48.038234000000003</c:v>
                </c:pt>
                <c:pt idx="98">
                  <c:v>47.982317000000002</c:v>
                </c:pt>
                <c:pt idx="99">
                  <c:v>47.904330000000002</c:v>
                </c:pt>
                <c:pt idx="100">
                  <c:v>47.640099999999997</c:v>
                </c:pt>
                <c:pt idx="101">
                  <c:v>47.715792</c:v>
                </c:pt>
                <c:pt idx="102">
                  <c:v>47.668329999999997</c:v>
                </c:pt>
                <c:pt idx="103">
                  <c:v>47.799419</c:v>
                </c:pt>
                <c:pt idx="104">
                  <c:v>47.322732000000002</c:v>
                </c:pt>
                <c:pt idx="105">
                  <c:v>47.388435999999999</c:v>
                </c:pt>
                <c:pt idx="106">
                  <c:v>47.336393000000001</c:v>
                </c:pt>
                <c:pt idx="107">
                  <c:v>47.571280000000002</c:v>
                </c:pt>
                <c:pt idx="108">
                  <c:v>47.626471000000002</c:v>
                </c:pt>
                <c:pt idx="109">
                  <c:v>47.552999999999997</c:v>
                </c:pt>
                <c:pt idx="110">
                  <c:v>47.470252000000002</c:v>
                </c:pt>
                <c:pt idx="111">
                  <c:v>47.288480999999997</c:v>
                </c:pt>
                <c:pt idx="112">
                  <c:v>47.259569999999997</c:v>
                </c:pt>
                <c:pt idx="113">
                  <c:v>47.293999999999997</c:v>
                </c:pt>
                <c:pt idx="114">
                  <c:v>47.215600000000002</c:v>
                </c:pt>
                <c:pt idx="115">
                  <c:v>47.216999999999999</c:v>
                </c:pt>
                <c:pt idx="116">
                  <c:v>47.1922</c:v>
                </c:pt>
                <c:pt idx="117">
                  <c:v>47.066000000000003</c:v>
                </c:pt>
                <c:pt idx="118">
                  <c:v>47.0184</c:v>
                </c:pt>
                <c:pt idx="119">
                  <c:v>46.915399999999998</c:v>
                </c:pt>
                <c:pt idx="120">
                  <c:v>46.857599999999998</c:v>
                </c:pt>
                <c:pt idx="121">
                  <c:v>46.70243</c:v>
                </c:pt>
                <c:pt idx="122">
                  <c:v>46.428240000000002</c:v>
                </c:pt>
                <c:pt idx="123">
                  <c:v>46.435000000000002</c:v>
                </c:pt>
                <c:pt idx="124">
                  <c:v>46.143790000000003</c:v>
                </c:pt>
                <c:pt idx="125">
                  <c:v>46.003565999999999</c:v>
                </c:pt>
                <c:pt idx="126">
                  <c:v>46.033999999999999</c:v>
                </c:pt>
                <c:pt idx="127">
                  <c:v>45.941699999999997</c:v>
                </c:pt>
                <c:pt idx="128">
                  <c:v>45.857700000000001</c:v>
                </c:pt>
                <c:pt idx="129">
                  <c:v>45.804900000000004</c:v>
                </c:pt>
                <c:pt idx="130">
                  <c:v>45.683799999999998</c:v>
                </c:pt>
                <c:pt idx="131">
                  <c:v>45.530500000000004</c:v>
                </c:pt>
                <c:pt idx="132">
                  <c:v>45.483600000000003</c:v>
                </c:pt>
                <c:pt idx="133">
                  <c:v>45.123024000000001</c:v>
                </c:pt>
                <c:pt idx="134">
                  <c:v>45.102040000000002</c:v>
                </c:pt>
                <c:pt idx="135">
                  <c:v>45.04421</c:v>
                </c:pt>
                <c:pt idx="136">
                  <c:v>44.840063999999998</c:v>
                </c:pt>
                <c:pt idx="137">
                  <c:v>44.841340000000002</c:v>
                </c:pt>
                <c:pt idx="138">
                  <c:v>45.199199999999998</c:v>
                </c:pt>
                <c:pt idx="139">
                  <c:v>45.281149999999997</c:v>
                </c:pt>
                <c:pt idx="140">
                  <c:v>45.328130000000002</c:v>
                </c:pt>
                <c:pt idx="141">
                  <c:v>45.543410000000002</c:v>
                </c:pt>
                <c:pt idx="142">
                  <c:v>44.742669999999997</c:v>
                </c:pt>
                <c:pt idx="143">
                  <c:v>44.626240000000003</c:v>
                </c:pt>
                <c:pt idx="144">
                  <c:v>44.495950000000001</c:v>
                </c:pt>
                <c:pt idx="145">
                  <c:v>44.224319999999999</c:v>
                </c:pt>
                <c:pt idx="146">
                  <c:v>43.992840000000001</c:v>
                </c:pt>
                <c:pt idx="147">
                  <c:v>43.49288</c:v>
                </c:pt>
                <c:pt idx="148">
                  <c:v>43.426400000000001</c:v>
                </c:pt>
                <c:pt idx="149">
                  <c:v>43.340007</c:v>
                </c:pt>
                <c:pt idx="150">
                  <c:v>43.388500000000001</c:v>
                </c:pt>
                <c:pt idx="151">
                  <c:v>43.317</c:v>
                </c:pt>
                <c:pt idx="152">
                  <c:v>43.301099999999998</c:v>
                </c:pt>
                <c:pt idx="153">
                  <c:v>43.368000000000002</c:v>
                </c:pt>
                <c:pt idx="154">
                  <c:v>43.404147999999999</c:v>
                </c:pt>
                <c:pt idx="155">
                  <c:v>43.331600000000002</c:v>
                </c:pt>
                <c:pt idx="156">
                  <c:v>43.319600000000001</c:v>
                </c:pt>
                <c:pt idx="157">
                  <c:v>43.417999999999999</c:v>
                </c:pt>
                <c:pt idx="158">
                  <c:v>43.415419999999997</c:v>
                </c:pt>
                <c:pt idx="159">
                  <c:v>43.323900000000002</c:v>
                </c:pt>
                <c:pt idx="160">
                  <c:v>43.383400000000002</c:v>
                </c:pt>
                <c:pt idx="161">
                  <c:v>43.413899999999998</c:v>
                </c:pt>
                <c:pt idx="162">
                  <c:v>43.401499999999999</c:v>
                </c:pt>
                <c:pt idx="163">
                  <c:v>43.393599999999999</c:v>
                </c:pt>
                <c:pt idx="164">
                  <c:v>43.442100000000003</c:v>
                </c:pt>
                <c:pt idx="165">
                  <c:v>43.479500000000002</c:v>
                </c:pt>
                <c:pt idx="166">
                  <c:v>43.503999999999998</c:v>
                </c:pt>
                <c:pt idx="167">
                  <c:v>43.447699999999998</c:v>
                </c:pt>
                <c:pt idx="168">
                  <c:v>43.418300000000002</c:v>
                </c:pt>
                <c:pt idx="169">
                  <c:v>43.406999999999996</c:v>
                </c:pt>
                <c:pt idx="170">
                  <c:v>43.406599999999997</c:v>
                </c:pt>
                <c:pt idx="171">
                  <c:v>43.4602</c:v>
                </c:pt>
                <c:pt idx="172">
                  <c:v>43.467399999999998</c:v>
                </c:pt>
                <c:pt idx="173">
                  <c:v>43.422400000000003</c:v>
                </c:pt>
                <c:pt idx="174">
                  <c:v>43.442708000000003</c:v>
                </c:pt>
                <c:pt idx="175">
                  <c:v>43.402299999999997</c:v>
                </c:pt>
                <c:pt idx="176">
                  <c:v>43.395049</c:v>
                </c:pt>
                <c:pt idx="177">
                  <c:v>43.394219999999997</c:v>
                </c:pt>
                <c:pt idx="178">
                  <c:v>43.4636</c:v>
                </c:pt>
                <c:pt idx="179">
                  <c:v>43.480200000000004</c:v>
                </c:pt>
                <c:pt idx="180">
                  <c:v>43.495600000000003</c:v>
                </c:pt>
                <c:pt idx="181">
                  <c:v>43.536999999999999</c:v>
                </c:pt>
                <c:pt idx="182">
                  <c:v>43.545000000000002</c:v>
                </c:pt>
                <c:pt idx="183">
                  <c:v>43.569200000000002</c:v>
                </c:pt>
                <c:pt idx="184">
                  <c:v>43.635800000000003</c:v>
                </c:pt>
                <c:pt idx="185">
                  <c:v>43.594000000000001</c:v>
                </c:pt>
                <c:pt idx="186">
                  <c:v>43.572499999999998</c:v>
                </c:pt>
                <c:pt idx="187">
                  <c:v>43.542169999999999</c:v>
                </c:pt>
                <c:pt idx="188">
                  <c:v>43.542200000000001</c:v>
                </c:pt>
                <c:pt idx="189">
                  <c:v>43.505312000000004</c:v>
                </c:pt>
                <c:pt idx="190">
                  <c:v>43.552999999999997</c:v>
                </c:pt>
                <c:pt idx="191">
                  <c:v>43.549599999999998</c:v>
                </c:pt>
                <c:pt idx="192">
                  <c:v>43.511000000000003</c:v>
                </c:pt>
                <c:pt idx="193">
                  <c:v>43.566699999999997</c:v>
                </c:pt>
                <c:pt idx="194">
                  <c:v>43.564799999999998</c:v>
                </c:pt>
                <c:pt idx="195">
                  <c:v>43.568800000000003</c:v>
                </c:pt>
                <c:pt idx="196">
                  <c:v>43.57</c:v>
                </c:pt>
                <c:pt idx="197">
                  <c:v>43.561999999999998</c:v>
                </c:pt>
                <c:pt idx="198">
                  <c:v>43.555900000000001</c:v>
                </c:pt>
                <c:pt idx="199">
                  <c:v>43.552700000000002</c:v>
                </c:pt>
                <c:pt idx="200">
                  <c:v>43.553899999999999</c:v>
                </c:pt>
                <c:pt idx="201">
                  <c:v>43.6038</c:v>
                </c:pt>
                <c:pt idx="202">
                  <c:v>43.692323000000002</c:v>
                </c:pt>
                <c:pt idx="203">
                  <c:v>43.752400000000002</c:v>
                </c:pt>
                <c:pt idx="204">
                  <c:v>43.771659</c:v>
                </c:pt>
                <c:pt idx="205">
                  <c:v>43.7179</c:v>
                </c:pt>
                <c:pt idx="206">
                  <c:v>43.714599999999997</c:v>
                </c:pt>
                <c:pt idx="207">
                  <c:v>43.645251999999999</c:v>
                </c:pt>
                <c:pt idx="208">
                  <c:v>43.760599999999997</c:v>
                </c:pt>
                <c:pt idx="209">
                  <c:v>43.508600000000001</c:v>
                </c:pt>
                <c:pt idx="210">
                  <c:v>43.4696</c:v>
                </c:pt>
                <c:pt idx="211">
                  <c:v>43.476773999999999</c:v>
                </c:pt>
                <c:pt idx="212">
                  <c:v>43.492699999999999</c:v>
                </c:pt>
                <c:pt idx="213">
                  <c:v>43.455959999999997</c:v>
                </c:pt>
                <c:pt idx="214">
                  <c:v>43.46</c:v>
                </c:pt>
                <c:pt idx="215">
                  <c:v>43.414000000000001</c:v>
                </c:pt>
                <c:pt idx="216">
                  <c:v>43.409649999999999</c:v>
                </c:pt>
                <c:pt idx="217">
                  <c:v>43.332500000000003</c:v>
                </c:pt>
                <c:pt idx="218">
                  <c:v>43.375</c:v>
                </c:pt>
                <c:pt idx="219">
                  <c:v>43.39</c:v>
                </c:pt>
                <c:pt idx="220">
                  <c:v>43.335299999999997</c:v>
                </c:pt>
                <c:pt idx="221">
                  <c:v>43.33</c:v>
                </c:pt>
                <c:pt idx="222">
                  <c:v>43.365879999999997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5C3-44C3-AEA4-ABAEE500EC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1207680"/>
        <c:axId val="191221760"/>
      </c:scatterChart>
      <c:valAx>
        <c:axId val="191207680"/>
        <c:scaling>
          <c:orientation val="minMax"/>
          <c:max val="6"/>
          <c:min val="-9"/>
        </c:scaling>
        <c:delete val="0"/>
        <c:axPos val="b"/>
        <c:numFmt formatCode="General" sourceLinked="0"/>
        <c:majorTickMark val="out"/>
        <c:minorTickMark val="none"/>
        <c:tickLblPos val="nextTo"/>
        <c:crossAx val="191221760"/>
        <c:crosses val="autoZero"/>
        <c:crossBetween val="midCat"/>
      </c:valAx>
      <c:valAx>
        <c:axId val="191221760"/>
        <c:scaling>
          <c:orientation val="minMax"/>
          <c:max val="53"/>
          <c:min val="42"/>
        </c:scaling>
        <c:delete val="0"/>
        <c:axPos val="r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91207680"/>
        <c:crosses val="max"/>
        <c:crossBetween val="midCat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9E5A-14A9-455E-A219-2F23CC4705FB}" type="datetimeFigureOut">
              <a:rPr lang="fr-FR" smtClean="0"/>
              <a:t>01/11/2018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9D40-0CA5-4EF7-9494-043DC0A11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8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9E5A-14A9-455E-A219-2F23CC4705FB}" type="datetimeFigureOut">
              <a:rPr lang="fr-FR" smtClean="0"/>
              <a:t>01/11/2018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9D40-0CA5-4EF7-9494-043DC0A11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96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9E5A-14A9-455E-A219-2F23CC4705FB}" type="datetimeFigureOut">
              <a:rPr lang="fr-FR" smtClean="0"/>
              <a:t>01/11/2018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9D40-0CA5-4EF7-9494-043DC0A11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867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9E5A-14A9-455E-A219-2F23CC4705FB}" type="datetimeFigureOut">
              <a:rPr lang="fr-FR" smtClean="0"/>
              <a:t>01/11/2018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9D40-0CA5-4EF7-9494-043DC0A11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41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9E5A-14A9-455E-A219-2F23CC4705FB}" type="datetimeFigureOut">
              <a:rPr lang="fr-FR" smtClean="0"/>
              <a:t>01/11/2018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9D40-0CA5-4EF7-9494-043DC0A11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48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9E5A-14A9-455E-A219-2F23CC4705FB}" type="datetimeFigureOut">
              <a:rPr lang="fr-FR" smtClean="0"/>
              <a:t>01/11/2018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9D40-0CA5-4EF7-9494-043DC0A11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9775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9E5A-14A9-455E-A219-2F23CC4705FB}" type="datetimeFigureOut">
              <a:rPr lang="fr-FR" smtClean="0"/>
              <a:t>01/11/2018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9D40-0CA5-4EF7-9494-043DC0A11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101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9E5A-14A9-455E-A219-2F23CC4705FB}" type="datetimeFigureOut">
              <a:rPr lang="fr-FR" smtClean="0"/>
              <a:t>01/11/2018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9D40-0CA5-4EF7-9494-043DC0A11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515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9E5A-14A9-455E-A219-2F23CC4705FB}" type="datetimeFigureOut">
              <a:rPr lang="fr-FR" smtClean="0"/>
              <a:t>01/11/2018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9D40-0CA5-4EF7-9494-043DC0A11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197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9E5A-14A9-455E-A219-2F23CC4705FB}" type="datetimeFigureOut">
              <a:rPr lang="fr-FR" smtClean="0"/>
              <a:t>01/11/2018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9D40-0CA5-4EF7-9494-043DC0A11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670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29E5A-14A9-455E-A219-2F23CC4705FB}" type="datetimeFigureOut">
              <a:rPr lang="fr-FR" smtClean="0"/>
              <a:t>01/11/2018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29D40-0CA5-4EF7-9494-043DC0A11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255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29E5A-14A9-455E-A219-2F23CC4705FB}" type="datetimeFigureOut">
              <a:rPr lang="fr-FR" smtClean="0"/>
              <a:t>01/11/2018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29D40-0CA5-4EF7-9494-043DC0A11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62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cientportsantiques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ncientportsantiques.com/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cientportsantiques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CC3E2CF1-CDD4-4B35-BB2F-6FFBD0D3AE51}"/>
              </a:ext>
            </a:extLst>
          </p:cNvPr>
          <p:cNvGrpSpPr/>
          <p:nvPr/>
        </p:nvGrpSpPr>
        <p:grpSpPr>
          <a:xfrm>
            <a:off x="1875600" y="403200"/>
            <a:ext cx="6082540" cy="6192688"/>
            <a:chOff x="1875600" y="403200"/>
            <a:chExt cx="6082540" cy="6192688"/>
          </a:xfrm>
        </p:grpSpPr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05A83FA1-C8C5-428C-8D01-F4DF24398663}"/>
                </a:ext>
              </a:extLst>
            </p:cNvPr>
            <p:cNvGrpSpPr/>
            <p:nvPr/>
          </p:nvGrpSpPr>
          <p:grpSpPr>
            <a:xfrm>
              <a:off x="2241841" y="674860"/>
              <a:ext cx="5510253" cy="5706468"/>
              <a:chOff x="0" y="0"/>
              <a:chExt cx="5229224" cy="5781676"/>
            </a:xfrm>
          </p:grpSpPr>
          <p:pic>
            <p:nvPicPr>
              <p:cNvPr id="35" name="Image 34">
                <a:extLst>
                  <a:ext uri="{FF2B5EF4-FFF2-40B4-BE49-F238E27FC236}">
                    <a16:creationId xmlns:a16="http://schemas.microsoft.com/office/drawing/2014/main" id="{BFD65F95-88EE-42C2-B367-D2C20FF463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74451"/>
                <a:ext cx="4914899" cy="4740501"/>
              </a:xfrm>
              <a:prstGeom prst="rect">
                <a:avLst/>
              </a:prstGeom>
            </p:spPr>
          </p:pic>
          <p:graphicFrame>
            <p:nvGraphicFramePr>
              <p:cNvPr id="36" name="Graphique 35">
                <a:extLst>
                  <a:ext uri="{FF2B5EF4-FFF2-40B4-BE49-F238E27FC236}">
                    <a16:creationId xmlns:a16="http://schemas.microsoft.com/office/drawing/2014/main" id="{63BCC03C-5960-494F-B5A3-440EB3DFB4EB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47650" y="0"/>
              <a:ext cx="4981574" cy="578167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E3AA1AF-25D6-44FB-BB4A-74A85D6AA27C}"/>
                </a:ext>
              </a:extLst>
            </p:cNvPr>
            <p:cNvSpPr/>
            <p:nvPr/>
          </p:nvSpPr>
          <p:spPr>
            <a:xfrm>
              <a:off x="1875600" y="403200"/>
              <a:ext cx="6082540" cy="61926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3CB54D65-8100-4DD3-8F3D-314E078CB6DC}"/>
                </a:ext>
              </a:extLst>
            </p:cNvPr>
            <p:cNvGrpSpPr/>
            <p:nvPr/>
          </p:nvGrpSpPr>
          <p:grpSpPr>
            <a:xfrm>
              <a:off x="2216933" y="1271215"/>
              <a:ext cx="5399874" cy="4898180"/>
              <a:chOff x="2007989" y="1151902"/>
              <a:chExt cx="5399874" cy="4898180"/>
            </a:xfrm>
          </p:grpSpPr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86BE7844-ACB5-46F1-BF10-0B8E9FBA1906}"/>
                  </a:ext>
                </a:extLst>
              </p:cNvPr>
              <p:cNvSpPr txBox="1"/>
              <p:nvPr/>
            </p:nvSpPr>
            <p:spPr>
              <a:xfrm>
                <a:off x="4283274" y="5819250"/>
                <a:ext cx="128753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Longitude (</a:t>
                </a:r>
                <a:r>
                  <a:rPr lang="fr-FR" sz="9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deg</a:t>
                </a:r>
                <a:r>
                  <a:rPr lang="fr-FR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. East)</a:t>
                </a: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FA5C667C-0880-45F1-84B2-02A56672F8B6}"/>
                  </a:ext>
                </a:extLst>
              </p:cNvPr>
              <p:cNvSpPr txBox="1"/>
              <p:nvPr/>
            </p:nvSpPr>
            <p:spPr>
              <a:xfrm rot="16200000">
                <a:off x="6574880" y="2644226"/>
                <a:ext cx="124264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Latitude (</a:t>
                </a:r>
                <a:r>
                  <a:rPr lang="fr-FR" sz="9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deg</a:t>
                </a:r>
                <a:r>
                  <a:rPr lang="fr-FR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fr-FR" sz="9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North</a:t>
                </a:r>
                <a:r>
                  <a:rPr lang="fr-FR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  <p:sp>
            <p:nvSpPr>
              <p:cNvPr id="16" name="Zone de texte 2">
                <a:extLst>
                  <a:ext uri="{FF2B5EF4-FFF2-40B4-BE49-F238E27FC236}">
                    <a16:creationId xmlns:a16="http://schemas.microsoft.com/office/drawing/2014/main" id="{AD9C799C-08E0-4961-B8DA-762449F301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8024" y="2275384"/>
                <a:ext cx="1038225" cy="26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900" b="1" dirty="0"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CHANNEL</a:t>
                </a:r>
                <a:endParaRPr lang="fr-FR" sz="900" dirty="0"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17" name="Zone de texte 2">
                <a:extLst>
                  <a:ext uri="{FF2B5EF4-FFF2-40B4-BE49-F238E27FC236}">
                    <a16:creationId xmlns:a16="http://schemas.microsoft.com/office/drawing/2014/main" id="{24C53A10-847B-4365-913B-8D69BB1475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4648" y="1151902"/>
                <a:ext cx="1038225" cy="26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900" b="1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NORTH SEA</a:t>
                </a:r>
                <a:endParaRPr lang="fr-FR" sz="900" dirty="0"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18" name="Zone de texte 2">
                <a:extLst>
                  <a:ext uri="{FF2B5EF4-FFF2-40B4-BE49-F238E27FC236}">
                    <a16:creationId xmlns:a16="http://schemas.microsoft.com/office/drawing/2014/main" id="{014A237E-27EA-4A2D-AB11-F6DA1A57CA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4621" y="4030274"/>
                <a:ext cx="1224136" cy="26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900" b="1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ATLANTIC OCEAN</a:t>
                </a:r>
                <a:endParaRPr lang="fr-FR" sz="900" dirty="0"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10" name="Zone de texte 2">
                <a:extLst>
                  <a:ext uri="{FF2B5EF4-FFF2-40B4-BE49-F238E27FC236}">
                    <a16:creationId xmlns:a16="http://schemas.microsoft.com/office/drawing/2014/main" id="{C07DFD35-793D-44C2-A6B0-89252DA56F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78436" y="4532392"/>
                <a:ext cx="1028700" cy="26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900" b="1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Bordeaux</a:t>
                </a:r>
                <a:endParaRPr lang="fr-FR" sz="900" dirty="0"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23" name="Zone de texte 2">
                <a:extLst>
                  <a:ext uri="{FF2B5EF4-FFF2-40B4-BE49-F238E27FC236}">
                    <a16:creationId xmlns:a16="http://schemas.microsoft.com/office/drawing/2014/main" id="{E1C7B61F-81BC-45D4-9526-839819FED1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76748" y="3690351"/>
                <a:ext cx="603897" cy="26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900" b="1" dirty="0"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Nantes</a:t>
                </a:r>
                <a:endParaRPr lang="fr-FR" sz="900" dirty="0"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24" name="Zone de texte 2">
                <a:extLst>
                  <a:ext uri="{FF2B5EF4-FFF2-40B4-BE49-F238E27FC236}">
                    <a16:creationId xmlns:a16="http://schemas.microsoft.com/office/drawing/2014/main" id="{A07FC870-91BE-4C15-A99D-B254B61646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4944" y="3114995"/>
                <a:ext cx="562964" cy="26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900" b="1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Brest</a:t>
                </a:r>
                <a:endParaRPr lang="fr-FR" sz="900" dirty="0"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25" name="Zone de texte 2">
                <a:extLst>
                  <a:ext uri="{FF2B5EF4-FFF2-40B4-BE49-F238E27FC236}">
                    <a16:creationId xmlns:a16="http://schemas.microsoft.com/office/drawing/2014/main" id="{EC3BC3E8-AF1C-4193-8FB9-913D43D80A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07989" y="5157192"/>
                <a:ext cx="1028700" cy="26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900" b="1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La </a:t>
                </a:r>
                <a:r>
                  <a:rPr lang="fr-FR" sz="900" b="1" dirty="0" err="1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Coruna</a:t>
                </a:r>
                <a:endParaRPr lang="fr-FR" sz="900" dirty="0"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26" name="Zone de texte 2">
                <a:extLst>
                  <a:ext uri="{FF2B5EF4-FFF2-40B4-BE49-F238E27FC236}">
                    <a16:creationId xmlns:a16="http://schemas.microsoft.com/office/drawing/2014/main" id="{25262BF0-091E-4481-84A3-C5CBC44EFA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75224" y="2005236"/>
                <a:ext cx="578675" cy="26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900" b="1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Calais</a:t>
                </a:r>
                <a:endParaRPr lang="fr-FR" sz="900" dirty="0"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27" name="Zone de texte 2">
                <a:extLst>
                  <a:ext uri="{FF2B5EF4-FFF2-40B4-BE49-F238E27FC236}">
                    <a16:creationId xmlns:a16="http://schemas.microsoft.com/office/drawing/2014/main" id="{FACF19F9-00A2-48F8-AA3E-45BA2E4806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07577" y="1460869"/>
                <a:ext cx="927340" cy="26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900" b="1" dirty="0"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Rotterdam</a:t>
                </a:r>
                <a:endParaRPr lang="fr-FR" sz="900" dirty="0"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8" name="Zone de texte 2">
                <a:extLst>
                  <a:ext uri="{FF2B5EF4-FFF2-40B4-BE49-F238E27FC236}">
                    <a16:creationId xmlns:a16="http://schemas.microsoft.com/office/drawing/2014/main" id="{61DBFB3E-84D0-417E-B9FA-8E9137F066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51856" y="4738035"/>
                <a:ext cx="846194" cy="26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900" b="1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R. Garonne</a:t>
                </a:r>
                <a:endParaRPr lang="fr-FR" sz="900" dirty="0"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28" name="Zone de texte 2">
                <a:extLst>
                  <a:ext uri="{FF2B5EF4-FFF2-40B4-BE49-F238E27FC236}">
                    <a16:creationId xmlns:a16="http://schemas.microsoft.com/office/drawing/2014/main" id="{3AF333A6-0A31-43A7-8794-D7FD02143D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36917" y="3452301"/>
                <a:ext cx="720679" cy="26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900" b="1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R. Loire</a:t>
                </a:r>
                <a:endParaRPr lang="fr-FR" sz="900" dirty="0"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29" name="Zone de texte 2">
                <a:extLst>
                  <a:ext uri="{FF2B5EF4-FFF2-40B4-BE49-F238E27FC236}">
                    <a16:creationId xmlns:a16="http://schemas.microsoft.com/office/drawing/2014/main" id="{4FBB387F-1599-4221-A823-DBEA60945D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28108" y="2639061"/>
                <a:ext cx="720679" cy="26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900" b="1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R. Seine</a:t>
                </a:r>
                <a:endParaRPr lang="fr-FR" sz="900" dirty="0"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30" name="Zone de texte 2">
                <a:extLst>
                  <a:ext uri="{FF2B5EF4-FFF2-40B4-BE49-F238E27FC236}">
                    <a16:creationId xmlns:a16="http://schemas.microsoft.com/office/drawing/2014/main" id="{0D8A6C52-12C5-42EA-92B6-B6242FDF6B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87184" y="1614013"/>
                <a:ext cx="720679" cy="26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900" b="1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R. Rhine</a:t>
                </a:r>
                <a:endParaRPr lang="fr-FR" sz="900" dirty="0"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</p:txBody>
          </p:sp>
          <p:grpSp>
            <p:nvGrpSpPr>
              <p:cNvPr id="7" name="Groupe 6">
                <a:extLst>
                  <a:ext uri="{FF2B5EF4-FFF2-40B4-BE49-F238E27FC236}">
                    <a16:creationId xmlns:a16="http://schemas.microsoft.com/office/drawing/2014/main" id="{5631B94E-82E2-468D-9B5B-51AC6CD2BBD8}"/>
                  </a:ext>
                </a:extLst>
              </p:cNvPr>
              <p:cNvGrpSpPr/>
              <p:nvPr/>
            </p:nvGrpSpPr>
            <p:grpSpPr>
              <a:xfrm>
                <a:off x="2157855" y="1972016"/>
                <a:ext cx="1263602" cy="800395"/>
                <a:chOff x="796772" y="1052304"/>
                <a:chExt cx="1263602" cy="800395"/>
              </a:xfrm>
            </p:grpSpPr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68617E8F-5C84-47E6-9DFA-4FEDE16F98D5}"/>
                    </a:ext>
                  </a:extLst>
                </p:cNvPr>
                <p:cNvSpPr/>
                <p:nvPr/>
              </p:nvSpPr>
              <p:spPr>
                <a:xfrm>
                  <a:off x="796772" y="1052304"/>
                  <a:ext cx="1263602" cy="80039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" name="ZoneTexte 4">
                  <a:extLst>
                    <a:ext uri="{FF2B5EF4-FFF2-40B4-BE49-F238E27FC236}">
                      <a16:creationId xmlns:a16="http://schemas.microsoft.com/office/drawing/2014/main" id="{E4546547-AD32-41A7-9783-461B83C390BF}"/>
                    </a:ext>
                  </a:extLst>
                </p:cNvPr>
                <p:cNvSpPr txBox="1"/>
                <p:nvPr/>
              </p:nvSpPr>
              <p:spPr>
                <a:xfrm>
                  <a:off x="836103" y="1085524"/>
                  <a:ext cx="118494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9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Scale</a:t>
                  </a:r>
                  <a:r>
                    <a:rPr lang="fr-FR" sz="9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</a:p>
                <a:p>
                  <a:pPr algn="ctr"/>
                  <a:r>
                    <a:rPr lang="fr-FR" sz="9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1000 Roman stadia</a:t>
                  </a:r>
                </a:p>
                <a:p>
                  <a:pPr algn="ctr"/>
                  <a:r>
                    <a:rPr lang="fr-FR" sz="9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100 </a:t>
                  </a:r>
                  <a:r>
                    <a:rPr lang="fr-FR" sz="9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nautical</a:t>
                  </a:r>
                  <a:r>
                    <a:rPr lang="fr-FR" sz="9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miles</a:t>
                  </a:r>
                  <a:br>
                    <a:rPr lang="fr-FR" sz="900" dirty="0"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fr-FR" sz="9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185 km</a:t>
                  </a:r>
                </a:p>
              </p:txBody>
            </p:sp>
            <p:cxnSp>
              <p:nvCxnSpPr>
                <p:cNvPr id="6" name="Connecteur droit avec flèche 5">
                  <a:extLst>
                    <a:ext uri="{FF2B5EF4-FFF2-40B4-BE49-F238E27FC236}">
                      <a16:creationId xmlns:a16="http://schemas.microsoft.com/office/drawing/2014/main" id="{83F57192-90E0-42C5-9F5C-7D1AB35B9BE6}"/>
                    </a:ext>
                  </a:extLst>
                </p:cNvPr>
                <p:cNvCxnSpPr/>
                <p:nvPr/>
              </p:nvCxnSpPr>
              <p:spPr>
                <a:xfrm rot="5400000">
                  <a:off x="1428574" y="1201903"/>
                  <a:ext cx="0" cy="10800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586974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E285"/>
          </a:solidFill>
          <a:ln w="3810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t" anchorCtr="0"/>
          <a:lstStyle/>
          <a:p>
            <a:endParaRPr lang="fr-FR" sz="1000" dirty="0">
              <a:solidFill>
                <a:prstClr val="black"/>
              </a:solidFill>
            </a:endParaRPr>
          </a:p>
          <a:p>
            <a:endParaRPr lang="fr-FR" sz="1000" dirty="0">
              <a:solidFill>
                <a:prstClr val="black"/>
              </a:solidFill>
            </a:endParaRPr>
          </a:p>
          <a:p>
            <a:endParaRPr lang="fr-FR" sz="1000" dirty="0">
              <a:solidFill>
                <a:prstClr val="black"/>
              </a:solidFill>
            </a:endParaRPr>
          </a:p>
          <a:p>
            <a:endParaRPr lang="fr-FR" sz="1000" dirty="0">
              <a:solidFill>
                <a:prstClr val="black"/>
              </a:solidFill>
            </a:endParaRPr>
          </a:p>
          <a:p>
            <a:endParaRPr lang="fr-FR" sz="1000" dirty="0">
              <a:solidFill>
                <a:prstClr val="black"/>
              </a:solidFill>
            </a:endParaRPr>
          </a:p>
          <a:p>
            <a:pPr algn="ctr"/>
            <a:endParaRPr lang="en-US" sz="1000" b="1" i="1" dirty="0">
              <a:solidFill>
                <a:prstClr val="black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CF766D9-2387-4909-AB5D-D8229CE40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7706"/>
            <a:ext cx="7358616" cy="68167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696" y="2636912"/>
            <a:ext cx="2592288" cy="1200329"/>
          </a:xfrm>
          <a:prstGeom prst="rect">
            <a:avLst/>
          </a:prstGeom>
          <a:solidFill>
            <a:srgbClr val="E5F3FE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dirty="0"/>
              <a:t>Areas for potential </a:t>
            </a:r>
            <a:br>
              <a:rPr lang="en-GB" sz="2400" dirty="0"/>
            </a:br>
            <a:r>
              <a:rPr lang="en-GB" sz="2400" dirty="0"/>
              <a:t>Ancient Harbours </a:t>
            </a:r>
            <a:br>
              <a:rPr lang="en-GB" sz="2400" dirty="0"/>
            </a:br>
            <a:r>
              <a:rPr lang="en-GB" sz="2400" dirty="0"/>
              <a:t>on the Atlantic Arc</a:t>
            </a:r>
            <a:endParaRPr lang="fr-FR" sz="2400" i="1" dirty="0">
              <a:solidFill>
                <a:prstClr val="black"/>
              </a:solidFill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50744C4-35C8-4410-A813-35BA428FD376}"/>
              </a:ext>
            </a:extLst>
          </p:cNvPr>
          <p:cNvCxnSpPr>
            <a:cxnSpLocks/>
          </p:cNvCxnSpPr>
          <p:nvPr/>
        </p:nvCxnSpPr>
        <p:spPr>
          <a:xfrm flipV="1">
            <a:off x="6912000" y="1188000"/>
            <a:ext cx="432048" cy="14401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103D3F5-40D4-4460-AE25-6CA5B0568FC2}"/>
              </a:ext>
            </a:extLst>
          </p:cNvPr>
          <p:cNvCxnSpPr>
            <a:cxnSpLocks/>
          </p:cNvCxnSpPr>
          <p:nvPr/>
        </p:nvCxnSpPr>
        <p:spPr>
          <a:xfrm>
            <a:off x="4262466" y="3096000"/>
            <a:ext cx="381542" cy="14401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5495668-E072-41EC-A839-9E42B74778EE}"/>
              </a:ext>
            </a:extLst>
          </p:cNvPr>
          <p:cNvCxnSpPr>
            <a:cxnSpLocks/>
          </p:cNvCxnSpPr>
          <p:nvPr/>
        </p:nvCxnSpPr>
        <p:spPr>
          <a:xfrm flipV="1">
            <a:off x="4139952" y="2636912"/>
            <a:ext cx="245028" cy="14401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A108266-7FFD-475E-A4CB-F4ABE7E53D0B}"/>
              </a:ext>
            </a:extLst>
          </p:cNvPr>
          <p:cNvCxnSpPr>
            <a:cxnSpLocks/>
          </p:cNvCxnSpPr>
          <p:nvPr/>
        </p:nvCxnSpPr>
        <p:spPr>
          <a:xfrm flipH="1" flipV="1">
            <a:off x="5472000" y="2348880"/>
            <a:ext cx="65108" cy="28803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F4249DA-D0E1-42CF-91A8-957FE47184F9}"/>
              </a:ext>
            </a:extLst>
          </p:cNvPr>
          <p:cNvCxnSpPr>
            <a:cxnSpLocks/>
          </p:cNvCxnSpPr>
          <p:nvPr/>
        </p:nvCxnSpPr>
        <p:spPr>
          <a:xfrm>
            <a:off x="5580000" y="4104000"/>
            <a:ext cx="43004" cy="18909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3C332C11-049D-4709-95D1-EC98CAB35E7A}"/>
              </a:ext>
            </a:extLst>
          </p:cNvPr>
          <p:cNvCxnSpPr>
            <a:cxnSpLocks/>
          </p:cNvCxnSpPr>
          <p:nvPr/>
        </p:nvCxnSpPr>
        <p:spPr>
          <a:xfrm>
            <a:off x="5256000" y="3662205"/>
            <a:ext cx="154466" cy="27085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852AD3C2-3B25-4169-8B65-C6F4F3FE00F4}"/>
              </a:ext>
            </a:extLst>
          </p:cNvPr>
          <p:cNvCxnSpPr>
            <a:cxnSpLocks/>
          </p:cNvCxnSpPr>
          <p:nvPr/>
        </p:nvCxnSpPr>
        <p:spPr>
          <a:xfrm>
            <a:off x="5255976" y="3531952"/>
            <a:ext cx="24857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1C4368DC-8964-459D-82D6-5EE6292D98B7}"/>
              </a:ext>
            </a:extLst>
          </p:cNvPr>
          <p:cNvCxnSpPr>
            <a:cxnSpLocks/>
          </p:cNvCxnSpPr>
          <p:nvPr/>
        </p:nvCxnSpPr>
        <p:spPr>
          <a:xfrm>
            <a:off x="3952932" y="5607093"/>
            <a:ext cx="309534" cy="5415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307AC840-14BF-430F-B6A0-4D120247D7E3}"/>
              </a:ext>
            </a:extLst>
          </p:cNvPr>
          <p:cNvCxnSpPr>
            <a:cxnSpLocks/>
          </p:cNvCxnSpPr>
          <p:nvPr/>
        </p:nvCxnSpPr>
        <p:spPr>
          <a:xfrm flipH="1">
            <a:off x="5537108" y="5364000"/>
            <a:ext cx="57698" cy="19815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E333894A-A694-4916-B7BC-89DB6DD803AD}"/>
              </a:ext>
            </a:extLst>
          </p:cNvPr>
          <p:cNvCxnSpPr>
            <a:cxnSpLocks/>
          </p:cNvCxnSpPr>
          <p:nvPr/>
        </p:nvCxnSpPr>
        <p:spPr>
          <a:xfrm flipV="1">
            <a:off x="2699792" y="5463078"/>
            <a:ext cx="144016" cy="9907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5BD307FF-0FF3-4073-86B8-7334629CB432}"/>
              </a:ext>
            </a:extLst>
          </p:cNvPr>
          <p:cNvCxnSpPr>
            <a:cxnSpLocks/>
          </p:cNvCxnSpPr>
          <p:nvPr/>
        </p:nvCxnSpPr>
        <p:spPr>
          <a:xfrm>
            <a:off x="3131840" y="5562155"/>
            <a:ext cx="47505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38171B93-4568-4AA7-9976-57D52D55E0A7}"/>
              </a:ext>
            </a:extLst>
          </p:cNvPr>
          <p:cNvCxnSpPr>
            <a:cxnSpLocks/>
          </p:cNvCxnSpPr>
          <p:nvPr/>
        </p:nvCxnSpPr>
        <p:spPr>
          <a:xfrm flipV="1">
            <a:off x="2339752" y="5661248"/>
            <a:ext cx="302534" cy="7200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671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0" y="0"/>
            <a:ext cx="9144000" cy="6858000"/>
            <a:chOff x="3024000" y="4325632"/>
            <a:chExt cx="3816000" cy="2634183"/>
          </a:xfrm>
        </p:grpSpPr>
        <p:sp>
          <p:nvSpPr>
            <p:cNvPr id="5" name="Rectangle 4"/>
            <p:cNvSpPr/>
            <p:nvPr/>
          </p:nvSpPr>
          <p:spPr>
            <a:xfrm>
              <a:off x="3024000" y="4325632"/>
              <a:ext cx="3816000" cy="2634183"/>
            </a:xfrm>
            <a:prstGeom prst="rect">
              <a:avLst/>
            </a:prstGeom>
            <a:solidFill>
              <a:srgbClr val="FFE285"/>
            </a:solidFill>
            <a:ln w="38100" cmpd="sng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t" anchorCtr="0"/>
            <a:lstStyle/>
            <a:p>
              <a:endParaRPr lang="fr-FR" sz="1000" dirty="0">
                <a:solidFill>
                  <a:prstClr val="black"/>
                </a:solidFill>
              </a:endParaRPr>
            </a:p>
            <a:p>
              <a:endParaRPr lang="fr-FR" sz="1000" dirty="0">
                <a:solidFill>
                  <a:prstClr val="black"/>
                </a:solidFill>
              </a:endParaRPr>
            </a:p>
            <a:p>
              <a:endParaRPr lang="fr-FR" sz="1000" dirty="0">
                <a:solidFill>
                  <a:prstClr val="black"/>
                </a:solidFill>
              </a:endParaRPr>
            </a:p>
            <a:p>
              <a:endParaRPr lang="fr-FR" sz="1000" dirty="0">
                <a:solidFill>
                  <a:prstClr val="black"/>
                </a:solidFill>
              </a:endParaRPr>
            </a:p>
            <a:p>
              <a:endParaRPr lang="fr-FR" sz="1000" dirty="0">
                <a:solidFill>
                  <a:prstClr val="black"/>
                </a:solidFill>
              </a:endParaRPr>
            </a:p>
            <a:p>
              <a:pPr algn="ctr"/>
              <a:endParaRPr lang="en-US" sz="1000" b="1" i="1" dirty="0">
                <a:solidFill>
                  <a:prstClr val="black"/>
                </a:solidFill>
              </a:endParaRPr>
            </a:p>
          </p:txBody>
        </p:sp>
        <p:pic>
          <p:nvPicPr>
            <p:cNvPr id="6" name="Picture 5" descr="R:\DIRECTION\PERSO\Archeo\EAA2012\Banniere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8000" y="4370431"/>
              <a:ext cx="3717032" cy="7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1054429" y="3109387"/>
            <a:ext cx="70567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600" b="1" dirty="0"/>
              <a:t>Between </a:t>
            </a:r>
            <a:r>
              <a:rPr lang="en-GB" sz="1600" b="1" dirty="0" err="1"/>
              <a:t>Ostende</a:t>
            </a:r>
            <a:r>
              <a:rPr lang="en-GB" sz="1600" b="1" dirty="0"/>
              <a:t> and Calais</a:t>
            </a:r>
            <a:r>
              <a:rPr lang="en-GB" sz="1600" dirty="0"/>
              <a:t>: </a:t>
            </a:r>
            <a:r>
              <a:rPr lang="en-GB" sz="1600" dirty="0" err="1"/>
              <a:t>Ostende</a:t>
            </a:r>
            <a:r>
              <a:rPr lang="en-GB" sz="1600" dirty="0"/>
              <a:t>, Nieuwpoort, Dunkerque, </a:t>
            </a:r>
            <a:r>
              <a:rPr lang="en-GB" sz="1600" dirty="0" err="1"/>
              <a:t>Gravelines</a:t>
            </a:r>
            <a:r>
              <a:rPr lang="en-GB" sz="1600" dirty="0"/>
              <a:t>, Calais</a:t>
            </a:r>
            <a:endParaRPr lang="fr-FR" sz="1600" dirty="0"/>
          </a:p>
          <a:p>
            <a:pPr lvl="0"/>
            <a:r>
              <a:rPr lang="fr-FR" sz="1600" b="1" dirty="0"/>
              <a:t>Cotentin</a:t>
            </a:r>
            <a:r>
              <a:rPr lang="fr-FR" sz="1600" dirty="0"/>
              <a:t>: R Ay, </a:t>
            </a:r>
            <a:r>
              <a:rPr lang="fr-FR" sz="1600" dirty="0" err="1"/>
              <a:t>Regnéville</a:t>
            </a:r>
            <a:r>
              <a:rPr lang="fr-FR" sz="1600" dirty="0"/>
              <a:t>, Granville,</a:t>
            </a:r>
          </a:p>
          <a:p>
            <a:pPr lvl="0"/>
            <a:r>
              <a:rPr lang="en-GB" sz="1600" b="1" dirty="0"/>
              <a:t>Brittany’s north coast</a:t>
            </a:r>
            <a:r>
              <a:rPr lang="en-GB" sz="1600" dirty="0"/>
              <a:t> between St </a:t>
            </a:r>
            <a:r>
              <a:rPr lang="en-GB" sz="1600" dirty="0" err="1"/>
              <a:t>Brieuc</a:t>
            </a:r>
            <a:r>
              <a:rPr lang="en-GB" sz="1600" dirty="0"/>
              <a:t> and Le </a:t>
            </a:r>
            <a:r>
              <a:rPr lang="en-GB" sz="1600" dirty="0" err="1"/>
              <a:t>Conquet</a:t>
            </a:r>
            <a:r>
              <a:rPr lang="en-GB" sz="1600" dirty="0"/>
              <a:t>: R </a:t>
            </a:r>
            <a:r>
              <a:rPr lang="en-GB" sz="1600" dirty="0" err="1"/>
              <a:t>Trieux</a:t>
            </a:r>
            <a:r>
              <a:rPr lang="en-GB" sz="1600" dirty="0"/>
              <a:t>, </a:t>
            </a:r>
            <a:r>
              <a:rPr lang="en-GB" sz="1600" dirty="0" err="1"/>
              <a:t>Tréguier</a:t>
            </a:r>
            <a:r>
              <a:rPr lang="en-GB" sz="1600" dirty="0"/>
              <a:t>, </a:t>
            </a:r>
            <a:r>
              <a:rPr lang="en-GB" sz="1600" dirty="0" err="1"/>
              <a:t>Baie</a:t>
            </a:r>
            <a:r>
              <a:rPr lang="en-GB" sz="1600" dirty="0"/>
              <a:t> du </a:t>
            </a:r>
            <a:r>
              <a:rPr lang="en-GB" sz="1600" dirty="0" err="1"/>
              <a:t>Kernic</a:t>
            </a:r>
            <a:r>
              <a:rPr lang="en-GB" sz="1600" dirty="0"/>
              <a:t>, Aber Benoît, Aber </a:t>
            </a:r>
            <a:r>
              <a:rPr lang="en-GB" sz="1600" dirty="0" err="1"/>
              <a:t>Wrac’h</a:t>
            </a:r>
            <a:r>
              <a:rPr lang="en-GB" sz="1600" dirty="0"/>
              <a:t>, </a:t>
            </a:r>
            <a:r>
              <a:rPr lang="en-GB" sz="1600" dirty="0" err="1"/>
              <a:t>Portsall</a:t>
            </a:r>
            <a:r>
              <a:rPr lang="en-GB" sz="1600" dirty="0"/>
              <a:t>, Aber </a:t>
            </a:r>
            <a:r>
              <a:rPr lang="en-GB" sz="1600" dirty="0" err="1"/>
              <a:t>Ildut</a:t>
            </a:r>
            <a:r>
              <a:rPr lang="en-GB" sz="1600" dirty="0"/>
              <a:t>, </a:t>
            </a:r>
            <a:endParaRPr lang="fr-FR" sz="1600" dirty="0"/>
          </a:p>
          <a:p>
            <a:pPr lvl="0"/>
            <a:r>
              <a:rPr lang="en-GB" sz="1600" b="1" dirty="0"/>
              <a:t>Brittany’s south coast </a:t>
            </a:r>
            <a:r>
              <a:rPr lang="en-GB" sz="1600" dirty="0"/>
              <a:t>between </a:t>
            </a:r>
            <a:r>
              <a:rPr lang="en-GB" sz="1600" dirty="0" err="1"/>
              <a:t>Audierne</a:t>
            </a:r>
            <a:r>
              <a:rPr lang="en-GB" sz="1600" dirty="0"/>
              <a:t> and Lorient: </a:t>
            </a:r>
            <a:r>
              <a:rPr lang="en-GB" sz="1600" dirty="0" err="1"/>
              <a:t>Loctudy</a:t>
            </a:r>
            <a:r>
              <a:rPr lang="en-GB" sz="1600" dirty="0"/>
              <a:t>, </a:t>
            </a:r>
            <a:r>
              <a:rPr lang="en-GB" sz="1600" dirty="0" err="1"/>
              <a:t>Bénodet</a:t>
            </a:r>
            <a:r>
              <a:rPr lang="en-GB" sz="1600" dirty="0"/>
              <a:t>, Cap Coz, </a:t>
            </a:r>
            <a:r>
              <a:rPr lang="en-GB" sz="1600" dirty="0" err="1"/>
              <a:t>Concarneau</a:t>
            </a:r>
            <a:r>
              <a:rPr lang="en-GB" sz="1600" dirty="0"/>
              <a:t>, </a:t>
            </a:r>
            <a:r>
              <a:rPr lang="en-GB" sz="1600" dirty="0" err="1"/>
              <a:t>Pouldohan</a:t>
            </a:r>
            <a:r>
              <a:rPr lang="en-GB" sz="1600" dirty="0"/>
              <a:t>, R </a:t>
            </a:r>
            <a:r>
              <a:rPr lang="en-GB" sz="1600" dirty="0" err="1"/>
              <a:t>Aven</a:t>
            </a:r>
            <a:r>
              <a:rPr lang="en-GB" sz="1600" dirty="0"/>
              <a:t>, R </a:t>
            </a:r>
            <a:r>
              <a:rPr lang="en-GB" sz="1600" dirty="0" err="1"/>
              <a:t>Bélon</a:t>
            </a:r>
            <a:r>
              <a:rPr lang="en-GB" sz="1600" dirty="0"/>
              <a:t>, </a:t>
            </a:r>
            <a:r>
              <a:rPr lang="en-GB" sz="1600" dirty="0" err="1"/>
              <a:t>Brigneau</a:t>
            </a:r>
            <a:r>
              <a:rPr lang="en-GB" sz="1600" dirty="0"/>
              <a:t>, </a:t>
            </a:r>
            <a:r>
              <a:rPr lang="en-GB" sz="1600" dirty="0" err="1"/>
              <a:t>Merrien</a:t>
            </a:r>
            <a:r>
              <a:rPr lang="en-GB" sz="1600" dirty="0"/>
              <a:t>, </a:t>
            </a:r>
            <a:r>
              <a:rPr lang="en-GB" sz="1600" dirty="0" err="1"/>
              <a:t>Guidel</a:t>
            </a:r>
            <a:r>
              <a:rPr lang="en-GB" sz="1600" dirty="0"/>
              <a:t>,</a:t>
            </a:r>
            <a:endParaRPr lang="fr-FR" sz="1600" dirty="0"/>
          </a:p>
          <a:p>
            <a:pPr lvl="0"/>
            <a:r>
              <a:rPr lang="en-GB" sz="1600" b="1" dirty="0"/>
              <a:t>The Loire estuary </a:t>
            </a:r>
            <a:r>
              <a:rPr lang="en-GB" sz="1600" dirty="0"/>
              <a:t>downstream of Nantes,</a:t>
            </a:r>
            <a:endParaRPr lang="fr-FR" sz="1600" dirty="0"/>
          </a:p>
          <a:p>
            <a:pPr lvl="0"/>
            <a:r>
              <a:rPr lang="fr-FR" sz="1600" b="1" dirty="0"/>
              <a:t>Vendée</a:t>
            </a:r>
            <a:r>
              <a:rPr lang="fr-FR" sz="1600" dirty="0"/>
              <a:t>: St Gilles Croix de Vie, Sables d’</a:t>
            </a:r>
            <a:r>
              <a:rPr lang="fr-FR" sz="1600" dirty="0" err="1"/>
              <a:t>Olonnes</a:t>
            </a:r>
            <a:r>
              <a:rPr lang="fr-FR" sz="1600" dirty="0"/>
              <a:t>,</a:t>
            </a:r>
          </a:p>
          <a:p>
            <a:pPr lvl="0"/>
            <a:r>
              <a:rPr lang="fr-FR" sz="1600" b="1" dirty="0"/>
              <a:t>Poitou-Charentes</a:t>
            </a:r>
            <a:r>
              <a:rPr lang="fr-FR" sz="1600" dirty="0"/>
              <a:t>: ile de Ré, ile d’Oléron,</a:t>
            </a:r>
          </a:p>
          <a:p>
            <a:pPr lvl="0"/>
            <a:r>
              <a:rPr lang="en-GB" sz="1600" b="1" dirty="0"/>
              <a:t>Aquitaine</a:t>
            </a:r>
            <a:r>
              <a:rPr lang="en-GB" sz="1600" dirty="0"/>
              <a:t>: Cap Breton, </a:t>
            </a:r>
            <a:endParaRPr lang="fr-FR" sz="1600" dirty="0"/>
          </a:p>
          <a:p>
            <a:pPr lvl="0"/>
            <a:r>
              <a:rPr lang="en-GB" sz="1600" b="1" dirty="0"/>
              <a:t>Asturias</a:t>
            </a:r>
            <a:r>
              <a:rPr lang="en-GB" sz="1600" dirty="0"/>
              <a:t>, east and west of Gijon: </a:t>
            </a:r>
            <a:r>
              <a:rPr lang="en-GB" sz="1600" dirty="0" err="1"/>
              <a:t>Pechon</a:t>
            </a:r>
            <a:r>
              <a:rPr lang="en-GB" sz="1600" dirty="0"/>
              <a:t>, </a:t>
            </a:r>
            <a:r>
              <a:rPr lang="en-GB" sz="1600" dirty="0" err="1"/>
              <a:t>Llanes</a:t>
            </a:r>
            <a:r>
              <a:rPr lang="en-GB" sz="1600" dirty="0"/>
              <a:t>, San Antolin de </a:t>
            </a:r>
            <a:r>
              <a:rPr lang="en-GB" sz="1600" dirty="0" err="1"/>
              <a:t>Bedon</a:t>
            </a:r>
            <a:r>
              <a:rPr lang="en-GB" sz="1600" dirty="0"/>
              <a:t>, </a:t>
            </a:r>
            <a:r>
              <a:rPr lang="en-GB" sz="1600" dirty="0" err="1"/>
              <a:t>Ribadesella</a:t>
            </a:r>
            <a:r>
              <a:rPr lang="en-GB" sz="1600" dirty="0"/>
              <a:t>, </a:t>
            </a:r>
            <a:r>
              <a:rPr lang="en-GB" sz="1600" dirty="0" err="1"/>
              <a:t>Villaviciosa</a:t>
            </a:r>
            <a:r>
              <a:rPr lang="en-GB" sz="1600" dirty="0"/>
              <a:t>, Aviles, </a:t>
            </a:r>
            <a:r>
              <a:rPr lang="en-GB" sz="1600" dirty="0" err="1"/>
              <a:t>Luarca</a:t>
            </a:r>
            <a:r>
              <a:rPr lang="en-GB" sz="1600" dirty="0"/>
              <a:t>, </a:t>
            </a:r>
            <a:r>
              <a:rPr lang="en-GB" sz="1600" dirty="0" err="1"/>
              <a:t>Navia</a:t>
            </a:r>
            <a:r>
              <a:rPr lang="en-GB" sz="1600" dirty="0"/>
              <a:t>, </a:t>
            </a:r>
            <a:r>
              <a:rPr lang="en-GB" sz="1600" dirty="0" err="1"/>
              <a:t>Ribadeiro</a:t>
            </a:r>
            <a:r>
              <a:rPr lang="en-GB" sz="1600" dirty="0"/>
              <a:t>.</a:t>
            </a:r>
            <a:endParaRPr lang="fr-FR" sz="1600" dirty="0"/>
          </a:p>
          <a:p>
            <a:pPr lvl="0"/>
            <a:r>
              <a:rPr lang="en-GB" sz="1600" b="1" dirty="0"/>
              <a:t>Galicia</a:t>
            </a:r>
            <a:r>
              <a:rPr lang="en-GB" sz="1600" dirty="0"/>
              <a:t>, rias north and south of La Coruna: </a:t>
            </a:r>
            <a:r>
              <a:rPr lang="en-GB" sz="1600" dirty="0" err="1"/>
              <a:t>Viviero</a:t>
            </a:r>
            <a:r>
              <a:rPr lang="en-GB" sz="1600" dirty="0"/>
              <a:t>, </a:t>
            </a:r>
            <a:r>
              <a:rPr lang="en-GB" sz="1600" dirty="0" err="1"/>
              <a:t>Barqueiro</a:t>
            </a:r>
            <a:r>
              <a:rPr lang="en-GB" sz="1600" dirty="0"/>
              <a:t>, </a:t>
            </a:r>
            <a:r>
              <a:rPr lang="en-GB" sz="1600" dirty="0" err="1"/>
              <a:t>Cedeira</a:t>
            </a:r>
            <a:r>
              <a:rPr lang="en-GB" sz="1600" dirty="0"/>
              <a:t>, </a:t>
            </a:r>
            <a:r>
              <a:rPr lang="en-GB" sz="1600" dirty="0" err="1"/>
              <a:t>Betanzos</a:t>
            </a:r>
            <a:r>
              <a:rPr lang="en-GB" sz="1600" dirty="0"/>
              <a:t>, </a:t>
            </a:r>
            <a:r>
              <a:rPr lang="en-GB" sz="1600" dirty="0" err="1"/>
              <a:t>Camarinas</a:t>
            </a:r>
            <a:r>
              <a:rPr lang="en-GB" sz="1600" dirty="0"/>
              <a:t>.</a:t>
            </a:r>
            <a:endParaRPr lang="fr-FR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EBED78-3797-49E3-867A-980D9451B4DB}"/>
              </a:ext>
            </a:extLst>
          </p:cNvPr>
          <p:cNvSpPr/>
          <p:nvPr/>
        </p:nvSpPr>
        <p:spPr>
          <a:xfrm>
            <a:off x="660155" y="2492896"/>
            <a:ext cx="7607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/>
              <a:t>Areas for potential Ancient </a:t>
            </a:r>
            <a:r>
              <a:rPr lang="en-US" sz="2400" dirty="0" err="1"/>
              <a:t>Harbours</a:t>
            </a:r>
            <a:r>
              <a:rPr lang="en-US" sz="2400" dirty="0"/>
              <a:t> on the Atlantic Arc</a:t>
            </a:r>
          </a:p>
        </p:txBody>
      </p:sp>
    </p:spTree>
    <p:extLst>
      <p:ext uri="{BB962C8B-B14F-4D97-AF65-F5344CB8AC3E}">
        <p14:creationId xmlns:p14="http://schemas.microsoft.com/office/powerpoint/2010/main" val="828631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0" y="0"/>
            <a:ext cx="9144000" cy="6858000"/>
            <a:chOff x="3024000" y="4325632"/>
            <a:chExt cx="3816000" cy="2634183"/>
          </a:xfrm>
        </p:grpSpPr>
        <p:sp>
          <p:nvSpPr>
            <p:cNvPr id="5" name="Rectangle 4"/>
            <p:cNvSpPr/>
            <p:nvPr/>
          </p:nvSpPr>
          <p:spPr>
            <a:xfrm>
              <a:off x="3024000" y="4325632"/>
              <a:ext cx="3816000" cy="2634183"/>
            </a:xfrm>
            <a:prstGeom prst="rect">
              <a:avLst/>
            </a:prstGeom>
            <a:solidFill>
              <a:srgbClr val="FFE285"/>
            </a:solidFill>
            <a:ln w="38100" cmpd="sng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t" anchorCtr="0"/>
            <a:lstStyle/>
            <a:p>
              <a:endParaRPr lang="fr-FR" sz="1000" dirty="0">
                <a:solidFill>
                  <a:prstClr val="black"/>
                </a:solidFill>
              </a:endParaRPr>
            </a:p>
            <a:p>
              <a:endParaRPr lang="fr-FR" sz="1000" dirty="0">
                <a:solidFill>
                  <a:prstClr val="black"/>
                </a:solidFill>
              </a:endParaRPr>
            </a:p>
            <a:p>
              <a:endParaRPr lang="fr-FR" sz="1000" dirty="0">
                <a:solidFill>
                  <a:prstClr val="black"/>
                </a:solidFill>
              </a:endParaRPr>
            </a:p>
            <a:p>
              <a:endParaRPr lang="fr-FR" sz="1000" dirty="0">
                <a:solidFill>
                  <a:prstClr val="black"/>
                </a:solidFill>
              </a:endParaRPr>
            </a:p>
            <a:p>
              <a:endParaRPr lang="fr-FR" sz="1000" dirty="0">
                <a:solidFill>
                  <a:prstClr val="black"/>
                </a:solidFill>
              </a:endParaRPr>
            </a:p>
            <a:p>
              <a:pPr algn="ctr"/>
              <a:endParaRPr lang="en-US" sz="1000" b="1" i="1" dirty="0">
                <a:solidFill>
                  <a:prstClr val="black"/>
                </a:solidFill>
              </a:endParaRPr>
            </a:p>
          </p:txBody>
        </p:sp>
        <p:pic>
          <p:nvPicPr>
            <p:cNvPr id="6" name="Picture 5" descr="R:\DIRECTION\PERSO\Archeo\EAA2012\Banniere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8000" y="4370431"/>
              <a:ext cx="3717032" cy="7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1149849" y="2924944"/>
            <a:ext cx="68659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dirty="0"/>
              <a:t>Some Potential Ancient Harbours listed here may be recognised by some expert as ancient harbours already known to him </a:t>
            </a:r>
            <a:br>
              <a:rPr lang="en-GB" sz="2400" dirty="0"/>
            </a:br>
            <a:r>
              <a:rPr lang="en-GB" sz="2400" dirty="0"/>
              <a:t>and </a:t>
            </a:r>
            <a:br>
              <a:rPr lang="en-GB" sz="2400" dirty="0"/>
            </a:br>
            <a:r>
              <a:rPr lang="en-GB" sz="2400" dirty="0"/>
              <a:t>the present author will be delighted to hear about that in order to remove such places from the list of ‘potential’ ancient harbours …</a:t>
            </a:r>
            <a:endParaRPr lang="fr-FR" sz="2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839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0" y="0"/>
            <a:ext cx="9144000" cy="6858000"/>
            <a:chOff x="3024000" y="4325632"/>
            <a:chExt cx="3816000" cy="2634183"/>
          </a:xfrm>
        </p:grpSpPr>
        <p:sp>
          <p:nvSpPr>
            <p:cNvPr id="5" name="Rectangle 4"/>
            <p:cNvSpPr/>
            <p:nvPr/>
          </p:nvSpPr>
          <p:spPr>
            <a:xfrm>
              <a:off x="3024000" y="4325632"/>
              <a:ext cx="3816000" cy="2634183"/>
            </a:xfrm>
            <a:prstGeom prst="rect">
              <a:avLst/>
            </a:prstGeom>
            <a:solidFill>
              <a:srgbClr val="FFE285"/>
            </a:solidFill>
            <a:ln w="38100" cmpd="sng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t" anchorCtr="0"/>
            <a:lstStyle/>
            <a:p>
              <a:endParaRPr lang="fr-FR" sz="1000" dirty="0">
                <a:solidFill>
                  <a:prstClr val="black"/>
                </a:solidFill>
              </a:endParaRPr>
            </a:p>
            <a:p>
              <a:endParaRPr lang="fr-FR" sz="1000" dirty="0">
                <a:solidFill>
                  <a:prstClr val="black"/>
                </a:solidFill>
              </a:endParaRPr>
            </a:p>
            <a:p>
              <a:endParaRPr lang="fr-FR" sz="1000" dirty="0">
                <a:solidFill>
                  <a:prstClr val="black"/>
                </a:solidFill>
              </a:endParaRPr>
            </a:p>
            <a:p>
              <a:endParaRPr lang="fr-FR" sz="1000" dirty="0">
                <a:solidFill>
                  <a:prstClr val="black"/>
                </a:solidFill>
              </a:endParaRPr>
            </a:p>
            <a:p>
              <a:endParaRPr lang="fr-FR" sz="1000" dirty="0">
                <a:solidFill>
                  <a:prstClr val="black"/>
                </a:solidFill>
              </a:endParaRPr>
            </a:p>
            <a:p>
              <a:pPr algn="ctr"/>
              <a:endParaRPr lang="en-US" sz="1000" b="1" i="1" dirty="0">
                <a:solidFill>
                  <a:prstClr val="black"/>
                </a:solidFill>
              </a:endParaRPr>
            </a:p>
          </p:txBody>
        </p:sp>
        <p:pic>
          <p:nvPicPr>
            <p:cNvPr id="6" name="Picture 5" descr="R:\DIRECTION\PERSO\Archeo\EAA2012\Banniere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8000" y="4370431"/>
              <a:ext cx="3717032" cy="7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B4E981E8-02D0-4A51-8C54-9C8A75C6808E}"/>
              </a:ext>
            </a:extLst>
          </p:cNvPr>
          <p:cNvSpPr/>
          <p:nvPr/>
        </p:nvSpPr>
        <p:spPr>
          <a:xfrm>
            <a:off x="768167" y="4044299"/>
            <a:ext cx="7607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/>
              <a:t>Merci de </a:t>
            </a:r>
            <a:r>
              <a:rPr lang="en-US" sz="2400" dirty="0" err="1"/>
              <a:t>votre</a:t>
            </a:r>
            <a:r>
              <a:rPr lang="en-US" sz="2400" dirty="0"/>
              <a:t> attention</a:t>
            </a:r>
          </a:p>
        </p:txBody>
      </p:sp>
    </p:spTree>
    <p:extLst>
      <p:ext uri="{BB962C8B-B14F-4D97-AF65-F5344CB8AC3E}">
        <p14:creationId xmlns:p14="http://schemas.microsoft.com/office/powerpoint/2010/main" val="630820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6BA31B44-699F-468C-BFE9-97776D7B1876}"/>
              </a:ext>
            </a:extLst>
          </p:cNvPr>
          <p:cNvGrpSpPr/>
          <p:nvPr/>
        </p:nvGrpSpPr>
        <p:grpSpPr>
          <a:xfrm>
            <a:off x="1875600" y="403200"/>
            <a:ext cx="6082540" cy="6192688"/>
            <a:chOff x="1875600" y="403200"/>
            <a:chExt cx="6082540" cy="6192688"/>
          </a:xfrm>
        </p:grpSpPr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05A83FA1-C8C5-428C-8D01-F4DF24398663}"/>
                </a:ext>
              </a:extLst>
            </p:cNvPr>
            <p:cNvGrpSpPr/>
            <p:nvPr/>
          </p:nvGrpSpPr>
          <p:grpSpPr>
            <a:xfrm>
              <a:off x="2241841" y="679584"/>
              <a:ext cx="5510253" cy="5706468"/>
              <a:chOff x="0" y="0"/>
              <a:chExt cx="5229224" cy="5781676"/>
            </a:xfrm>
          </p:grpSpPr>
          <p:pic>
            <p:nvPicPr>
              <p:cNvPr id="39" name="Image 38">
                <a:extLst>
                  <a:ext uri="{FF2B5EF4-FFF2-40B4-BE49-F238E27FC236}">
                    <a16:creationId xmlns:a16="http://schemas.microsoft.com/office/drawing/2014/main" id="{BFD65F95-88EE-42C2-B367-D2C20FF463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74451"/>
                <a:ext cx="4914899" cy="4740501"/>
              </a:xfrm>
              <a:prstGeom prst="rect">
                <a:avLst/>
              </a:prstGeom>
            </p:spPr>
          </p:pic>
          <p:graphicFrame>
            <p:nvGraphicFramePr>
              <p:cNvPr id="40" name="Graphique 39">
                <a:extLst>
                  <a:ext uri="{FF2B5EF4-FFF2-40B4-BE49-F238E27FC236}">
                    <a16:creationId xmlns:a16="http://schemas.microsoft.com/office/drawing/2014/main" id="{63BCC03C-5960-494F-B5A3-440EB3DFB4EB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47650" y="0"/>
              <a:ext cx="4981574" cy="578167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E3AA1AF-25D6-44FB-BB4A-74A85D6AA27C}"/>
                </a:ext>
              </a:extLst>
            </p:cNvPr>
            <p:cNvSpPr/>
            <p:nvPr/>
          </p:nvSpPr>
          <p:spPr>
            <a:xfrm>
              <a:off x="1875600" y="403200"/>
              <a:ext cx="6082540" cy="61926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3CB54D65-8100-4DD3-8F3D-314E078CB6DC}"/>
                </a:ext>
              </a:extLst>
            </p:cNvPr>
            <p:cNvGrpSpPr/>
            <p:nvPr/>
          </p:nvGrpSpPr>
          <p:grpSpPr>
            <a:xfrm>
              <a:off x="2190355" y="1271215"/>
              <a:ext cx="5426452" cy="4898180"/>
              <a:chOff x="1981411" y="1151902"/>
              <a:chExt cx="5426452" cy="4898180"/>
            </a:xfrm>
          </p:grpSpPr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86BE7844-ACB5-46F1-BF10-0B8E9FBA1906}"/>
                  </a:ext>
                </a:extLst>
              </p:cNvPr>
              <p:cNvSpPr txBox="1"/>
              <p:nvPr/>
            </p:nvSpPr>
            <p:spPr>
              <a:xfrm>
                <a:off x="4283274" y="5819250"/>
                <a:ext cx="122341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Longitude (</a:t>
                </a:r>
                <a:r>
                  <a:rPr lang="fr-FR" sz="9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deg</a:t>
                </a:r>
                <a:r>
                  <a:rPr lang="fr-FR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. Est)</a:t>
                </a: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FA5C667C-0880-45F1-84B2-02A56672F8B6}"/>
                  </a:ext>
                </a:extLst>
              </p:cNvPr>
              <p:cNvSpPr txBox="1"/>
              <p:nvPr/>
            </p:nvSpPr>
            <p:spPr>
              <a:xfrm rot="16200000">
                <a:off x="6590910" y="2644226"/>
                <a:ext cx="121058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Latitude (</a:t>
                </a:r>
                <a:r>
                  <a:rPr lang="fr-FR" sz="9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deg</a:t>
                </a:r>
                <a:r>
                  <a:rPr lang="fr-FR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. Nord)</a:t>
                </a:r>
              </a:p>
            </p:txBody>
          </p:sp>
          <p:sp>
            <p:nvSpPr>
              <p:cNvPr id="16" name="Zone de texte 2">
                <a:extLst>
                  <a:ext uri="{FF2B5EF4-FFF2-40B4-BE49-F238E27FC236}">
                    <a16:creationId xmlns:a16="http://schemas.microsoft.com/office/drawing/2014/main" id="{AD9C799C-08E0-4961-B8DA-762449F301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8024" y="2275384"/>
                <a:ext cx="1038225" cy="26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900" b="1" dirty="0"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MANCHE</a:t>
                </a:r>
                <a:endParaRPr lang="fr-FR" sz="900" dirty="0"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17" name="Zone de texte 2">
                <a:extLst>
                  <a:ext uri="{FF2B5EF4-FFF2-40B4-BE49-F238E27FC236}">
                    <a16:creationId xmlns:a16="http://schemas.microsoft.com/office/drawing/2014/main" id="{24C53A10-847B-4365-913B-8D69BB1475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75224" y="1151902"/>
                <a:ext cx="1038225" cy="26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900" b="1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MER du NORD</a:t>
                </a:r>
                <a:endParaRPr lang="fr-FR" sz="900" dirty="0"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18" name="Zone de texte 2">
                <a:extLst>
                  <a:ext uri="{FF2B5EF4-FFF2-40B4-BE49-F238E27FC236}">
                    <a16:creationId xmlns:a16="http://schemas.microsoft.com/office/drawing/2014/main" id="{014A237E-27EA-4A2D-AB11-F6DA1A57CA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4620" y="4030274"/>
                <a:ext cx="1434379" cy="26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900" b="1" dirty="0"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OCEAN  ATLANTIQUE</a:t>
                </a:r>
                <a:endParaRPr lang="fr-FR" sz="900" dirty="0"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10" name="Zone de texte 2">
                <a:extLst>
                  <a:ext uri="{FF2B5EF4-FFF2-40B4-BE49-F238E27FC236}">
                    <a16:creationId xmlns:a16="http://schemas.microsoft.com/office/drawing/2014/main" id="{C07DFD35-793D-44C2-A6B0-89252DA56F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78436" y="4532392"/>
                <a:ext cx="1028700" cy="26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900" b="1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Bordeaux</a:t>
                </a:r>
                <a:endParaRPr lang="fr-FR" sz="900" dirty="0"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23" name="Zone de texte 2">
                <a:extLst>
                  <a:ext uri="{FF2B5EF4-FFF2-40B4-BE49-F238E27FC236}">
                    <a16:creationId xmlns:a16="http://schemas.microsoft.com/office/drawing/2014/main" id="{E1C7B61F-81BC-45D4-9526-839819FED1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76748" y="3690351"/>
                <a:ext cx="603897" cy="26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900" b="1" dirty="0"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Nantes</a:t>
                </a:r>
                <a:endParaRPr lang="fr-FR" sz="900" dirty="0"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24" name="Zone de texte 2">
                <a:extLst>
                  <a:ext uri="{FF2B5EF4-FFF2-40B4-BE49-F238E27FC236}">
                    <a16:creationId xmlns:a16="http://schemas.microsoft.com/office/drawing/2014/main" id="{A07FC870-91BE-4C15-A99D-B254B61646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4315" y="3126163"/>
                <a:ext cx="562964" cy="26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900" b="1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Brest</a:t>
                </a:r>
                <a:endParaRPr lang="fr-FR" sz="900" dirty="0"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25" name="Zone de texte 2">
                <a:extLst>
                  <a:ext uri="{FF2B5EF4-FFF2-40B4-BE49-F238E27FC236}">
                    <a16:creationId xmlns:a16="http://schemas.microsoft.com/office/drawing/2014/main" id="{EC3BC3E8-AF1C-4193-8FB9-913D43D80A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1411" y="5164989"/>
                <a:ext cx="1028700" cy="26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900" b="1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La Corogne</a:t>
                </a:r>
                <a:endParaRPr lang="fr-FR" sz="900" dirty="0"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26" name="Zone de texte 2">
                <a:extLst>
                  <a:ext uri="{FF2B5EF4-FFF2-40B4-BE49-F238E27FC236}">
                    <a16:creationId xmlns:a16="http://schemas.microsoft.com/office/drawing/2014/main" id="{25262BF0-091E-4481-84A3-C5CBC44EFA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52361" y="2008684"/>
                <a:ext cx="578675" cy="26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900" b="1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Calais</a:t>
                </a:r>
                <a:endParaRPr lang="fr-FR" sz="900" dirty="0"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27" name="Zone de texte 2">
                <a:extLst>
                  <a:ext uri="{FF2B5EF4-FFF2-40B4-BE49-F238E27FC236}">
                    <a16:creationId xmlns:a16="http://schemas.microsoft.com/office/drawing/2014/main" id="{FACF19F9-00A2-48F8-AA3E-45BA2E4806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07577" y="1460869"/>
                <a:ext cx="927340" cy="26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900" b="1" dirty="0"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Rotterdam</a:t>
                </a:r>
                <a:endParaRPr lang="fr-FR" sz="900" dirty="0"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8" name="Zone de texte 2">
                <a:extLst>
                  <a:ext uri="{FF2B5EF4-FFF2-40B4-BE49-F238E27FC236}">
                    <a16:creationId xmlns:a16="http://schemas.microsoft.com/office/drawing/2014/main" id="{61DBFB3E-84D0-417E-B9FA-8E9137F066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51856" y="4738035"/>
                <a:ext cx="846194" cy="26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900" b="1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R. Garonne</a:t>
                </a:r>
                <a:endParaRPr lang="fr-FR" sz="900" dirty="0"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28" name="Zone de texte 2">
                <a:extLst>
                  <a:ext uri="{FF2B5EF4-FFF2-40B4-BE49-F238E27FC236}">
                    <a16:creationId xmlns:a16="http://schemas.microsoft.com/office/drawing/2014/main" id="{3AF333A6-0A31-43A7-8794-D7FD02143D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36917" y="3452301"/>
                <a:ext cx="720679" cy="26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900" b="1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R. Loire</a:t>
                </a:r>
                <a:endParaRPr lang="fr-FR" sz="900" dirty="0"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29" name="Zone de texte 2">
                <a:extLst>
                  <a:ext uri="{FF2B5EF4-FFF2-40B4-BE49-F238E27FC236}">
                    <a16:creationId xmlns:a16="http://schemas.microsoft.com/office/drawing/2014/main" id="{4FBB387F-1599-4221-A823-DBEA60945D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28108" y="2639061"/>
                <a:ext cx="720679" cy="26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900" b="1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R. Seine</a:t>
                </a:r>
                <a:endParaRPr lang="fr-FR" sz="900" dirty="0"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30" name="Zone de texte 2">
                <a:extLst>
                  <a:ext uri="{FF2B5EF4-FFF2-40B4-BE49-F238E27FC236}">
                    <a16:creationId xmlns:a16="http://schemas.microsoft.com/office/drawing/2014/main" id="{0D8A6C52-12C5-42EA-92B6-B6242FDF6B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87184" y="1614013"/>
                <a:ext cx="720679" cy="26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900" b="1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R. Rhin</a:t>
                </a:r>
                <a:endParaRPr lang="fr-FR" sz="900" dirty="0"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</p:txBody>
          </p:sp>
          <p:grpSp>
            <p:nvGrpSpPr>
              <p:cNvPr id="7" name="Groupe 6">
                <a:extLst>
                  <a:ext uri="{FF2B5EF4-FFF2-40B4-BE49-F238E27FC236}">
                    <a16:creationId xmlns:a16="http://schemas.microsoft.com/office/drawing/2014/main" id="{5631B94E-82E2-468D-9B5B-51AC6CD2BBD8}"/>
                  </a:ext>
                </a:extLst>
              </p:cNvPr>
              <p:cNvGrpSpPr/>
              <p:nvPr/>
            </p:nvGrpSpPr>
            <p:grpSpPr>
              <a:xfrm>
                <a:off x="2161920" y="2005236"/>
                <a:ext cx="1282037" cy="750217"/>
                <a:chOff x="800837" y="1085524"/>
                <a:chExt cx="1282037" cy="750217"/>
              </a:xfrm>
            </p:grpSpPr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68617E8F-5C84-47E6-9DFA-4FEDE16F98D5}"/>
                    </a:ext>
                  </a:extLst>
                </p:cNvPr>
                <p:cNvSpPr/>
                <p:nvPr/>
              </p:nvSpPr>
              <p:spPr>
                <a:xfrm>
                  <a:off x="819272" y="1085524"/>
                  <a:ext cx="1263602" cy="75021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" name="ZoneTexte 4">
                  <a:extLst>
                    <a:ext uri="{FF2B5EF4-FFF2-40B4-BE49-F238E27FC236}">
                      <a16:creationId xmlns:a16="http://schemas.microsoft.com/office/drawing/2014/main" id="{E4546547-AD32-41A7-9783-461B83C390BF}"/>
                    </a:ext>
                  </a:extLst>
                </p:cNvPr>
                <p:cNvSpPr txBox="1"/>
                <p:nvPr/>
              </p:nvSpPr>
              <p:spPr>
                <a:xfrm>
                  <a:off x="800837" y="1085524"/>
                  <a:ext cx="125547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9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Echelle: </a:t>
                  </a:r>
                  <a:br>
                    <a:rPr lang="fr-FR" sz="900" dirty="0"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fr-FR" sz="9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1000 stades romains</a:t>
                  </a:r>
                </a:p>
                <a:p>
                  <a:pPr algn="ctr"/>
                  <a:r>
                    <a:rPr lang="fr-FR" sz="9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100 milles nautiques</a:t>
                  </a:r>
                  <a:br>
                    <a:rPr lang="fr-FR" sz="900" dirty="0"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fr-FR" sz="9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185 km</a:t>
                  </a:r>
                </a:p>
              </p:txBody>
            </p:sp>
            <p:cxnSp>
              <p:nvCxnSpPr>
                <p:cNvPr id="6" name="Connecteur droit avec flèche 5">
                  <a:extLst>
                    <a:ext uri="{FF2B5EF4-FFF2-40B4-BE49-F238E27FC236}">
                      <a16:creationId xmlns:a16="http://schemas.microsoft.com/office/drawing/2014/main" id="{83F57192-90E0-42C5-9F5C-7D1AB35B9BE6}"/>
                    </a:ext>
                  </a:extLst>
                </p:cNvPr>
                <p:cNvCxnSpPr/>
                <p:nvPr/>
              </p:nvCxnSpPr>
              <p:spPr>
                <a:xfrm rot="5400000">
                  <a:off x="1428574" y="1201903"/>
                  <a:ext cx="0" cy="10800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427279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5544E02C-7F9A-49E8-91A1-060163E7205D}"/>
              </a:ext>
            </a:extLst>
          </p:cNvPr>
          <p:cNvGrpSpPr/>
          <p:nvPr/>
        </p:nvGrpSpPr>
        <p:grpSpPr>
          <a:xfrm>
            <a:off x="1875600" y="403200"/>
            <a:ext cx="6082540" cy="6192688"/>
            <a:chOff x="1875600" y="403200"/>
            <a:chExt cx="6082540" cy="6192688"/>
          </a:xfrm>
        </p:grpSpPr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6BA31B44-699F-468C-BFE9-97776D7B1876}"/>
                </a:ext>
              </a:extLst>
            </p:cNvPr>
            <p:cNvGrpSpPr/>
            <p:nvPr/>
          </p:nvGrpSpPr>
          <p:grpSpPr>
            <a:xfrm>
              <a:off x="1875600" y="403200"/>
              <a:ext cx="6082540" cy="6192688"/>
              <a:chOff x="1875600" y="403200"/>
              <a:chExt cx="6082540" cy="6192688"/>
            </a:xfrm>
          </p:grpSpPr>
          <p:pic>
            <p:nvPicPr>
              <p:cNvPr id="39" name="Image 38">
                <a:extLst>
                  <a:ext uri="{FF2B5EF4-FFF2-40B4-BE49-F238E27FC236}">
                    <a16:creationId xmlns:a16="http://schemas.microsoft.com/office/drawing/2014/main" id="{BFD65F95-88EE-42C2-B367-D2C20FF463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1841" y="1246562"/>
                <a:ext cx="5179036" cy="4678837"/>
              </a:xfrm>
              <a:prstGeom prst="rect">
                <a:avLst/>
              </a:prstGeom>
            </p:spPr>
          </p:pic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E3AA1AF-25D6-44FB-BB4A-74A85D6AA27C}"/>
                  </a:ext>
                </a:extLst>
              </p:cNvPr>
              <p:cNvSpPr/>
              <p:nvPr/>
            </p:nvSpPr>
            <p:spPr>
              <a:xfrm>
                <a:off x="1875600" y="403200"/>
                <a:ext cx="6082540" cy="619268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" name="Groupe 1">
                <a:extLst>
                  <a:ext uri="{FF2B5EF4-FFF2-40B4-BE49-F238E27FC236}">
                    <a16:creationId xmlns:a16="http://schemas.microsoft.com/office/drawing/2014/main" id="{3CB54D65-8100-4DD3-8F3D-314E078CB6DC}"/>
                  </a:ext>
                </a:extLst>
              </p:cNvPr>
              <p:cNvGrpSpPr/>
              <p:nvPr/>
            </p:nvGrpSpPr>
            <p:grpSpPr>
              <a:xfrm>
                <a:off x="2190355" y="1271215"/>
                <a:ext cx="5426452" cy="4898180"/>
                <a:chOff x="1981411" y="1151902"/>
                <a:chExt cx="5426452" cy="4898180"/>
              </a:xfrm>
            </p:grpSpPr>
            <p:sp>
              <p:nvSpPr>
                <p:cNvPr id="11" name="ZoneTexte 10">
                  <a:extLst>
                    <a:ext uri="{FF2B5EF4-FFF2-40B4-BE49-F238E27FC236}">
                      <a16:creationId xmlns:a16="http://schemas.microsoft.com/office/drawing/2014/main" id="{86BE7844-ACB5-46F1-BF10-0B8E9FBA1906}"/>
                    </a:ext>
                  </a:extLst>
                </p:cNvPr>
                <p:cNvSpPr txBox="1"/>
                <p:nvPr/>
              </p:nvSpPr>
              <p:spPr>
                <a:xfrm>
                  <a:off x="4283274" y="5819250"/>
                  <a:ext cx="1223412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9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Longitude (</a:t>
                  </a:r>
                  <a:r>
                    <a:rPr lang="fr-FR" sz="9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deg</a:t>
                  </a:r>
                  <a:r>
                    <a:rPr lang="fr-FR" sz="9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 Est)</a:t>
                  </a:r>
                </a:p>
              </p:txBody>
            </p:sp>
            <p:sp>
              <p:nvSpPr>
                <p:cNvPr id="12" name="ZoneTexte 11">
                  <a:extLst>
                    <a:ext uri="{FF2B5EF4-FFF2-40B4-BE49-F238E27FC236}">
                      <a16:creationId xmlns:a16="http://schemas.microsoft.com/office/drawing/2014/main" id="{FA5C667C-0880-45F1-84B2-02A56672F8B6}"/>
                    </a:ext>
                  </a:extLst>
                </p:cNvPr>
                <p:cNvSpPr txBox="1"/>
                <p:nvPr/>
              </p:nvSpPr>
              <p:spPr>
                <a:xfrm rot="16200000">
                  <a:off x="6590910" y="2644226"/>
                  <a:ext cx="1210588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9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Latitude (</a:t>
                  </a:r>
                  <a:r>
                    <a:rPr lang="fr-FR" sz="9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deg</a:t>
                  </a:r>
                  <a:r>
                    <a:rPr lang="fr-FR" sz="9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 Nord)</a:t>
                  </a:r>
                </a:p>
              </p:txBody>
            </p:sp>
            <p:sp>
              <p:nvSpPr>
                <p:cNvPr id="16" name="Zone de texte 2">
                  <a:extLst>
                    <a:ext uri="{FF2B5EF4-FFF2-40B4-BE49-F238E27FC236}">
                      <a16:creationId xmlns:a16="http://schemas.microsoft.com/office/drawing/2014/main" id="{AD9C799C-08E0-4961-B8DA-762449F301D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88024" y="2275384"/>
                  <a:ext cx="1038225" cy="266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fr-FR" sz="900" b="1" dirty="0"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rPr>
                    <a:t>MANCHE</a:t>
                  </a:r>
                  <a:endParaRPr lang="fr-FR" sz="900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Zone de texte 2">
                  <a:extLst>
                    <a:ext uri="{FF2B5EF4-FFF2-40B4-BE49-F238E27FC236}">
                      <a16:creationId xmlns:a16="http://schemas.microsoft.com/office/drawing/2014/main" id="{24C53A10-847B-4365-913B-8D69BB14758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875224" y="1151902"/>
                  <a:ext cx="1038225" cy="266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fr-FR" sz="900" b="1" dirty="0">
                      <a:effectLst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rPr>
                    <a:t>MER du NORD</a:t>
                  </a:r>
                  <a:endParaRPr lang="fr-FR" sz="900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Zone de texte 2">
                  <a:extLst>
                    <a:ext uri="{FF2B5EF4-FFF2-40B4-BE49-F238E27FC236}">
                      <a16:creationId xmlns:a16="http://schemas.microsoft.com/office/drawing/2014/main" id="{014A237E-27EA-4A2D-AB11-F6DA1A57CA6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24620" y="4030274"/>
                  <a:ext cx="1434379" cy="266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fr-FR" sz="900" b="1" dirty="0"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rPr>
                    <a:t>OCEAN  ATLANTIQUE</a:t>
                  </a:r>
                  <a:endParaRPr lang="fr-FR" sz="900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" name="Zone de texte 2">
                  <a:extLst>
                    <a:ext uri="{FF2B5EF4-FFF2-40B4-BE49-F238E27FC236}">
                      <a16:creationId xmlns:a16="http://schemas.microsoft.com/office/drawing/2014/main" id="{C07DFD35-793D-44C2-A6B0-89252DA56F7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78436" y="4532392"/>
                  <a:ext cx="1028700" cy="266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fr-FR" sz="900" b="1" dirty="0">
                      <a:effectLst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rPr>
                    <a:t>Bordeaux</a:t>
                  </a:r>
                  <a:endParaRPr lang="fr-FR" sz="900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Zone de texte 2">
                  <a:extLst>
                    <a:ext uri="{FF2B5EF4-FFF2-40B4-BE49-F238E27FC236}">
                      <a16:creationId xmlns:a16="http://schemas.microsoft.com/office/drawing/2014/main" id="{E1C7B61F-81BC-45D4-9526-839819FED1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76748" y="3690351"/>
                  <a:ext cx="603897" cy="266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fr-FR" sz="900" b="1" dirty="0"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rPr>
                    <a:t>Nantes</a:t>
                  </a:r>
                  <a:endParaRPr lang="fr-FR" sz="900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" name="Zone de texte 2">
                  <a:extLst>
                    <a:ext uri="{FF2B5EF4-FFF2-40B4-BE49-F238E27FC236}">
                      <a16:creationId xmlns:a16="http://schemas.microsoft.com/office/drawing/2014/main" id="{A07FC870-91BE-4C15-A99D-B254B616462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54315" y="3126163"/>
                  <a:ext cx="562964" cy="266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fr-FR" sz="900" b="1" dirty="0">
                      <a:effectLst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rPr>
                    <a:t>Brest</a:t>
                  </a:r>
                  <a:endParaRPr lang="fr-FR" sz="900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Zone de texte 2">
                  <a:extLst>
                    <a:ext uri="{FF2B5EF4-FFF2-40B4-BE49-F238E27FC236}">
                      <a16:creationId xmlns:a16="http://schemas.microsoft.com/office/drawing/2014/main" id="{EC3BC3E8-AF1C-4193-8FB9-913D43D80A2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81411" y="5164989"/>
                  <a:ext cx="1028700" cy="266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fr-FR" sz="900" b="1" dirty="0">
                      <a:effectLst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rPr>
                    <a:t>La Corogne</a:t>
                  </a:r>
                  <a:endParaRPr lang="fr-FR" sz="900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" name="Zone de texte 2">
                  <a:extLst>
                    <a:ext uri="{FF2B5EF4-FFF2-40B4-BE49-F238E27FC236}">
                      <a16:creationId xmlns:a16="http://schemas.microsoft.com/office/drawing/2014/main" id="{25262BF0-091E-4481-84A3-C5CBC44EFAF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852361" y="2008684"/>
                  <a:ext cx="578675" cy="266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fr-FR" sz="900" b="1" dirty="0">
                      <a:effectLst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rPr>
                    <a:t>Calais</a:t>
                  </a:r>
                  <a:endParaRPr lang="fr-FR" sz="900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Zone de texte 2">
                  <a:extLst>
                    <a:ext uri="{FF2B5EF4-FFF2-40B4-BE49-F238E27FC236}">
                      <a16:creationId xmlns:a16="http://schemas.microsoft.com/office/drawing/2014/main" id="{FACF19F9-00A2-48F8-AA3E-45BA2E4806A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907577" y="1460869"/>
                  <a:ext cx="927340" cy="266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fr-FR" sz="900" b="1" dirty="0"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rPr>
                    <a:t>Rotterdam</a:t>
                  </a:r>
                  <a:endParaRPr lang="fr-FR" sz="900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" name="Zone de texte 2">
                  <a:extLst>
                    <a:ext uri="{FF2B5EF4-FFF2-40B4-BE49-F238E27FC236}">
                      <a16:creationId xmlns:a16="http://schemas.microsoft.com/office/drawing/2014/main" id="{61DBFB3E-84D0-417E-B9FA-8E9137F066E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51856" y="4738035"/>
                  <a:ext cx="846194" cy="266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fr-FR" sz="900" b="1" dirty="0">
                      <a:solidFill>
                        <a:srgbClr val="0070C0"/>
                      </a:solidFill>
                      <a:effectLst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rPr>
                    <a:t>R. Garonne</a:t>
                  </a:r>
                  <a:endParaRPr lang="fr-FR" sz="900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Zone de texte 2">
                  <a:extLst>
                    <a:ext uri="{FF2B5EF4-FFF2-40B4-BE49-F238E27FC236}">
                      <a16:creationId xmlns:a16="http://schemas.microsoft.com/office/drawing/2014/main" id="{3AF333A6-0A31-43A7-8794-D7FD02143D3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36917" y="3452301"/>
                  <a:ext cx="720679" cy="266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fr-FR" sz="900" b="1" dirty="0">
                      <a:solidFill>
                        <a:srgbClr val="0070C0"/>
                      </a:solidFill>
                      <a:effectLst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rPr>
                    <a:t>R. Loire</a:t>
                  </a:r>
                  <a:endParaRPr lang="fr-FR" sz="900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Zone de texte 2">
                  <a:extLst>
                    <a:ext uri="{FF2B5EF4-FFF2-40B4-BE49-F238E27FC236}">
                      <a16:creationId xmlns:a16="http://schemas.microsoft.com/office/drawing/2014/main" id="{4FBB387F-1599-4221-A823-DBEA60945D5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28108" y="2639061"/>
                  <a:ext cx="720679" cy="266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fr-FR" sz="900" b="1" dirty="0">
                      <a:solidFill>
                        <a:srgbClr val="0070C0"/>
                      </a:solidFill>
                      <a:effectLst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rPr>
                    <a:t>R. Seine</a:t>
                  </a:r>
                  <a:endParaRPr lang="fr-FR" sz="900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Zone de texte 2">
                  <a:extLst>
                    <a:ext uri="{FF2B5EF4-FFF2-40B4-BE49-F238E27FC236}">
                      <a16:creationId xmlns:a16="http://schemas.microsoft.com/office/drawing/2014/main" id="{0D8A6C52-12C5-42EA-92B6-B6242FDF6B8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87184" y="1614013"/>
                  <a:ext cx="720679" cy="2667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fr-FR" sz="900" b="1" dirty="0">
                      <a:solidFill>
                        <a:srgbClr val="0070C0"/>
                      </a:solidFill>
                      <a:effectLst/>
                      <a:latin typeface="Arial" panose="020B0604020202020204" pitchFamily="34" charset="0"/>
                      <a:ea typeface="Calibri"/>
                      <a:cs typeface="Arial" panose="020B0604020202020204" pitchFamily="34" charset="0"/>
                    </a:rPr>
                    <a:t>R. Rhin</a:t>
                  </a:r>
                  <a:endParaRPr lang="fr-FR" sz="900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7" name="Groupe 6">
                  <a:extLst>
                    <a:ext uri="{FF2B5EF4-FFF2-40B4-BE49-F238E27FC236}">
                      <a16:creationId xmlns:a16="http://schemas.microsoft.com/office/drawing/2014/main" id="{5631B94E-82E2-468D-9B5B-51AC6CD2BBD8}"/>
                    </a:ext>
                  </a:extLst>
                </p:cNvPr>
                <p:cNvGrpSpPr/>
                <p:nvPr/>
              </p:nvGrpSpPr>
              <p:grpSpPr>
                <a:xfrm>
                  <a:off x="2161920" y="2005236"/>
                  <a:ext cx="1282037" cy="750217"/>
                  <a:chOff x="800837" y="1085524"/>
                  <a:chExt cx="1282037" cy="750217"/>
                </a:xfrm>
              </p:grpSpPr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68617E8F-5C84-47E6-9DFA-4FEDE16F98D5}"/>
                      </a:ext>
                    </a:extLst>
                  </p:cNvPr>
                  <p:cNvSpPr/>
                  <p:nvPr/>
                </p:nvSpPr>
                <p:spPr>
                  <a:xfrm>
                    <a:off x="819272" y="1085524"/>
                    <a:ext cx="1263602" cy="75021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2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" name="ZoneTexte 4">
                    <a:extLst>
                      <a:ext uri="{FF2B5EF4-FFF2-40B4-BE49-F238E27FC236}">
                        <a16:creationId xmlns:a16="http://schemas.microsoft.com/office/drawing/2014/main" id="{E4546547-AD32-41A7-9783-461B83C390BF}"/>
                      </a:ext>
                    </a:extLst>
                  </p:cNvPr>
                  <p:cNvSpPr txBox="1"/>
                  <p:nvPr/>
                </p:nvSpPr>
                <p:spPr>
                  <a:xfrm>
                    <a:off x="800837" y="1085524"/>
                    <a:ext cx="1255472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fr-FR" sz="9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Echelle: </a:t>
                    </a:r>
                    <a:br>
                      <a:rPr lang="fr-FR" sz="9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</a:br>
                    <a:r>
                      <a:rPr lang="fr-FR" sz="9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1000 stades romains</a:t>
                    </a:r>
                  </a:p>
                  <a:p>
                    <a:pPr algn="ctr"/>
                    <a:r>
                      <a:rPr lang="fr-FR" sz="9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100 milles nautiques</a:t>
                    </a:r>
                    <a:br>
                      <a:rPr lang="fr-FR" sz="9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</a:br>
                    <a:r>
                      <a:rPr lang="fr-FR" sz="9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185 km</a:t>
                    </a:r>
                  </a:p>
                </p:txBody>
              </p:sp>
              <p:cxnSp>
                <p:nvCxnSpPr>
                  <p:cNvPr id="6" name="Connecteur droit avec flèche 5">
                    <a:extLst>
                      <a:ext uri="{FF2B5EF4-FFF2-40B4-BE49-F238E27FC236}">
                        <a16:creationId xmlns:a16="http://schemas.microsoft.com/office/drawing/2014/main" id="{83F57192-90E0-42C5-9F5C-7D1AB35B9BE6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1428574" y="1201903"/>
                    <a:ext cx="0" cy="108000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aphicFrame>
          <p:nvGraphicFramePr>
            <p:cNvPr id="31" name="Graphique 30">
              <a:extLst>
                <a:ext uri="{FF2B5EF4-FFF2-40B4-BE49-F238E27FC236}">
                  <a16:creationId xmlns:a16="http://schemas.microsoft.com/office/drawing/2014/main" id="{63BCC03C-5960-494F-B5A3-440EB3DFB4E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88605808"/>
                </p:ext>
              </p:extLst>
            </p:nvPr>
          </p:nvGraphicFramePr>
          <p:xfrm>
            <a:off x="2485778" y="692696"/>
            <a:ext cx="5249295" cy="57064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03812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6024" y="-946"/>
            <a:ext cx="9144000" cy="6858000"/>
          </a:xfrm>
          <a:prstGeom prst="rect">
            <a:avLst/>
          </a:prstGeom>
          <a:solidFill>
            <a:srgbClr val="FFE285"/>
          </a:solidFill>
          <a:ln w="3810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t" anchorCtr="0"/>
          <a:lstStyle/>
          <a:p>
            <a:endParaRPr lang="fr-FR" sz="1000" dirty="0">
              <a:solidFill>
                <a:prstClr val="black"/>
              </a:solidFill>
            </a:endParaRPr>
          </a:p>
          <a:p>
            <a:endParaRPr lang="fr-FR" sz="1000" dirty="0">
              <a:solidFill>
                <a:prstClr val="black"/>
              </a:solidFill>
            </a:endParaRPr>
          </a:p>
          <a:p>
            <a:endParaRPr lang="fr-FR" sz="1000" dirty="0">
              <a:solidFill>
                <a:prstClr val="black"/>
              </a:solidFill>
            </a:endParaRPr>
          </a:p>
          <a:p>
            <a:endParaRPr lang="fr-FR" sz="1000" dirty="0">
              <a:solidFill>
                <a:prstClr val="black"/>
              </a:solidFill>
            </a:endParaRPr>
          </a:p>
          <a:p>
            <a:endParaRPr lang="fr-FR" sz="1000" dirty="0">
              <a:solidFill>
                <a:prstClr val="black"/>
              </a:solidFill>
            </a:endParaRPr>
          </a:p>
          <a:p>
            <a:pPr algn="ctr"/>
            <a:endParaRPr lang="en-US" sz="1000" b="1" i="1" dirty="0">
              <a:solidFill>
                <a:prstClr val="black"/>
              </a:solidFill>
            </a:endParaRPr>
          </a:p>
        </p:txBody>
      </p:sp>
      <p:pic>
        <p:nvPicPr>
          <p:cNvPr id="4" name="Picture 4" descr="R:\DIRECTION\PERSO\Archeo\EAA2012\Marseil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90944"/>
            <a:ext cx="3191669" cy="237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:\DIRECTION\PERSO\Archeo\EAA2012\Mon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6858000" cy="446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R:\DIRECTION\PERSO\Archeo\EAA2012\Narbon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28516"/>
            <a:ext cx="3009730" cy="312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èche en arc 6"/>
          <p:cNvSpPr/>
          <p:nvPr/>
        </p:nvSpPr>
        <p:spPr>
          <a:xfrm rot="12012989" flipH="1">
            <a:off x="-166684" y="2844000"/>
            <a:ext cx="2582856" cy="2327223"/>
          </a:xfrm>
          <a:prstGeom prst="circularArrow">
            <a:avLst>
              <a:gd name="adj1" fmla="val 15090"/>
              <a:gd name="adj2" fmla="val 1992528"/>
              <a:gd name="adj3" fmla="val 15654491"/>
              <a:gd name="adj4" fmla="val 6835142"/>
              <a:gd name="adj5" fmla="val 15057"/>
            </a:avLst>
          </a:prstGeom>
          <a:solidFill>
            <a:srgbClr val="92D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24" y="2996952"/>
            <a:ext cx="5435385" cy="3600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975490" y="2852936"/>
            <a:ext cx="5549854" cy="61555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3400" b="1" cap="none" spc="0" dirty="0" err="1">
                <a:ln w="11430"/>
                <a:solidFill>
                  <a:srgbClr val="2E511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Zooming</a:t>
            </a:r>
            <a:r>
              <a:rPr lang="fr-FR" sz="3400" b="1" cap="none" spc="0" dirty="0">
                <a:ln w="11430"/>
                <a:solidFill>
                  <a:srgbClr val="2E511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in </a:t>
            </a:r>
            <a:r>
              <a:rPr lang="fr-FR" sz="3400" b="1" cap="none" spc="0" dirty="0" err="1">
                <a:ln w="11430"/>
                <a:solidFill>
                  <a:srgbClr val="2E511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with</a:t>
            </a:r>
            <a:r>
              <a:rPr lang="fr-FR" sz="3400" b="1" cap="none" spc="0" dirty="0">
                <a:ln w="11430"/>
                <a:solidFill>
                  <a:srgbClr val="2E511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Google </a:t>
            </a:r>
            <a:r>
              <a:rPr lang="fr-FR" sz="3400" b="1" cap="none" spc="0" dirty="0" err="1">
                <a:ln w="11430"/>
                <a:solidFill>
                  <a:srgbClr val="2E511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Earth</a:t>
            </a:r>
            <a:endParaRPr lang="fr-FR" sz="3400" b="1" cap="none" spc="0" dirty="0">
              <a:ln w="11430"/>
              <a:solidFill>
                <a:srgbClr val="2E511B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804" y="-174724"/>
            <a:ext cx="6111508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r-FR" sz="8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Ancient</a:t>
            </a:r>
            <a:r>
              <a:rPr lang="fr-FR" sz="8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Ports</a:t>
            </a:r>
            <a:br>
              <a:rPr lang="fr-FR" sz="8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fr-FR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fr-FR" sz="5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</a:t>
            </a:r>
            <a:r>
              <a:rPr lang="fr-FR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eolocation</a:t>
            </a:r>
            <a:endParaRPr lang="fr-F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Flèche droite 11"/>
          <p:cNvSpPr/>
          <p:nvPr/>
        </p:nvSpPr>
        <p:spPr>
          <a:xfrm>
            <a:off x="4231656" y="5095021"/>
            <a:ext cx="1564480" cy="581044"/>
          </a:xfrm>
          <a:prstGeom prst="righ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950952" y="2564904"/>
            <a:ext cx="2036583" cy="120032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4500 ancient </a:t>
            </a:r>
          </a:p>
          <a:p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coastal settlements</a:t>
            </a:r>
          </a:p>
          <a:p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harbours</a:t>
            </a:r>
          </a:p>
          <a:p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ports </a:t>
            </a:r>
          </a:p>
        </p:txBody>
      </p:sp>
    </p:spTree>
    <p:extLst>
      <p:ext uri="{BB962C8B-B14F-4D97-AF65-F5344CB8AC3E}">
        <p14:creationId xmlns:p14="http://schemas.microsoft.com/office/powerpoint/2010/main" val="2555747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0" y="0"/>
            <a:ext cx="9144000" cy="6858000"/>
            <a:chOff x="3024000" y="4325632"/>
            <a:chExt cx="3816000" cy="2634183"/>
          </a:xfrm>
        </p:grpSpPr>
        <p:sp>
          <p:nvSpPr>
            <p:cNvPr id="5" name="Rectangle 4"/>
            <p:cNvSpPr/>
            <p:nvPr/>
          </p:nvSpPr>
          <p:spPr>
            <a:xfrm>
              <a:off x="3024000" y="4325632"/>
              <a:ext cx="3816000" cy="2634183"/>
            </a:xfrm>
            <a:prstGeom prst="rect">
              <a:avLst/>
            </a:prstGeom>
            <a:solidFill>
              <a:srgbClr val="FFE285"/>
            </a:solidFill>
            <a:ln w="38100" cmpd="sng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t" anchorCtr="0"/>
            <a:lstStyle/>
            <a:p>
              <a:endParaRPr lang="fr-FR" sz="1000" dirty="0">
                <a:solidFill>
                  <a:schemeClr val="tx1"/>
                </a:solidFill>
              </a:endParaRPr>
            </a:p>
            <a:p>
              <a:endParaRPr lang="fr-FR" sz="1000" dirty="0">
                <a:solidFill>
                  <a:schemeClr val="tx1"/>
                </a:solidFill>
              </a:endParaRPr>
            </a:p>
            <a:p>
              <a:endParaRPr lang="fr-FR" sz="1000" dirty="0">
                <a:solidFill>
                  <a:schemeClr val="tx1"/>
                </a:solidFill>
              </a:endParaRPr>
            </a:p>
            <a:p>
              <a:endParaRPr lang="fr-FR" sz="1000" dirty="0">
                <a:solidFill>
                  <a:schemeClr val="tx1"/>
                </a:solidFill>
              </a:endParaRPr>
            </a:p>
            <a:p>
              <a:endParaRPr lang="fr-FR" sz="1000" dirty="0">
                <a:solidFill>
                  <a:schemeClr val="tx1"/>
                </a:solidFill>
              </a:endParaRPr>
            </a:p>
            <a:p>
              <a:pPr algn="ctr"/>
              <a:endParaRPr lang="en-US" sz="1000" b="1" i="1" dirty="0">
                <a:solidFill>
                  <a:schemeClr val="tx1"/>
                </a:solidFill>
                <a:effectLst/>
              </a:endParaRPr>
            </a:p>
          </p:txBody>
        </p:sp>
        <p:pic>
          <p:nvPicPr>
            <p:cNvPr id="6" name="Picture 5" descr="R:\DIRECTION\PERSO\Archeo\EAA2012\Banniere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8000" y="4370431"/>
              <a:ext cx="3717032" cy="7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1234449" y="2564904"/>
            <a:ext cx="669674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i="1" dirty="0">
                <a:solidFill>
                  <a:schemeClr val="tx1"/>
                </a:solidFill>
                <a:effectLst/>
                <a:hlinkClick r:id="rId3"/>
              </a:rPr>
              <a:t>www.AncientPortsAntiques.com</a:t>
            </a:r>
            <a:endParaRPr lang="en-US" sz="2400" b="1" i="1" dirty="0">
              <a:solidFill>
                <a:schemeClr val="tx1"/>
              </a:solidFill>
              <a:effectLst/>
            </a:endParaRPr>
          </a:p>
          <a:p>
            <a:pPr algn="ctr">
              <a:spcAft>
                <a:spcPts val="600"/>
              </a:spcAft>
            </a:pPr>
            <a:endParaRPr lang="en-US" sz="2400" b="1" i="1" dirty="0">
              <a:solidFill>
                <a:schemeClr val="tx1"/>
              </a:solidFill>
              <a:effectLst/>
            </a:endParaRPr>
          </a:p>
          <a:p>
            <a:pPr>
              <a:spcAft>
                <a:spcPts val="600"/>
              </a:spcAft>
            </a:pPr>
            <a:r>
              <a:rPr lang="en-US" sz="2400" i="1" dirty="0">
                <a:solidFill>
                  <a:schemeClr val="tx1"/>
                </a:solidFill>
                <a:effectLst/>
              </a:rPr>
              <a:t>This </a:t>
            </a:r>
            <a:r>
              <a:rPr lang="en-US" sz="2400" b="1" i="1" dirty="0">
                <a:solidFill>
                  <a:schemeClr val="tx1"/>
                </a:solidFill>
                <a:effectLst/>
              </a:rPr>
              <a:t>web site </a:t>
            </a:r>
            <a:r>
              <a:rPr lang="en-US" sz="2400" i="1" dirty="0">
                <a:solidFill>
                  <a:schemeClr val="tx1"/>
                </a:solidFill>
                <a:effectLst/>
              </a:rPr>
              <a:t>presents work done to collect, identify and locate ancient </a:t>
            </a:r>
            <a:r>
              <a:rPr lang="en-US" sz="2400" i="1" dirty="0" err="1">
                <a:solidFill>
                  <a:schemeClr val="tx1"/>
                </a:solidFill>
                <a:effectLst/>
              </a:rPr>
              <a:t>harbours</a:t>
            </a:r>
            <a:r>
              <a:rPr lang="en-US" sz="2400" i="1" dirty="0">
                <a:solidFill>
                  <a:schemeClr val="tx1"/>
                </a:solidFill>
                <a:effectLst/>
              </a:rPr>
              <a:t> and ports. </a:t>
            </a:r>
          </a:p>
          <a:p>
            <a:pPr>
              <a:spcAft>
                <a:spcPts val="600"/>
              </a:spcAft>
            </a:pPr>
            <a:r>
              <a:rPr lang="en-US" sz="2400" i="1" dirty="0">
                <a:solidFill>
                  <a:schemeClr val="tx1"/>
                </a:solidFill>
                <a:effectLst/>
              </a:rPr>
              <a:t>It is based on a study of existing documentation and does not aim to find other unknown </a:t>
            </a:r>
            <a:r>
              <a:rPr lang="en-US" sz="2400" i="1" dirty="0">
                <a:solidFill>
                  <a:schemeClr val="tx1"/>
                </a:solidFill>
              </a:rPr>
              <a:t>ports</a:t>
            </a:r>
            <a:r>
              <a:rPr lang="en-US" sz="2400" i="1" dirty="0">
                <a:solidFill>
                  <a:schemeClr val="tx1"/>
                </a:solidFill>
                <a:effectLst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2400" i="1" dirty="0">
                <a:solidFill>
                  <a:schemeClr val="tx1"/>
                </a:solidFill>
                <a:effectLst/>
              </a:rPr>
              <a:t>The result is a list of around </a:t>
            </a:r>
            <a:r>
              <a:rPr lang="en-US" sz="2400" b="1" i="1" dirty="0"/>
              <a:t>4</a:t>
            </a:r>
            <a:r>
              <a:rPr lang="en-US" sz="2400" b="1" i="1" dirty="0">
                <a:solidFill>
                  <a:schemeClr val="tx1"/>
                </a:solidFill>
                <a:effectLst/>
              </a:rPr>
              <a:t>500 ancient ports </a:t>
            </a:r>
            <a:r>
              <a:rPr lang="en-US" sz="2400" i="1" dirty="0">
                <a:solidFill>
                  <a:schemeClr val="tx1"/>
                </a:solidFill>
                <a:effectLst/>
              </a:rPr>
              <a:t>based on the writings of </a:t>
            </a:r>
            <a:r>
              <a:rPr lang="en-US" sz="2400" b="1" i="1" dirty="0"/>
              <a:t>81</a:t>
            </a:r>
            <a:r>
              <a:rPr lang="en-US" sz="2400" b="1" i="1" dirty="0">
                <a:solidFill>
                  <a:schemeClr val="tx1"/>
                </a:solidFill>
                <a:effectLst/>
              </a:rPr>
              <a:t> ancient authors</a:t>
            </a:r>
            <a:r>
              <a:rPr lang="en-US" sz="2400" i="1" dirty="0">
                <a:solidFill>
                  <a:schemeClr val="tx1"/>
                </a:solidFill>
                <a:effectLst/>
              </a:rPr>
              <a:t> and a many modern authors, incl. the </a:t>
            </a:r>
            <a:r>
              <a:rPr lang="en-US" sz="2400" b="1" i="1" dirty="0">
                <a:solidFill>
                  <a:schemeClr val="tx1"/>
                </a:solidFill>
                <a:effectLst/>
              </a:rPr>
              <a:t>Barrington Atlas</a:t>
            </a:r>
            <a:r>
              <a:rPr lang="en-US" sz="2400" i="1" dirty="0">
                <a:solidFill>
                  <a:schemeClr val="tx1"/>
                </a:solidFill>
                <a:effectLst/>
              </a:rPr>
              <a:t>.</a:t>
            </a:r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788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0" y="0"/>
            <a:ext cx="9144000" cy="6858000"/>
            <a:chOff x="3024000" y="4325632"/>
            <a:chExt cx="3816000" cy="2634183"/>
          </a:xfrm>
        </p:grpSpPr>
        <p:sp>
          <p:nvSpPr>
            <p:cNvPr id="5" name="Rectangle 4"/>
            <p:cNvSpPr/>
            <p:nvPr/>
          </p:nvSpPr>
          <p:spPr>
            <a:xfrm>
              <a:off x="3024000" y="4325632"/>
              <a:ext cx="3816000" cy="2634183"/>
            </a:xfrm>
            <a:prstGeom prst="rect">
              <a:avLst/>
            </a:prstGeom>
            <a:solidFill>
              <a:srgbClr val="FFE285"/>
            </a:solidFill>
            <a:ln w="38100" cmpd="sng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t" anchorCtr="0"/>
            <a:lstStyle/>
            <a:p>
              <a:endParaRPr lang="fr-FR" sz="1000" dirty="0">
                <a:solidFill>
                  <a:schemeClr val="tx1"/>
                </a:solidFill>
              </a:endParaRPr>
            </a:p>
            <a:p>
              <a:endParaRPr lang="fr-FR" sz="1000" dirty="0">
                <a:solidFill>
                  <a:schemeClr val="tx1"/>
                </a:solidFill>
              </a:endParaRPr>
            </a:p>
            <a:p>
              <a:endParaRPr lang="fr-FR" sz="1000" dirty="0">
                <a:solidFill>
                  <a:schemeClr val="tx1"/>
                </a:solidFill>
              </a:endParaRPr>
            </a:p>
            <a:p>
              <a:endParaRPr lang="fr-FR" sz="1000" dirty="0">
                <a:solidFill>
                  <a:schemeClr val="tx1"/>
                </a:solidFill>
              </a:endParaRPr>
            </a:p>
            <a:p>
              <a:endParaRPr lang="fr-FR" sz="1000" dirty="0">
                <a:solidFill>
                  <a:schemeClr val="tx1"/>
                </a:solidFill>
              </a:endParaRPr>
            </a:p>
            <a:p>
              <a:pPr algn="ctr"/>
              <a:endParaRPr lang="en-US" sz="1000" b="1" i="1" dirty="0">
                <a:solidFill>
                  <a:schemeClr val="tx1"/>
                </a:solidFill>
                <a:effectLst/>
              </a:endParaRPr>
            </a:p>
          </p:txBody>
        </p:sp>
        <p:pic>
          <p:nvPicPr>
            <p:cNvPr id="6" name="Picture 5" descr="R:\DIRECTION\PERSO\Archeo\EAA2012\Banniere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8000" y="4370431"/>
              <a:ext cx="3717032" cy="7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E264551E-FD51-48A5-B3D1-3F59A079C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182926"/>
            <a:ext cx="2553056" cy="345805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B1186EB-D9F7-4511-9D95-99684078CC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072" y="3049557"/>
            <a:ext cx="2467319" cy="3724795"/>
          </a:xfrm>
          <a:prstGeom prst="rect">
            <a:avLst/>
          </a:prstGeom>
        </p:spPr>
      </p:pic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A071BAA6-0176-4A60-83EC-8676881658FA}"/>
              </a:ext>
            </a:extLst>
          </p:cNvPr>
          <p:cNvSpPr/>
          <p:nvPr/>
        </p:nvSpPr>
        <p:spPr>
          <a:xfrm>
            <a:off x="3849132" y="4911954"/>
            <a:ext cx="16589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9570DA-1C8A-4E51-94FC-842F517E33C0}"/>
              </a:ext>
            </a:extLst>
          </p:cNvPr>
          <p:cNvSpPr/>
          <p:nvPr/>
        </p:nvSpPr>
        <p:spPr>
          <a:xfrm>
            <a:off x="360660" y="2270562"/>
            <a:ext cx="4832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i="1" dirty="0">
                <a:solidFill>
                  <a:schemeClr val="tx1"/>
                </a:solidFill>
                <a:effectLst/>
                <a:hlinkClick r:id="rId5"/>
              </a:rPr>
              <a:t>www.AncientPortsAntiques.com</a:t>
            </a:r>
            <a:endParaRPr lang="en-US" sz="2400" b="1" i="1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70764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0" y="0"/>
            <a:ext cx="9144000" cy="6858000"/>
            <a:chOff x="3024000" y="4325632"/>
            <a:chExt cx="3816000" cy="2634183"/>
          </a:xfrm>
        </p:grpSpPr>
        <p:sp>
          <p:nvSpPr>
            <p:cNvPr id="5" name="Rectangle 4"/>
            <p:cNvSpPr/>
            <p:nvPr/>
          </p:nvSpPr>
          <p:spPr>
            <a:xfrm>
              <a:off x="3024000" y="4325632"/>
              <a:ext cx="3816000" cy="2634183"/>
            </a:xfrm>
            <a:prstGeom prst="rect">
              <a:avLst/>
            </a:prstGeom>
            <a:solidFill>
              <a:srgbClr val="FFE285"/>
            </a:solidFill>
            <a:ln w="38100" cmpd="sng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t" anchorCtr="0"/>
            <a:lstStyle/>
            <a:p>
              <a:endParaRPr lang="fr-FR" sz="1000" dirty="0">
                <a:solidFill>
                  <a:schemeClr val="tx1"/>
                </a:solidFill>
              </a:endParaRPr>
            </a:p>
            <a:p>
              <a:endParaRPr lang="fr-FR" sz="1000" dirty="0">
                <a:solidFill>
                  <a:schemeClr val="tx1"/>
                </a:solidFill>
              </a:endParaRPr>
            </a:p>
            <a:p>
              <a:endParaRPr lang="fr-FR" sz="1000" dirty="0">
                <a:solidFill>
                  <a:schemeClr val="tx1"/>
                </a:solidFill>
              </a:endParaRPr>
            </a:p>
            <a:p>
              <a:endParaRPr lang="fr-FR" sz="1000" dirty="0">
                <a:solidFill>
                  <a:schemeClr val="tx1"/>
                </a:solidFill>
              </a:endParaRPr>
            </a:p>
            <a:p>
              <a:endParaRPr lang="fr-FR" sz="1000" dirty="0">
                <a:solidFill>
                  <a:schemeClr val="tx1"/>
                </a:solidFill>
              </a:endParaRPr>
            </a:p>
            <a:p>
              <a:pPr algn="ctr"/>
              <a:endParaRPr lang="en-US" sz="1000" b="1" i="1" dirty="0">
                <a:solidFill>
                  <a:schemeClr val="tx1"/>
                </a:solidFill>
                <a:effectLst/>
              </a:endParaRPr>
            </a:p>
          </p:txBody>
        </p:sp>
        <p:pic>
          <p:nvPicPr>
            <p:cNvPr id="6" name="Picture 5" descr="R:\DIRECTION\PERSO\Archeo\EAA2012\Banniere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8000" y="4370431"/>
              <a:ext cx="3717032" cy="7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360660" y="2270562"/>
            <a:ext cx="4832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i="1" dirty="0">
                <a:solidFill>
                  <a:schemeClr val="tx1"/>
                </a:solidFill>
                <a:effectLst/>
                <a:hlinkClick r:id="rId3"/>
              </a:rPr>
              <a:t>www.AncientPortsAntiques.com</a:t>
            </a:r>
            <a:endParaRPr lang="en-US" sz="2400" b="1" i="1" dirty="0">
              <a:solidFill>
                <a:schemeClr val="tx1"/>
              </a:solidFill>
              <a:effectLst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F42BBF4-8E0E-48A5-86E0-83C009F078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309" y="3054320"/>
            <a:ext cx="2581635" cy="3715268"/>
          </a:xfrm>
          <a:prstGeom prst="rect">
            <a:avLst/>
          </a:prstGeom>
        </p:spPr>
      </p:pic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A071BAA6-0176-4A60-83EC-8676881658FA}"/>
              </a:ext>
            </a:extLst>
          </p:cNvPr>
          <p:cNvSpPr/>
          <p:nvPr/>
        </p:nvSpPr>
        <p:spPr>
          <a:xfrm>
            <a:off x="3849132" y="5157192"/>
            <a:ext cx="16589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9E27215-301B-4E03-B5EA-59E9B42237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667" y="2372805"/>
            <a:ext cx="2676899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70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0" y="0"/>
            <a:ext cx="9144000" cy="6858000"/>
            <a:chOff x="3024000" y="4325632"/>
            <a:chExt cx="3816000" cy="2634183"/>
          </a:xfrm>
        </p:grpSpPr>
        <p:sp>
          <p:nvSpPr>
            <p:cNvPr id="5" name="Rectangle 4"/>
            <p:cNvSpPr/>
            <p:nvPr/>
          </p:nvSpPr>
          <p:spPr>
            <a:xfrm>
              <a:off x="3024000" y="4325632"/>
              <a:ext cx="3816000" cy="2634183"/>
            </a:xfrm>
            <a:prstGeom prst="rect">
              <a:avLst/>
            </a:prstGeom>
            <a:solidFill>
              <a:srgbClr val="FFE285"/>
            </a:solidFill>
            <a:ln w="38100" cmpd="sng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72000" bIns="0" rtlCol="0" anchor="ctr" anchorCtr="0"/>
            <a:lstStyle/>
            <a:p>
              <a:endParaRPr lang="fr-FR" sz="1000" dirty="0">
                <a:solidFill>
                  <a:prstClr val="black"/>
                </a:solidFill>
              </a:endParaRPr>
            </a:p>
            <a:p>
              <a:endParaRPr lang="fr-FR" sz="1000" dirty="0">
                <a:solidFill>
                  <a:prstClr val="black"/>
                </a:solidFill>
              </a:endParaRPr>
            </a:p>
            <a:p>
              <a:endParaRPr lang="fr-FR" sz="1000" dirty="0">
                <a:solidFill>
                  <a:prstClr val="black"/>
                </a:solidFill>
              </a:endParaRPr>
            </a:p>
            <a:p>
              <a:endParaRPr lang="fr-FR" sz="1000" dirty="0">
                <a:solidFill>
                  <a:prstClr val="black"/>
                </a:solidFill>
              </a:endParaRPr>
            </a:p>
            <a:p>
              <a:endParaRPr lang="fr-FR" sz="1000" dirty="0">
                <a:solidFill>
                  <a:prstClr val="black"/>
                </a:solidFill>
              </a:endParaRPr>
            </a:p>
            <a:p>
              <a:pPr algn="ctr"/>
              <a:endParaRPr lang="en-US" sz="1000" b="1" i="1" dirty="0">
                <a:solidFill>
                  <a:prstClr val="black"/>
                </a:solidFill>
              </a:endParaRPr>
            </a:p>
          </p:txBody>
        </p:sp>
        <p:pic>
          <p:nvPicPr>
            <p:cNvPr id="6" name="Picture 5" descr="R:\DIRECTION\PERSO\Archeo\EAA2012\Banniere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8000" y="4370431"/>
              <a:ext cx="3717032" cy="7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1511660" y="2473638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dirty="0"/>
              <a:t>Ancient sites between R. Rhine and La Coruna </a:t>
            </a:r>
            <a:endParaRPr lang="en-US" sz="2400" i="1" dirty="0">
              <a:solidFill>
                <a:prstClr val="black"/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197035"/>
              </p:ext>
            </p:extLst>
          </p:nvPr>
        </p:nvGraphicFramePr>
        <p:xfrm>
          <a:off x="2483768" y="3284988"/>
          <a:ext cx="4752528" cy="1854330"/>
        </p:xfrm>
        <a:graphic>
          <a:graphicData uri="http://schemas.openxmlformats.org/drawingml/2006/table">
            <a:tbl>
              <a:tblPr firstRow="1" firstCol="1" bandRow="1"/>
              <a:tblGrid>
                <a:gridCol w="4079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03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/>
                          <a:cs typeface="Times New Roman"/>
                        </a:rPr>
                        <a:t>COUNTRY</a:t>
                      </a:r>
                      <a:endParaRPr lang="fr-FR" sz="12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/>
                          <a:cs typeface="Times New Roman"/>
                        </a:rPr>
                        <a:t>sites</a:t>
                      </a:r>
                      <a:endParaRPr lang="fr-FR" sz="12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03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/>
                          <a:cs typeface="Times New Roman"/>
                        </a:rPr>
                        <a:t>The Netherlands</a:t>
                      </a:r>
                      <a:endParaRPr lang="fr-FR" sz="12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/>
                          <a:cs typeface="Times New Roman"/>
                        </a:rPr>
                        <a:t>14</a:t>
                      </a:r>
                      <a:endParaRPr lang="fr-FR" sz="12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03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/>
                          <a:cs typeface="Times New Roman"/>
                        </a:rPr>
                        <a:t>Flanders</a:t>
                      </a:r>
                      <a:endParaRPr lang="fr-FR" sz="12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/>
                          <a:cs typeface="Times New Roman"/>
                        </a:rPr>
                        <a:t>4</a:t>
                      </a:r>
                      <a:endParaRPr lang="fr-FR" sz="12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03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/>
                          <a:cs typeface="Times New Roman"/>
                        </a:rPr>
                        <a:t>France West</a:t>
                      </a:r>
                      <a:endParaRPr lang="fr-FR" sz="12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/>
                          <a:cs typeface="Times New Roman"/>
                        </a:rPr>
                        <a:t>119</a:t>
                      </a:r>
                      <a:endParaRPr lang="fr-FR" sz="12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03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/>
                          <a:cs typeface="Times New Roman"/>
                        </a:rPr>
                        <a:t>Spain North</a:t>
                      </a:r>
                      <a:endParaRPr lang="fr-FR" sz="12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/>
                          <a:cs typeface="Times New Roman"/>
                        </a:rPr>
                        <a:t>31</a:t>
                      </a:r>
                      <a:endParaRPr lang="fr-FR" sz="12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03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/>
                          <a:cs typeface="Times New Roman"/>
                        </a:rPr>
                        <a:t>Total</a:t>
                      </a:r>
                      <a:endParaRPr lang="fr-FR" sz="12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Arial Unicode MS"/>
                          <a:ea typeface="Times New Roman"/>
                          <a:cs typeface="Times New Roman"/>
                        </a:rPr>
                        <a:t>168</a:t>
                      </a:r>
                      <a:endParaRPr lang="fr-FR" sz="12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60F2893D-EB3D-4BE8-8BD8-6F0932EADB8A}"/>
              </a:ext>
            </a:extLst>
          </p:cNvPr>
          <p:cNvSpPr/>
          <p:nvPr/>
        </p:nvSpPr>
        <p:spPr>
          <a:xfrm>
            <a:off x="2249742" y="5489003"/>
            <a:ext cx="52205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dirty="0"/>
              <a:t>Average of one every 10 nautical miles</a:t>
            </a:r>
            <a:endParaRPr lang="en-US" sz="2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76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E285"/>
          </a:solidFill>
          <a:ln w="3810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t" anchorCtr="0"/>
          <a:lstStyle/>
          <a:p>
            <a:endParaRPr lang="fr-FR" sz="1000" dirty="0">
              <a:solidFill>
                <a:prstClr val="black"/>
              </a:solidFill>
            </a:endParaRPr>
          </a:p>
          <a:p>
            <a:endParaRPr lang="fr-FR" sz="1000" dirty="0">
              <a:solidFill>
                <a:prstClr val="black"/>
              </a:solidFill>
            </a:endParaRPr>
          </a:p>
          <a:p>
            <a:endParaRPr lang="fr-FR" sz="1000" dirty="0">
              <a:solidFill>
                <a:prstClr val="black"/>
              </a:solidFill>
            </a:endParaRPr>
          </a:p>
          <a:p>
            <a:endParaRPr lang="fr-FR" sz="1000" dirty="0">
              <a:solidFill>
                <a:prstClr val="black"/>
              </a:solidFill>
            </a:endParaRPr>
          </a:p>
          <a:p>
            <a:endParaRPr lang="fr-FR" sz="1000" dirty="0">
              <a:solidFill>
                <a:prstClr val="black"/>
              </a:solidFill>
            </a:endParaRPr>
          </a:p>
          <a:p>
            <a:pPr algn="ctr"/>
            <a:endParaRPr lang="en-US" sz="1000" b="1" i="1" dirty="0">
              <a:solidFill>
                <a:prstClr val="black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CF766D9-2387-4909-AB5D-D8229CE40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7706"/>
            <a:ext cx="7358616" cy="68167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696" y="2780928"/>
            <a:ext cx="2592288" cy="830997"/>
          </a:xfrm>
          <a:prstGeom prst="rect">
            <a:avLst/>
          </a:prstGeom>
          <a:solidFill>
            <a:srgbClr val="E5F3FE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dirty="0"/>
              <a:t>Ancient Harbours </a:t>
            </a:r>
            <a:br>
              <a:rPr lang="en-GB" sz="2400" dirty="0"/>
            </a:br>
            <a:r>
              <a:rPr lang="en-GB" sz="2400" dirty="0"/>
              <a:t>on the Atlantic Arc</a:t>
            </a:r>
            <a:endParaRPr lang="fr-FR" sz="2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7233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428</Words>
  <Application>Microsoft Office PowerPoint</Application>
  <PresentationFormat>Affichage à l'écran (4:3)</PresentationFormat>
  <Paragraphs>134</Paragraphs>
  <Slides>13</Slides>
  <Notes>0</Notes>
  <HiddenSlides>3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Arial Unicode MS</vt:lpstr>
      <vt:lpstr>Calibri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ADGMCE</dc:creator>
  <cp:lastModifiedBy>Arthur DE GRAAUW</cp:lastModifiedBy>
  <cp:revision>24</cp:revision>
  <cp:lastPrinted>2018-06-06T08:46:36Z</cp:lastPrinted>
  <dcterms:created xsi:type="dcterms:W3CDTF">2014-12-25T17:46:04Z</dcterms:created>
  <dcterms:modified xsi:type="dcterms:W3CDTF">2018-11-01T15:11:17Z</dcterms:modified>
</cp:coreProperties>
</file>