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24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4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88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74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99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92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46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13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21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30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68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7817-056B-4E46-84C9-9D47DC5BF4C2}" type="datetimeFigureOut">
              <a:rPr lang="fr-FR" smtClean="0"/>
              <a:t>04/11/2017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1A488-E7C9-4B3D-9985-6E44CEC7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1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323528" y="2276876"/>
            <a:ext cx="8568948" cy="2209769"/>
            <a:chOff x="323528" y="2276876"/>
            <a:chExt cx="8568948" cy="2209769"/>
          </a:xfrm>
        </p:grpSpPr>
        <p:sp>
          <p:nvSpPr>
            <p:cNvPr id="13" name="Rectangle 12"/>
            <p:cNvSpPr/>
            <p:nvPr/>
          </p:nvSpPr>
          <p:spPr>
            <a:xfrm>
              <a:off x="323528" y="2276876"/>
              <a:ext cx="8568948" cy="2036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" name="Groupe 3"/>
            <p:cNvGrpSpPr>
              <a:grpSpLocks noChangeAspect="1"/>
            </p:cNvGrpSpPr>
            <p:nvPr/>
          </p:nvGrpSpPr>
          <p:grpSpPr>
            <a:xfrm>
              <a:off x="323528" y="2276876"/>
              <a:ext cx="8568948" cy="2209769"/>
              <a:chOff x="467544" y="2276872"/>
              <a:chExt cx="10081110" cy="2599728"/>
            </a:xfrm>
          </p:grpSpPr>
          <p:pic>
            <p:nvPicPr>
              <p:cNvPr id="1026" name="Picture 2" descr="D:\Arthur\Archéologie\Archeo\Etudes\Apollonia-Misson\Quays\QUAYsketchNorth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38730" y="2311200"/>
                <a:ext cx="3209924" cy="2565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7" name="Picture 3" descr="D:\Arthur\Archéologie\Archeo\Etudes\Apollonia-Misson\Quays\QUAYsketchSouth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276872"/>
                <a:ext cx="4206875" cy="23955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6" name="Connecteur droit 5"/>
            <p:cNvCxnSpPr/>
            <p:nvPr/>
          </p:nvCxnSpPr>
          <p:spPr>
            <a:xfrm>
              <a:off x="3899374" y="3078000"/>
              <a:ext cx="2264665" cy="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899374" y="3211200"/>
              <a:ext cx="2264665" cy="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3899374" y="3682800"/>
              <a:ext cx="2264665" cy="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3899374" y="3805200"/>
              <a:ext cx="2264665" cy="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7528257" y="4313083"/>
              <a:ext cx="788159" cy="1735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424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107504" y="1772816"/>
            <a:ext cx="8932060" cy="3384376"/>
            <a:chOff x="107504" y="1772816"/>
            <a:chExt cx="8932060" cy="3384376"/>
          </a:xfrm>
        </p:grpSpPr>
        <p:pic>
          <p:nvPicPr>
            <p:cNvPr id="2050" name="Picture 2" descr="D:\Arthur\Archéologie\Archeo\Etudes\Apollonia-Misson\Quays\QUAYsectio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772816"/>
              <a:ext cx="8932060" cy="3384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 rot="20221135">
              <a:off x="1975220" y="2277624"/>
              <a:ext cx="3024336" cy="4795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400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07504" y="1772816"/>
            <a:ext cx="8932060" cy="3384376"/>
            <a:chOff x="107504" y="1772816"/>
            <a:chExt cx="8932060" cy="3384376"/>
          </a:xfrm>
        </p:grpSpPr>
        <p:grpSp>
          <p:nvGrpSpPr>
            <p:cNvPr id="5" name="Groupe 4"/>
            <p:cNvGrpSpPr/>
            <p:nvPr/>
          </p:nvGrpSpPr>
          <p:grpSpPr>
            <a:xfrm>
              <a:off x="107504" y="1772816"/>
              <a:ext cx="8932060" cy="3384376"/>
              <a:chOff x="107504" y="1772816"/>
              <a:chExt cx="8932060" cy="3384376"/>
            </a:xfrm>
          </p:grpSpPr>
          <p:pic>
            <p:nvPicPr>
              <p:cNvPr id="2050" name="Picture 2" descr="D:\Arthur\Archéologie\Archeo\Etudes\Apollonia-Misson\Quays\QUAYsection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772816"/>
                <a:ext cx="8932060" cy="33843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 rot="20221135">
                <a:off x="1975220" y="2277624"/>
                <a:ext cx="3024336" cy="4795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052" name="Picture 4" descr="D:\Arthur\Archéologie\Archeo\Etudes\Apollonia-Misson\Quays\Hemolia-Coates1993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000">
              <a:off x="2339752" y="2592000"/>
              <a:ext cx="5138737" cy="1085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11560" y="2060848"/>
              <a:ext cx="1872208" cy="1152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4940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07504" y="1772816"/>
            <a:ext cx="8932060" cy="3384376"/>
            <a:chOff x="107504" y="1772816"/>
            <a:chExt cx="8932060" cy="3384376"/>
          </a:xfrm>
        </p:grpSpPr>
        <p:grpSp>
          <p:nvGrpSpPr>
            <p:cNvPr id="3" name="Groupe 2"/>
            <p:cNvGrpSpPr/>
            <p:nvPr/>
          </p:nvGrpSpPr>
          <p:grpSpPr>
            <a:xfrm>
              <a:off x="107504" y="1772816"/>
              <a:ext cx="8932060" cy="3384376"/>
              <a:chOff x="107504" y="1772816"/>
              <a:chExt cx="8932060" cy="3384376"/>
            </a:xfrm>
          </p:grpSpPr>
          <p:grpSp>
            <p:nvGrpSpPr>
              <p:cNvPr id="5" name="Groupe 4"/>
              <p:cNvGrpSpPr/>
              <p:nvPr/>
            </p:nvGrpSpPr>
            <p:grpSpPr>
              <a:xfrm>
                <a:off x="107504" y="1772816"/>
                <a:ext cx="8932060" cy="3384376"/>
                <a:chOff x="107504" y="1772816"/>
                <a:chExt cx="8932060" cy="3384376"/>
              </a:xfrm>
            </p:grpSpPr>
            <p:pic>
              <p:nvPicPr>
                <p:cNvPr id="2050" name="Picture 2" descr="D:\Arthur\Archéologie\Archeo\Etudes\Apollonia-Misson\Quays\QUAYsection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7504" y="1772816"/>
                  <a:ext cx="8932060" cy="33843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" name="Rectangle 3"/>
                <p:cNvSpPr/>
                <p:nvPr/>
              </p:nvSpPr>
              <p:spPr>
                <a:xfrm rot="20221135">
                  <a:off x="1975220" y="2277624"/>
                  <a:ext cx="3024336" cy="4795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" name="Rectangle 1"/>
              <p:cNvSpPr/>
              <p:nvPr/>
            </p:nvSpPr>
            <p:spPr>
              <a:xfrm>
                <a:off x="467544" y="2105646"/>
                <a:ext cx="2088232" cy="1107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052" name="Picture 4" descr="D:\Arthur\Archéologie\Archeo\Etudes\Apollonia-Misson\Quays\Hemolia-Coates1993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9504">
              <a:off x="286148" y="2476426"/>
              <a:ext cx="5138737" cy="1085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622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107504" y="44624"/>
            <a:ext cx="6699045" cy="6714746"/>
            <a:chOff x="107504" y="44624"/>
            <a:chExt cx="6699045" cy="6714746"/>
          </a:xfrm>
        </p:grpSpPr>
        <p:grpSp>
          <p:nvGrpSpPr>
            <p:cNvPr id="4" name="Groupe 3"/>
            <p:cNvGrpSpPr>
              <a:grpSpLocks noChangeAspect="1"/>
            </p:cNvGrpSpPr>
            <p:nvPr/>
          </p:nvGrpSpPr>
          <p:grpSpPr>
            <a:xfrm>
              <a:off x="107504" y="44624"/>
              <a:ext cx="6699045" cy="2538282"/>
              <a:chOff x="107504" y="1772816"/>
              <a:chExt cx="8932060" cy="3384376"/>
            </a:xfrm>
          </p:grpSpPr>
          <p:pic>
            <p:nvPicPr>
              <p:cNvPr id="5" name="Picture 2" descr="D:\Arthur\Archéologie\Archeo\Etudes\Apollonia-Misson\Quays\QUAYsection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772816"/>
                <a:ext cx="8932060" cy="33843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 rot="20221135">
                <a:off x="1975220" y="2277624"/>
                <a:ext cx="3024336" cy="4795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" name="Groupe 6"/>
            <p:cNvGrpSpPr>
              <a:grpSpLocks noChangeAspect="1"/>
            </p:cNvGrpSpPr>
            <p:nvPr/>
          </p:nvGrpSpPr>
          <p:grpSpPr>
            <a:xfrm>
              <a:off x="107504" y="2258870"/>
              <a:ext cx="6699045" cy="2538282"/>
              <a:chOff x="107504" y="1772816"/>
              <a:chExt cx="8932060" cy="3384376"/>
            </a:xfrm>
          </p:grpSpPr>
          <p:grpSp>
            <p:nvGrpSpPr>
              <p:cNvPr id="8" name="Groupe 7"/>
              <p:cNvGrpSpPr/>
              <p:nvPr/>
            </p:nvGrpSpPr>
            <p:grpSpPr>
              <a:xfrm>
                <a:off x="107504" y="1772816"/>
                <a:ext cx="8932060" cy="3384376"/>
                <a:chOff x="107504" y="1772816"/>
                <a:chExt cx="8932060" cy="3384376"/>
              </a:xfrm>
            </p:grpSpPr>
            <p:pic>
              <p:nvPicPr>
                <p:cNvPr id="11" name="Picture 2" descr="D:\Arthur\Archéologie\Archeo\Etudes\Apollonia-Misson\Quays\QUAYsection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7504" y="1772816"/>
                  <a:ext cx="8932060" cy="33843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" name="Rectangle 11"/>
                <p:cNvSpPr/>
                <p:nvPr/>
              </p:nvSpPr>
              <p:spPr>
                <a:xfrm rot="20221135">
                  <a:off x="1975220" y="2277624"/>
                  <a:ext cx="3024336" cy="4795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pic>
            <p:nvPicPr>
              <p:cNvPr id="9" name="Picture 4" descr="D:\Arthur\Archéologie\Archeo\Etudes\Apollonia-Misson\Quays\Hemolia-Coates1993b.jpg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0000">
                <a:off x="2339752" y="2592000"/>
                <a:ext cx="5138737" cy="10858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611560" y="2060848"/>
                <a:ext cx="1872208" cy="11521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" name="Groupe 12"/>
            <p:cNvGrpSpPr>
              <a:grpSpLocks noChangeAspect="1"/>
            </p:cNvGrpSpPr>
            <p:nvPr/>
          </p:nvGrpSpPr>
          <p:grpSpPr>
            <a:xfrm>
              <a:off x="107504" y="4221088"/>
              <a:ext cx="6699045" cy="2538282"/>
              <a:chOff x="107504" y="1772816"/>
              <a:chExt cx="8932060" cy="3384376"/>
            </a:xfrm>
          </p:grpSpPr>
          <p:grpSp>
            <p:nvGrpSpPr>
              <p:cNvPr id="14" name="Groupe 13"/>
              <p:cNvGrpSpPr/>
              <p:nvPr/>
            </p:nvGrpSpPr>
            <p:grpSpPr>
              <a:xfrm>
                <a:off x="107504" y="1772816"/>
                <a:ext cx="8932060" cy="3384376"/>
                <a:chOff x="107504" y="1772816"/>
                <a:chExt cx="8932060" cy="3384376"/>
              </a:xfrm>
            </p:grpSpPr>
            <p:grpSp>
              <p:nvGrpSpPr>
                <p:cNvPr id="16" name="Groupe 15"/>
                <p:cNvGrpSpPr/>
                <p:nvPr/>
              </p:nvGrpSpPr>
              <p:grpSpPr>
                <a:xfrm>
                  <a:off x="107504" y="1772816"/>
                  <a:ext cx="8932060" cy="3384376"/>
                  <a:chOff x="107504" y="1772816"/>
                  <a:chExt cx="8932060" cy="3384376"/>
                </a:xfrm>
              </p:grpSpPr>
              <p:pic>
                <p:nvPicPr>
                  <p:cNvPr id="18" name="Picture 2" descr="D:\Arthur\Archéologie\Archeo\Etudes\Apollonia-Misson\Quays\QUAYsection.jp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7504" y="1772816"/>
                    <a:ext cx="8932060" cy="338437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9" name="Rectangle 18"/>
                  <p:cNvSpPr/>
                  <p:nvPr/>
                </p:nvSpPr>
                <p:spPr>
                  <a:xfrm rot="20221135">
                    <a:off x="1975220" y="2277624"/>
                    <a:ext cx="3024336" cy="47950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467544" y="2105646"/>
                  <a:ext cx="2088232" cy="11073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pic>
            <p:nvPicPr>
              <p:cNvPr id="15" name="Picture 4" descr="D:\Arthur\Archéologie\Archeo\Etudes\Apollonia-Misson\Quays\Hemolia-Coates1993b.jpg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69504">
                <a:off x="286148" y="2476426"/>
                <a:ext cx="5138737" cy="10858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Rectangle 19"/>
            <p:cNvSpPr/>
            <p:nvPr/>
          </p:nvSpPr>
          <p:spPr>
            <a:xfrm>
              <a:off x="1187624" y="6165304"/>
              <a:ext cx="4896544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7432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107504" y="44624"/>
            <a:ext cx="6699045" cy="6714746"/>
            <a:chOff x="107504" y="44624"/>
            <a:chExt cx="6699045" cy="6714746"/>
          </a:xfrm>
        </p:grpSpPr>
        <p:grpSp>
          <p:nvGrpSpPr>
            <p:cNvPr id="4" name="Groupe 3"/>
            <p:cNvGrpSpPr>
              <a:grpSpLocks noChangeAspect="1"/>
            </p:cNvGrpSpPr>
            <p:nvPr/>
          </p:nvGrpSpPr>
          <p:grpSpPr>
            <a:xfrm>
              <a:off x="107504" y="44624"/>
              <a:ext cx="6699045" cy="2538282"/>
              <a:chOff x="107504" y="1772816"/>
              <a:chExt cx="8932060" cy="3384376"/>
            </a:xfrm>
          </p:grpSpPr>
          <p:pic>
            <p:nvPicPr>
              <p:cNvPr id="5" name="Picture 2" descr="D:\Arthur\Archéologie\Archeo\Etudes\Apollonia-Misson\Quays\QUAYsection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772816"/>
                <a:ext cx="8932060" cy="33843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 rot="20221135">
                <a:off x="1975220" y="2277624"/>
                <a:ext cx="3024336" cy="4795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" name="Groupe 6"/>
            <p:cNvGrpSpPr>
              <a:grpSpLocks noChangeAspect="1"/>
            </p:cNvGrpSpPr>
            <p:nvPr/>
          </p:nvGrpSpPr>
          <p:grpSpPr>
            <a:xfrm>
              <a:off x="107504" y="2258870"/>
              <a:ext cx="6699045" cy="2538282"/>
              <a:chOff x="107504" y="1772816"/>
              <a:chExt cx="8932060" cy="3384376"/>
            </a:xfrm>
          </p:grpSpPr>
          <p:grpSp>
            <p:nvGrpSpPr>
              <p:cNvPr id="8" name="Groupe 7"/>
              <p:cNvGrpSpPr/>
              <p:nvPr/>
            </p:nvGrpSpPr>
            <p:grpSpPr>
              <a:xfrm>
                <a:off x="107504" y="1772816"/>
                <a:ext cx="8932060" cy="3384376"/>
                <a:chOff x="107504" y="1772816"/>
                <a:chExt cx="8932060" cy="3384376"/>
              </a:xfrm>
            </p:grpSpPr>
            <p:pic>
              <p:nvPicPr>
                <p:cNvPr id="11" name="Picture 2" descr="D:\Arthur\Archéologie\Archeo\Etudes\Apollonia-Misson\Quays\QUAYsection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7504" y="1772816"/>
                  <a:ext cx="8932060" cy="33843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2" name="Rectangle 11"/>
                <p:cNvSpPr/>
                <p:nvPr/>
              </p:nvSpPr>
              <p:spPr>
                <a:xfrm rot="20221135">
                  <a:off x="1975220" y="2277624"/>
                  <a:ext cx="3024336" cy="4795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pic>
            <p:nvPicPr>
              <p:cNvPr id="9" name="Picture 4" descr="D:\Arthur\Archéologie\Archeo\Etudes\Apollonia-Misson\Quays\Hemolia-Coates1993b.jpg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0000">
                <a:off x="2339752" y="2592000"/>
                <a:ext cx="5138737" cy="1085850"/>
              </a:xfrm>
              <a:prstGeom prst="rect">
                <a:avLst/>
              </a:prstGeom>
              <a:noFill/>
              <a:scene3d>
                <a:camera prst="orthographicFront">
                  <a:rot lat="0" lon="10800000" rev="0"/>
                </a:camera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611560" y="2060848"/>
                <a:ext cx="1872208" cy="11521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" name="Groupe 12"/>
            <p:cNvGrpSpPr>
              <a:grpSpLocks noChangeAspect="1"/>
            </p:cNvGrpSpPr>
            <p:nvPr/>
          </p:nvGrpSpPr>
          <p:grpSpPr>
            <a:xfrm>
              <a:off x="107504" y="4221088"/>
              <a:ext cx="6699045" cy="2538282"/>
              <a:chOff x="107504" y="1772816"/>
              <a:chExt cx="8932060" cy="3384376"/>
            </a:xfrm>
          </p:grpSpPr>
          <p:grpSp>
            <p:nvGrpSpPr>
              <p:cNvPr id="14" name="Groupe 13"/>
              <p:cNvGrpSpPr/>
              <p:nvPr/>
            </p:nvGrpSpPr>
            <p:grpSpPr>
              <a:xfrm>
                <a:off x="107504" y="1772816"/>
                <a:ext cx="8932060" cy="3384376"/>
                <a:chOff x="107504" y="1772816"/>
                <a:chExt cx="8932060" cy="3384376"/>
              </a:xfrm>
            </p:grpSpPr>
            <p:grpSp>
              <p:nvGrpSpPr>
                <p:cNvPr id="16" name="Groupe 15"/>
                <p:cNvGrpSpPr/>
                <p:nvPr/>
              </p:nvGrpSpPr>
              <p:grpSpPr>
                <a:xfrm>
                  <a:off x="107504" y="1772816"/>
                  <a:ext cx="8932060" cy="3384376"/>
                  <a:chOff x="107504" y="1772816"/>
                  <a:chExt cx="8932060" cy="3384376"/>
                </a:xfrm>
              </p:grpSpPr>
              <p:pic>
                <p:nvPicPr>
                  <p:cNvPr id="18" name="Picture 2" descr="D:\Arthur\Archéologie\Archeo\Etudes\Apollonia-Misson\Quays\QUAYsection.jpg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07504" y="1772816"/>
                    <a:ext cx="8932060" cy="338437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9" name="Rectangle 18"/>
                  <p:cNvSpPr/>
                  <p:nvPr/>
                </p:nvSpPr>
                <p:spPr>
                  <a:xfrm rot="20221135">
                    <a:off x="1975220" y="2277624"/>
                    <a:ext cx="3024336" cy="47950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7" name="Rectangle 16"/>
                <p:cNvSpPr/>
                <p:nvPr/>
              </p:nvSpPr>
              <p:spPr>
                <a:xfrm>
                  <a:off x="467544" y="2105646"/>
                  <a:ext cx="2088232" cy="11073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pic>
            <p:nvPicPr>
              <p:cNvPr id="15" name="Picture 4" descr="D:\Arthur\Archéologie\Archeo\Etudes\Apollonia-Misson\Quays\Hemolia-Coates1993b.jpg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69504">
                <a:off x="286148" y="2476426"/>
                <a:ext cx="5138737" cy="1085850"/>
              </a:xfrm>
              <a:prstGeom prst="rect">
                <a:avLst/>
              </a:prstGeom>
              <a:noFill/>
              <a:scene3d>
                <a:camera prst="orthographicFront">
                  <a:rot lat="0" lon="10800000" rev="0"/>
                </a:camera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Rectangle 19"/>
            <p:cNvSpPr/>
            <p:nvPr/>
          </p:nvSpPr>
          <p:spPr>
            <a:xfrm>
              <a:off x="1187624" y="6165304"/>
              <a:ext cx="4896544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06263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Affichage à l'écran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ADGMCE</dc:creator>
  <cp:lastModifiedBy>Arthur DE GRAAUW</cp:lastModifiedBy>
  <cp:revision>7</cp:revision>
  <dcterms:created xsi:type="dcterms:W3CDTF">2014-11-07T13:36:17Z</dcterms:created>
  <dcterms:modified xsi:type="dcterms:W3CDTF">2017-11-04T18:37:32Z</dcterms:modified>
</cp:coreProperties>
</file>