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7" r:id="rId4"/>
    <p:sldId id="258" r:id="rId5"/>
    <p:sldId id="260" r:id="rId6"/>
    <p:sldId id="261" r:id="rId7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984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87817-056B-4E46-84C9-9D47DC5BF4C2}" type="datetimeFigureOut">
              <a:rPr lang="fr-FR" smtClean="0"/>
              <a:t>04/11/2017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1A488-E7C9-4B3D-9985-6E44CEC710C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372447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87817-056B-4E46-84C9-9D47DC5BF4C2}" type="datetimeFigureOut">
              <a:rPr lang="fr-FR" smtClean="0"/>
              <a:t>04/11/2017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1A488-E7C9-4B3D-9985-6E44CEC710C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036463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87817-056B-4E46-84C9-9D47DC5BF4C2}" type="datetimeFigureOut">
              <a:rPr lang="fr-FR" smtClean="0"/>
              <a:t>04/11/2017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1A488-E7C9-4B3D-9985-6E44CEC710C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908839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87817-056B-4E46-84C9-9D47DC5BF4C2}" type="datetimeFigureOut">
              <a:rPr lang="fr-FR" smtClean="0"/>
              <a:t>04/11/2017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1A488-E7C9-4B3D-9985-6E44CEC710C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317483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87817-056B-4E46-84C9-9D47DC5BF4C2}" type="datetimeFigureOut">
              <a:rPr lang="fr-FR" smtClean="0"/>
              <a:t>04/11/2017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1A488-E7C9-4B3D-9985-6E44CEC710C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959907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87817-056B-4E46-84C9-9D47DC5BF4C2}" type="datetimeFigureOut">
              <a:rPr lang="fr-FR" smtClean="0"/>
              <a:t>04/11/2017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1A488-E7C9-4B3D-9985-6E44CEC710C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949235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87817-056B-4E46-84C9-9D47DC5BF4C2}" type="datetimeFigureOut">
              <a:rPr lang="fr-FR" smtClean="0"/>
              <a:t>04/11/2017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1A488-E7C9-4B3D-9985-6E44CEC710C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924623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87817-056B-4E46-84C9-9D47DC5BF4C2}" type="datetimeFigureOut">
              <a:rPr lang="fr-FR" smtClean="0"/>
              <a:t>04/11/2017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1A488-E7C9-4B3D-9985-6E44CEC710C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381313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87817-056B-4E46-84C9-9D47DC5BF4C2}" type="datetimeFigureOut">
              <a:rPr lang="fr-FR" smtClean="0"/>
              <a:t>04/11/2017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1A488-E7C9-4B3D-9985-6E44CEC710C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022150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87817-056B-4E46-84C9-9D47DC5BF4C2}" type="datetimeFigureOut">
              <a:rPr lang="fr-FR" smtClean="0"/>
              <a:t>04/11/2017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1A488-E7C9-4B3D-9985-6E44CEC710C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413041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87817-056B-4E46-84C9-9D47DC5BF4C2}" type="datetimeFigureOut">
              <a:rPr lang="fr-FR" smtClean="0"/>
              <a:t>04/11/2017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1A488-E7C9-4B3D-9985-6E44CEC710C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756806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F87817-056B-4E46-84C9-9D47DC5BF4C2}" type="datetimeFigureOut">
              <a:rPr lang="fr-FR" smtClean="0"/>
              <a:t>04/11/2017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01A488-E7C9-4B3D-9985-6E44CEC710C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541769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e 13"/>
          <p:cNvGrpSpPr/>
          <p:nvPr/>
        </p:nvGrpSpPr>
        <p:grpSpPr>
          <a:xfrm>
            <a:off x="323528" y="2276876"/>
            <a:ext cx="8568948" cy="2209769"/>
            <a:chOff x="323528" y="2276876"/>
            <a:chExt cx="8568948" cy="2209769"/>
          </a:xfrm>
        </p:grpSpPr>
        <p:sp>
          <p:nvSpPr>
            <p:cNvPr id="13" name="Rectangle 12"/>
            <p:cNvSpPr/>
            <p:nvPr/>
          </p:nvSpPr>
          <p:spPr>
            <a:xfrm>
              <a:off x="323528" y="2276876"/>
              <a:ext cx="8568948" cy="203620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grpSp>
          <p:nvGrpSpPr>
            <p:cNvPr id="4" name="Groupe 3"/>
            <p:cNvGrpSpPr>
              <a:grpSpLocks noChangeAspect="1"/>
            </p:cNvGrpSpPr>
            <p:nvPr/>
          </p:nvGrpSpPr>
          <p:grpSpPr>
            <a:xfrm>
              <a:off x="323528" y="2276876"/>
              <a:ext cx="8568948" cy="2209769"/>
              <a:chOff x="467544" y="2276872"/>
              <a:chExt cx="10081110" cy="2599728"/>
            </a:xfrm>
          </p:grpSpPr>
          <p:pic>
            <p:nvPicPr>
              <p:cNvPr id="1026" name="Picture 2" descr="D:\Arthur\Archéologie\Archeo\Etudes\Apollonia-Misson\Quays\QUAYsketchNorth.jpg"/>
              <p:cNvPicPr>
                <a:picLocks noChangeAspect="1" noChangeArrowheads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7338730" y="2311200"/>
                <a:ext cx="3209924" cy="256540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027" name="Picture 3" descr="D:\Arthur\Archéologie\Archeo\Etudes\Apollonia-Misson\Quays\QUAYsketchSouth.jpg"/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67544" y="2276872"/>
                <a:ext cx="4206875" cy="2395537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cxnSp>
          <p:nvCxnSpPr>
            <p:cNvPr id="6" name="Connecteur droit 5"/>
            <p:cNvCxnSpPr/>
            <p:nvPr/>
          </p:nvCxnSpPr>
          <p:spPr>
            <a:xfrm>
              <a:off x="3899374" y="3078000"/>
              <a:ext cx="2264665" cy="0"/>
            </a:xfrm>
            <a:prstGeom prst="line">
              <a:avLst/>
            </a:prstGeom>
            <a:ln w="25400">
              <a:solidFill>
                <a:schemeClr val="tx1">
                  <a:lumMod val="65000"/>
                  <a:lumOff val="3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Connecteur droit 9"/>
            <p:cNvCxnSpPr/>
            <p:nvPr/>
          </p:nvCxnSpPr>
          <p:spPr>
            <a:xfrm>
              <a:off x="3899374" y="3211200"/>
              <a:ext cx="2264665" cy="0"/>
            </a:xfrm>
            <a:prstGeom prst="line">
              <a:avLst/>
            </a:prstGeom>
            <a:ln w="25400">
              <a:solidFill>
                <a:schemeClr val="tx1">
                  <a:lumMod val="65000"/>
                  <a:lumOff val="3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Connecteur droit 10"/>
            <p:cNvCxnSpPr/>
            <p:nvPr/>
          </p:nvCxnSpPr>
          <p:spPr>
            <a:xfrm>
              <a:off x="3899374" y="3682800"/>
              <a:ext cx="2264665" cy="0"/>
            </a:xfrm>
            <a:prstGeom prst="line">
              <a:avLst/>
            </a:prstGeom>
            <a:ln w="25400">
              <a:solidFill>
                <a:schemeClr val="tx1">
                  <a:lumMod val="65000"/>
                  <a:lumOff val="3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Connecteur droit 11"/>
            <p:cNvCxnSpPr/>
            <p:nvPr/>
          </p:nvCxnSpPr>
          <p:spPr>
            <a:xfrm>
              <a:off x="3899374" y="3805200"/>
              <a:ext cx="2264665" cy="0"/>
            </a:xfrm>
            <a:prstGeom prst="line">
              <a:avLst/>
            </a:prstGeom>
            <a:ln w="25400">
              <a:solidFill>
                <a:schemeClr val="tx1">
                  <a:lumMod val="65000"/>
                  <a:lumOff val="3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Rectangle 7"/>
            <p:cNvSpPr/>
            <p:nvPr/>
          </p:nvSpPr>
          <p:spPr>
            <a:xfrm>
              <a:off x="7528257" y="4313083"/>
              <a:ext cx="788159" cy="17356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</p:spTree>
    <p:extLst>
      <p:ext uri="{BB962C8B-B14F-4D97-AF65-F5344CB8AC3E}">
        <p14:creationId xmlns:p14="http://schemas.microsoft.com/office/powerpoint/2010/main" val="20424495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e 4"/>
          <p:cNvGrpSpPr/>
          <p:nvPr/>
        </p:nvGrpSpPr>
        <p:grpSpPr>
          <a:xfrm>
            <a:off x="107504" y="1772816"/>
            <a:ext cx="8932060" cy="3384376"/>
            <a:chOff x="107504" y="1772816"/>
            <a:chExt cx="8932060" cy="3384376"/>
          </a:xfrm>
        </p:grpSpPr>
        <p:pic>
          <p:nvPicPr>
            <p:cNvPr id="2050" name="Picture 2" descr="D:\Arthur\Archéologie\Archeo\Etudes\Apollonia-Misson\Quays\QUAYsection.jp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7504" y="1772816"/>
              <a:ext cx="8932060" cy="338437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4" name="Rectangle 3"/>
            <p:cNvSpPr/>
            <p:nvPr/>
          </p:nvSpPr>
          <p:spPr>
            <a:xfrm rot="20221135">
              <a:off x="1975220" y="2277624"/>
              <a:ext cx="3024336" cy="47950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solidFill>
                  <a:prstClr val="white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0040004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e 7"/>
          <p:cNvGrpSpPr/>
          <p:nvPr/>
        </p:nvGrpSpPr>
        <p:grpSpPr>
          <a:xfrm>
            <a:off x="107504" y="1772816"/>
            <a:ext cx="8932060" cy="3384376"/>
            <a:chOff x="107504" y="1772816"/>
            <a:chExt cx="8932060" cy="3384376"/>
          </a:xfrm>
        </p:grpSpPr>
        <p:grpSp>
          <p:nvGrpSpPr>
            <p:cNvPr id="5" name="Groupe 4"/>
            <p:cNvGrpSpPr/>
            <p:nvPr/>
          </p:nvGrpSpPr>
          <p:grpSpPr>
            <a:xfrm>
              <a:off x="107504" y="1772816"/>
              <a:ext cx="8932060" cy="3384376"/>
              <a:chOff x="107504" y="1772816"/>
              <a:chExt cx="8932060" cy="3384376"/>
            </a:xfrm>
          </p:grpSpPr>
          <p:pic>
            <p:nvPicPr>
              <p:cNvPr id="2050" name="Picture 2" descr="D:\Arthur\Archéologie\Archeo\Etudes\Apollonia-Misson\Quays\QUAYsection.jpg"/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07504" y="1772816"/>
                <a:ext cx="8932060" cy="3384376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4" name="Rectangle 3"/>
              <p:cNvSpPr/>
              <p:nvPr/>
            </p:nvSpPr>
            <p:spPr>
              <a:xfrm rot="20221135">
                <a:off x="1975220" y="2277624"/>
                <a:ext cx="3024336" cy="479509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  <p:pic>
          <p:nvPicPr>
            <p:cNvPr id="2052" name="Picture 4" descr="D:\Arthur\Archéologie\Archeo\Etudes\Apollonia-Misson\Quays\Hemolia-Coates1993b.jpg"/>
            <p:cNvPicPr>
              <a:picLocks noChangeAspect="1" noChangeArrowheads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60000">
              <a:off x="2339752" y="2592000"/>
              <a:ext cx="5138737" cy="108585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7" name="Rectangle 6"/>
            <p:cNvSpPr/>
            <p:nvPr/>
          </p:nvSpPr>
          <p:spPr>
            <a:xfrm>
              <a:off x="611560" y="2060848"/>
              <a:ext cx="1872208" cy="115212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</p:spTree>
    <p:extLst>
      <p:ext uri="{BB962C8B-B14F-4D97-AF65-F5344CB8AC3E}">
        <p14:creationId xmlns:p14="http://schemas.microsoft.com/office/powerpoint/2010/main" val="33494043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e 6"/>
          <p:cNvGrpSpPr/>
          <p:nvPr/>
        </p:nvGrpSpPr>
        <p:grpSpPr>
          <a:xfrm>
            <a:off x="107504" y="1772816"/>
            <a:ext cx="8932060" cy="3384376"/>
            <a:chOff x="107504" y="1772816"/>
            <a:chExt cx="8932060" cy="3384376"/>
          </a:xfrm>
        </p:grpSpPr>
        <p:grpSp>
          <p:nvGrpSpPr>
            <p:cNvPr id="3" name="Groupe 2"/>
            <p:cNvGrpSpPr/>
            <p:nvPr/>
          </p:nvGrpSpPr>
          <p:grpSpPr>
            <a:xfrm>
              <a:off x="107504" y="1772816"/>
              <a:ext cx="8932060" cy="3384376"/>
              <a:chOff x="107504" y="1772816"/>
              <a:chExt cx="8932060" cy="3384376"/>
            </a:xfrm>
          </p:grpSpPr>
          <p:grpSp>
            <p:nvGrpSpPr>
              <p:cNvPr id="5" name="Groupe 4"/>
              <p:cNvGrpSpPr/>
              <p:nvPr/>
            </p:nvGrpSpPr>
            <p:grpSpPr>
              <a:xfrm>
                <a:off x="107504" y="1772816"/>
                <a:ext cx="8932060" cy="3384376"/>
                <a:chOff x="107504" y="1772816"/>
                <a:chExt cx="8932060" cy="3384376"/>
              </a:xfrm>
            </p:grpSpPr>
            <p:pic>
              <p:nvPicPr>
                <p:cNvPr id="2050" name="Picture 2" descr="D:\Arthur\Archéologie\Archeo\Etudes\Apollonia-Misson\Quays\QUAYsection.jpg"/>
                <p:cNvPicPr>
                  <a:picLocks noChangeAspect="1" noChangeArrowheads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107504" y="1772816"/>
                  <a:ext cx="8932060" cy="3384376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  <p:sp>
              <p:nvSpPr>
                <p:cNvPr id="4" name="Rectangle 3"/>
                <p:cNvSpPr/>
                <p:nvPr/>
              </p:nvSpPr>
              <p:spPr>
                <a:xfrm rot="20221135">
                  <a:off x="1975220" y="2277624"/>
                  <a:ext cx="3024336" cy="479509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>
                    <a:solidFill>
                      <a:prstClr val="white"/>
                    </a:solidFill>
                  </a:endParaRPr>
                </a:p>
              </p:txBody>
            </p:sp>
          </p:grpSp>
          <p:sp>
            <p:nvSpPr>
              <p:cNvPr id="2" name="Rectangle 1"/>
              <p:cNvSpPr/>
              <p:nvPr/>
            </p:nvSpPr>
            <p:spPr>
              <a:xfrm>
                <a:off x="467544" y="2105646"/>
                <a:ext cx="2088232" cy="110733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  <p:pic>
          <p:nvPicPr>
            <p:cNvPr id="2052" name="Picture 4" descr="D:\Arthur\Archéologie\Archeo\Etudes\Apollonia-Misson\Quays\Hemolia-Coates1993b.jpg"/>
            <p:cNvPicPr>
              <a:picLocks noChangeAspect="1" noChangeArrowheads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269504">
              <a:off x="286148" y="2476426"/>
              <a:ext cx="5138737" cy="108585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5062249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" name="Groupe 20"/>
          <p:cNvGrpSpPr/>
          <p:nvPr/>
        </p:nvGrpSpPr>
        <p:grpSpPr>
          <a:xfrm>
            <a:off x="107504" y="44624"/>
            <a:ext cx="6699045" cy="6714746"/>
            <a:chOff x="107504" y="44624"/>
            <a:chExt cx="6699045" cy="6714746"/>
          </a:xfrm>
        </p:grpSpPr>
        <p:grpSp>
          <p:nvGrpSpPr>
            <p:cNvPr id="4" name="Groupe 3"/>
            <p:cNvGrpSpPr>
              <a:grpSpLocks noChangeAspect="1"/>
            </p:cNvGrpSpPr>
            <p:nvPr/>
          </p:nvGrpSpPr>
          <p:grpSpPr>
            <a:xfrm>
              <a:off x="107504" y="44624"/>
              <a:ext cx="6699045" cy="2538282"/>
              <a:chOff x="107504" y="1772816"/>
              <a:chExt cx="8932060" cy="3384376"/>
            </a:xfrm>
          </p:grpSpPr>
          <p:pic>
            <p:nvPicPr>
              <p:cNvPr id="5" name="Picture 2" descr="D:\Arthur\Archéologie\Archeo\Etudes\Apollonia-Misson\Quays\QUAYsection.jpg"/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07504" y="1772816"/>
                <a:ext cx="8932060" cy="3384376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6" name="Rectangle 5"/>
              <p:cNvSpPr/>
              <p:nvPr/>
            </p:nvSpPr>
            <p:spPr>
              <a:xfrm rot="20221135">
                <a:off x="1975220" y="2277624"/>
                <a:ext cx="3024336" cy="479509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7" name="Groupe 6"/>
            <p:cNvGrpSpPr>
              <a:grpSpLocks noChangeAspect="1"/>
            </p:cNvGrpSpPr>
            <p:nvPr/>
          </p:nvGrpSpPr>
          <p:grpSpPr>
            <a:xfrm>
              <a:off x="107504" y="2258870"/>
              <a:ext cx="6699045" cy="2538282"/>
              <a:chOff x="107504" y="1772816"/>
              <a:chExt cx="8932060" cy="3384376"/>
            </a:xfrm>
          </p:grpSpPr>
          <p:grpSp>
            <p:nvGrpSpPr>
              <p:cNvPr id="8" name="Groupe 7"/>
              <p:cNvGrpSpPr/>
              <p:nvPr/>
            </p:nvGrpSpPr>
            <p:grpSpPr>
              <a:xfrm>
                <a:off x="107504" y="1772816"/>
                <a:ext cx="8932060" cy="3384376"/>
                <a:chOff x="107504" y="1772816"/>
                <a:chExt cx="8932060" cy="3384376"/>
              </a:xfrm>
            </p:grpSpPr>
            <p:pic>
              <p:nvPicPr>
                <p:cNvPr id="11" name="Picture 2" descr="D:\Arthur\Archéologie\Archeo\Etudes\Apollonia-Misson\Quays\QUAYsection.jpg"/>
                <p:cNvPicPr>
                  <a:picLocks noChangeAspect="1" noChangeArrowheads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107504" y="1772816"/>
                  <a:ext cx="8932060" cy="3384376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  <p:sp>
              <p:nvSpPr>
                <p:cNvPr id="12" name="Rectangle 11"/>
                <p:cNvSpPr/>
                <p:nvPr/>
              </p:nvSpPr>
              <p:spPr>
                <a:xfrm rot="20221135">
                  <a:off x="1975220" y="2277624"/>
                  <a:ext cx="3024336" cy="479509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pic>
            <p:nvPicPr>
              <p:cNvPr id="9" name="Picture 4" descr="D:\Arthur\Archéologie\Archeo\Etudes\Apollonia-Misson\Quays\Hemolia-Coates1993b.jpg"/>
              <p:cNvPicPr>
                <a:picLocks noChangeAspect="1" noChangeArrowheads="1"/>
              </p:cNvPicPr>
              <p:nvPr/>
            </p:nvPicPr>
            <p:blipFill>
              <a:blip r:embed="rId3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60000">
                <a:off x="2339752" y="2592000"/>
                <a:ext cx="5138737" cy="108585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10" name="Rectangle 9"/>
              <p:cNvSpPr/>
              <p:nvPr/>
            </p:nvSpPr>
            <p:spPr>
              <a:xfrm>
                <a:off x="611560" y="2060848"/>
                <a:ext cx="1872208" cy="1152128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  <p:grpSp>
          <p:nvGrpSpPr>
            <p:cNvPr id="13" name="Groupe 12"/>
            <p:cNvGrpSpPr>
              <a:grpSpLocks noChangeAspect="1"/>
            </p:cNvGrpSpPr>
            <p:nvPr/>
          </p:nvGrpSpPr>
          <p:grpSpPr>
            <a:xfrm>
              <a:off x="107504" y="4221088"/>
              <a:ext cx="6699045" cy="2538282"/>
              <a:chOff x="107504" y="1772816"/>
              <a:chExt cx="8932060" cy="3384376"/>
            </a:xfrm>
          </p:grpSpPr>
          <p:grpSp>
            <p:nvGrpSpPr>
              <p:cNvPr id="14" name="Groupe 13"/>
              <p:cNvGrpSpPr/>
              <p:nvPr/>
            </p:nvGrpSpPr>
            <p:grpSpPr>
              <a:xfrm>
                <a:off x="107504" y="1772816"/>
                <a:ext cx="8932060" cy="3384376"/>
                <a:chOff x="107504" y="1772816"/>
                <a:chExt cx="8932060" cy="3384376"/>
              </a:xfrm>
            </p:grpSpPr>
            <p:grpSp>
              <p:nvGrpSpPr>
                <p:cNvPr id="16" name="Groupe 15"/>
                <p:cNvGrpSpPr/>
                <p:nvPr/>
              </p:nvGrpSpPr>
              <p:grpSpPr>
                <a:xfrm>
                  <a:off x="107504" y="1772816"/>
                  <a:ext cx="8932060" cy="3384376"/>
                  <a:chOff x="107504" y="1772816"/>
                  <a:chExt cx="8932060" cy="3384376"/>
                </a:xfrm>
              </p:grpSpPr>
              <p:pic>
                <p:nvPicPr>
                  <p:cNvPr id="18" name="Picture 2" descr="D:\Arthur\Archéologie\Archeo\Etudes\Apollonia-Misson\Quays\QUAYsection.jpg"/>
                  <p:cNvPicPr>
                    <a:picLocks noChangeAspect="1" noChangeArrowheads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107504" y="1772816"/>
                    <a:ext cx="8932060" cy="3384376"/>
                  </a:xfrm>
                  <a:prstGeom prst="rect">
                    <a:avLst/>
                  </a:prstGeom>
                  <a:noFill/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</p:pic>
              <p:sp>
                <p:nvSpPr>
                  <p:cNvPr id="19" name="Rectangle 18"/>
                  <p:cNvSpPr/>
                  <p:nvPr/>
                </p:nvSpPr>
                <p:spPr>
                  <a:xfrm rot="20221135">
                    <a:off x="1975220" y="2277624"/>
                    <a:ext cx="3024336" cy="479509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>
                      <a:solidFill>
                        <a:prstClr val="white"/>
                      </a:solidFill>
                    </a:endParaRPr>
                  </a:p>
                </p:txBody>
              </p:sp>
            </p:grpSp>
            <p:sp>
              <p:nvSpPr>
                <p:cNvPr id="17" name="Rectangle 16"/>
                <p:cNvSpPr/>
                <p:nvPr/>
              </p:nvSpPr>
              <p:spPr>
                <a:xfrm>
                  <a:off x="467544" y="2105646"/>
                  <a:ext cx="2088232" cy="1107330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pic>
            <p:nvPicPr>
              <p:cNvPr id="15" name="Picture 4" descr="D:\Arthur\Archéologie\Archeo\Etudes\Apollonia-Misson\Quays\Hemolia-Coates1993b.jpg"/>
              <p:cNvPicPr>
                <a:picLocks noChangeAspect="1" noChangeArrowheads="1"/>
              </p:cNvPicPr>
              <p:nvPr/>
            </p:nvPicPr>
            <p:blipFill>
              <a:blip r:embed="rId3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269504">
                <a:off x="286148" y="2476426"/>
                <a:ext cx="5138737" cy="108585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sp>
          <p:nvSpPr>
            <p:cNvPr id="20" name="Rectangle 19"/>
            <p:cNvSpPr/>
            <p:nvPr/>
          </p:nvSpPr>
          <p:spPr>
            <a:xfrm>
              <a:off x="1187624" y="6165304"/>
              <a:ext cx="4896544" cy="43204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</p:spTree>
    <p:extLst>
      <p:ext uri="{BB962C8B-B14F-4D97-AF65-F5344CB8AC3E}">
        <p14:creationId xmlns:p14="http://schemas.microsoft.com/office/powerpoint/2010/main" val="29743284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" name="Groupe 20"/>
          <p:cNvGrpSpPr/>
          <p:nvPr/>
        </p:nvGrpSpPr>
        <p:grpSpPr>
          <a:xfrm>
            <a:off x="107504" y="44624"/>
            <a:ext cx="6699045" cy="6714746"/>
            <a:chOff x="107504" y="44624"/>
            <a:chExt cx="6699045" cy="6714746"/>
          </a:xfrm>
        </p:grpSpPr>
        <p:grpSp>
          <p:nvGrpSpPr>
            <p:cNvPr id="4" name="Groupe 3"/>
            <p:cNvGrpSpPr>
              <a:grpSpLocks noChangeAspect="1"/>
            </p:cNvGrpSpPr>
            <p:nvPr/>
          </p:nvGrpSpPr>
          <p:grpSpPr>
            <a:xfrm>
              <a:off x="107504" y="44624"/>
              <a:ext cx="6699045" cy="2538282"/>
              <a:chOff x="107504" y="1772816"/>
              <a:chExt cx="8932060" cy="3384376"/>
            </a:xfrm>
          </p:grpSpPr>
          <p:pic>
            <p:nvPicPr>
              <p:cNvPr id="5" name="Picture 2" descr="D:\Arthur\Archéologie\Archeo\Etudes\Apollonia-Misson\Quays\QUAYsection.jpg"/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07504" y="1772816"/>
                <a:ext cx="8932060" cy="3384376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6" name="Rectangle 5"/>
              <p:cNvSpPr/>
              <p:nvPr/>
            </p:nvSpPr>
            <p:spPr>
              <a:xfrm rot="20221135">
                <a:off x="1975220" y="2277624"/>
                <a:ext cx="3024336" cy="479509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7" name="Groupe 6"/>
            <p:cNvGrpSpPr>
              <a:grpSpLocks noChangeAspect="1"/>
            </p:cNvGrpSpPr>
            <p:nvPr/>
          </p:nvGrpSpPr>
          <p:grpSpPr>
            <a:xfrm>
              <a:off x="107504" y="2258870"/>
              <a:ext cx="6699045" cy="2538282"/>
              <a:chOff x="107504" y="1772816"/>
              <a:chExt cx="8932060" cy="3384376"/>
            </a:xfrm>
          </p:grpSpPr>
          <p:grpSp>
            <p:nvGrpSpPr>
              <p:cNvPr id="8" name="Groupe 7"/>
              <p:cNvGrpSpPr/>
              <p:nvPr/>
            </p:nvGrpSpPr>
            <p:grpSpPr>
              <a:xfrm>
                <a:off x="107504" y="1772816"/>
                <a:ext cx="8932060" cy="3384376"/>
                <a:chOff x="107504" y="1772816"/>
                <a:chExt cx="8932060" cy="3384376"/>
              </a:xfrm>
            </p:grpSpPr>
            <p:pic>
              <p:nvPicPr>
                <p:cNvPr id="11" name="Picture 2" descr="D:\Arthur\Archéologie\Archeo\Etudes\Apollonia-Misson\Quays\QUAYsection.jpg"/>
                <p:cNvPicPr>
                  <a:picLocks noChangeAspect="1" noChangeArrowheads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107504" y="1772816"/>
                  <a:ext cx="8932060" cy="3384376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  <p:sp>
              <p:nvSpPr>
                <p:cNvPr id="12" name="Rectangle 11"/>
                <p:cNvSpPr/>
                <p:nvPr/>
              </p:nvSpPr>
              <p:spPr>
                <a:xfrm rot="20221135">
                  <a:off x="1975220" y="2277624"/>
                  <a:ext cx="3024336" cy="479509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pic>
            <p:nvPicPr>
              <p:cNvPr id="9" name="Picture 4" descr="D:\Arthur\Archéologie\Archeo\Etudes\Apollonia-Misson\Quays\Hemolia-Coates1993b.jpg"/>
              <p:cNvPicPr>
                <a:picLocks noChangeAspect="1" noChangeArrowheads="1"/>
              </p:cNvPicPr>
              <p:nvPr/>
            </p:nvPicPr>
            <p:blipFill>
              <a:blip r:embed="rId3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60000">
                <a:off x="2339752" y="2592000"/>
                <a:ext cx="5138737" cy="1085850"/>
              </a:xfrm>
              <a:prstGeom prst="rect">
                <a:avLst/>
              </a:prstGeom>
              <a:noFill/>
              <a:scene3d>
                <a:camera prst="orthographicFront">
                  <a:rot lat="0" lon="10800000" rev="0"/>
                </a:camera>
                <a:lightRig rig="threePt" dir="t"/>
              </a:scene3d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10" name="Rectangle 9"/>
              <p:cNvSpPr/>
              <p:nvPr/>
            </p:nvSpPr>
            <p:spPr>
              <a:xfrm>
                <a:off x="611560" y="2060848"/>
                <a:ext cx="1872208" cy="1152128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  <p:grpSp>
          <p:nvGrpSpPr>
            <p:cNvPr id="13" name="Groupe 12"/>
            <p:cNvGrpSpPr>
              <a:grpSpLocks noChangeAspect="1"/>
            </p:cNvGrpSpPr>
            <p:nvPr/>
          </p:nvGrpSpPr>
          <p:grpSpPr>
            <a:xfrm>
              <a:off x="107504" y="4221088"/>
              <a:ext cx="6699045" cy="2538282"/>
              <a:chOff x="107504" y="1772816"/>
              <a:chExt cx="8932060" cy="3384376"/>
            </a:xfrm>
          </p:grpSpPr>
          <p:grpSp>
            <p:nvGrpSpPr>
              <p:cNvPr id="14" name="Groupe 13"/>
              <p:cNvGrpSpPr/>
              <p:nvPr/>
            </p:nvGrpSpPr>
            <p:grpSpPr>
              <a:xfrm>
                <a:off x="107504" y="1772816"/>
                <a:ext cx="8932060" cy="3384376"/>
                <a:chOff x="107504" y="1772816"/>
                <a:chExt cx="8932060" cy="3384376"/>
              </a:xfrm>
            </p:grpSpPr>
            <p:grpSp>
              <p:nvGrpSpPr>
                <p:cNvPr id="16" name="Groupe 15"/>
                <p:cNvGrpSpPr/>
                <p:nvPr/>
              </p:nvGrpSpPr>
              <p:grpSpPr>
                <a:xfrm>
                  <a:off x="107504" y="1772816"/>
                  <a:ext cx="8932060" cy="3384376"/>
                  <a:chOff x="107504" y="1772816"/>
                  <a:chExt cx="8932060" cy="3384376"/>
                </a:xfrm>
              </p:grpSpPr>
              <p:pic>
                <p:nvPicPr>
                  <p:cNvPr id="18" name="Picture 2" descr="D:\Arthur\Archéologie\Archeo\Etudes\Apollonia-Misson\Quays\QUAYsection.jpg"/>
                  <p:cNvPicPr>
                    <a:picLocks noChangeAspect="1" noChangeArrowheads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107504" y="1772816"/>
                    <a:ext cx="8932060" cy="3384376"/>
                  </a:xfrm>
                  <a:prstGeom prst="rect">
                    <a:avLst/>
                  </a:prstGeom>
                  <a:noFill/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</p:pic>
              <p:sp>
                <p:nvSpPr>
                  <p:cNvPr id="19" name="Rectangle 18"/>
                  <p:cNvSpPr/>
                  <p:nvPr/>
                </p:nvSpPr>
                <p:spPr>
                  <a:xfrm rot="20221135">
                    <a:off x="1975220" y="2277624"/>
                    <a:ext cx="3024336" cy="479509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>
                      <a:solidFill>
                        <a:prstClr val="white"/>
                      </a:solidFill>
                    </a:endParaRPr>
                  </a:p>
                </p:txBody>
              </p:sp>
            </p:grpSp>
            <p:sp>
              <p:nvSpPr>
                <p:cNvPr id="17" name="Rectangle 16"/>
                <p:cNvSpPr/>
                <p:nvPr/>
              </p:nvSpPr>
              <p:spPr>
                <a:xfrm>
                  <a:off x="467544" y="2105646"/>
                  <a:ext cx="2088232" cy="1107330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pic>
            <p:nvPicPr>
              <p:cNvPr id="15" name="Picture 4" descr="D:\Arthur\Archéologie\Archeo\Etudes\Apollonia-Misson\Quays\Hemolia-Coates1993b.jpg"/>
              <p:cNvPicPr>
                <a:picLocks noChangeAspect="1" noChangeArrowheads="1"/>
              </p:cNvPicPr>
              <p:nvPr/>
            </p:nvPicPr>
            <p:blipFill>
              <a:blip r:embed="rId3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269504">
                <a:off x="286148" y="2476426"/>
                <a:ext cx="5138737" cy="1085850"/>
              </a:xfrm>
              <a:prstGeom prst="rect">
                <a:avLst/>
              </a:prstGeom>
              <a:noFill/>
              <a:scene3d>
                <a:camera prst="orthographicFront">
                  <a:rot lat="0" lon="10800000" rev="0"/>
                </a:camera>
                <a:lightRig rig="threePt" dir="t"/>
              </a:scene3d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sp>
          <p:nvSpPr>
            <p:cNvPr id="20" name="Rectangle 19"/>
            <p:cNvSpPr/>
            <p:nvPr/>
          </p:nvSpPr>
          <p:spPr>
            <a:xfrm>
              <a:off x="1187624" y="6165304"/>
              <a:ext cx="4896544" cy="43204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</p:spTree>
    <p:extLst>
      <p:ext uri="{BB962C8B-B14F-4D97-AF65-F5344CB8AC3E}">
        <p14:creationId xmlns:p14="http://schemas.microsoft.com/office/powerpoint/2010/main" val="3006263636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68</TotalTime>
  <Words>0</Words>
  <Application>Microsoft Office PowerPoint</Application>
  <PresentationFormat>Affichage à l'écran (4:3)</PresentationFormat>
  <Paragraphs>0</Paragraphs>
  <Slides>6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9" baseType="lpstr">
      <vt:lpstr>Arial</vt:lpstr>
      <vt:lpstr>Calibri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ADGMCE</dc:creator>
  <cp:lastModifiedBy>Arthur DE GRAAUW</cp:lastModifiedBy>
  <cp:revision>7</cp:revision>
  <dcterms:created xsi:type="dcterms:W3CDTF">2014-11-07T13:36:17Z</dcterms:created>
  <dcterms:modified xsi:type="dcterms:W3CDTF">2017-11-04T18:37:32Z</dcterms:modified>
</cp:coreProperties>
</file>