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14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27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15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77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59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83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7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82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79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67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1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29F0D-0B4B-4D5E-8A3F-B88DB6C44280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AEB83-65C5-4618-B837-715708AC58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07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3" name="Groupe 1032"/>
          <p:cNvGrpSpPr/>
          <p:nvPr/>
        </p:nvGrpSpPr>
        <p:grpSpPr>
          <a:xfrm>
            <a:off x="539552" y="265599"/>
            <a:ext cx="8064895" cy="6328047"/>
            <a:chOff x="539552" y="265599"/>
            <a:chExt cx="8064895" cy="6328047"/>
          </a:xfrm>
        </p:grpSpPr>
        <p:pic>
          <p:nvPicPr>
            <p:cNvPr id="1027" name="Picture 3" descr="D:\Arthur\Archéologie\Archeo\Etudes\Apollonia-Misson\AnchorStock\WOOD ANCHOR WITH LEAD PART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265599"/>
              <a:ext cx="8064895" cy="63280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ZoneTexte 3"/>
            <p:cNvSpPr txBox="1"/>
            <p:nvPr/>
          </p:nvSpPr>
          <p:spPr>
            <a:xfrm>
              <a:off x="7308304" y="1581565"/>
              <a:ext cx="11136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Stock </a:t>
              </a:r>
              <a:r>
                <a:rPr lang="fr-FR" sz="1600" dirty="0" smtClean="0"/>
                <a:t>(jas)</a:t>
              </a:r>
              <a:endParaRPr lang="fr-FR" sz="1600" b="1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6084168" y="3798954"/>
              <a:ext cx="16761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err="1" smtClean="0"/>
                <a:t>Buoy</a:t>
              </a:r>
              <a:r>
                <a:rPr lang="fr-FR" b="1" dirty="0" smtClean="0"/>
                <a:t> </a:t>
              </a:r>
              <a:r>
                <a:rPr lang="fr-FR" b="1" dirty="0" err="1" smtClean="0"/>
                <a:t>rope</a:t>
              </a:r>
              <a:r>
                <a:rPr lang="fr-FR" b="1" dirty="0" smtClean="0"/>
                <a:t> </a:t>
              </a:r>
              <a:r>
                <a:rPr lang="fr-FR" sz="1600" dirty="0" smtClean="0"/>
                <a:t>(orin)</a:t>
              </a:r>
              <a:endParaRPr lang="fr-FR" sz="1400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725005" y="2762344"/>
              <a:ext cx="1402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err="1" smtClean="0"/>
                <a:t>Shank</a:t>
              </a:r>
              <a:r>
                <a:rPr lang="fr-FR" b="1" dirty="0" smtClean="0"/>
                <a:t> </a:t>
              </a:r>
              <a:r>
                <a:rPr lang="fr-FR" sz="1600" dirty="0" smtClean="0"/>
                <a:t>(verge)</a:t>
              </a:r>
              <a:endParaRPr lang="fr-FR" sz="1400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3298765" y="1627732"/>
              <a:ext cx="12732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err="1" smtClean="0"/>
                <a:t>Fluke</a:t>
              </a:r>
              <a:r>
                <a:rPr lang="fr-FR" b="1" dirty="0" smtClean="0"/>
                <a:t> </a:t>
              </a:r>
              <a:r>
                <a:rPr lang="fr-FR" sz="1600" dirty="0" smtClean="0"/>
                <a:t>(pelle)</a:t>
              </a:r>
              <a:endParaRPr lang="fr-FR" sz="1600" b="1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627784" y="2533029"/>
              <a:ext cx="12100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Arm </a:t>
              </a:r>
              <a:r>
                <a:rPr lang="fr-FR" sz="1600" dirty="0" smtClean="0"/>
                <a:t>(patte)</a:t>
              </a:r>
              <a:endParaRPr lang="fr-FR" sz="1600" b="1" dirty="0"/>
            </a:p>
          </p:txBody>
        </p:sp>
        <p:cxnSp>
          <p:nvCxnSpPr>
            <p:cNvPr id="6" name="Connecteur droit avec flèche 5"/>
            <p:cNvCxnSpPr/>
            <p:nvPr/>
          </p:nvCxnSpPr>
          <p:spPr>
            <a:xfrm flipH="1">
              <a:off x="6549063" y="1779862"/>
              <a:ext cx="759241" cy="9233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>
              <a:off x="4860032" y="752263"/>
              <a:ext cx="1584176" cy="30047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>
              <a:stCxn id="10" idx="2"/>
            </p:cNvCxnSpPr>
            <p:nvPr/>
          </p:nvCxnSpPr>
          <p:spPr>
            <a:xfrm>
              <a:off x="3232790" y="2902361"/>
              <a:ext cx="918264" cy="41398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3946132" y="1997064"/>
              <a:ext cx="409844" cy="4958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flipH="1" flipV="1">
              <a:off x="5220072" y="3645024"/>
              <a:ext cx="864096" cy="34960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flipH="1" flipV="1">
              <a:off x="5364088" y="2708920"/>
              <a:ext cx="1368152" cy="2273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/>
            <p:cNvSpPr txBox="1"/>
            <p:nvPr/>
          </p:nvSpPr>
          <p:spPr>
            <a:xfrm>
              <a:off x="3322051" y="509191"/>
              <a:ext cx="1826013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err="1" smtClean="0"/>
                <a:t>Mooring</a:t>
              </a:r>
              <a:r>
                <a:rPr lang="fr-FR" b="1" dirty="0" smtClean="0"/>
                <a:t> line </a:t>
              </a:r>
              <a:br>
                <a:rPr lang="fr-FR" b="1" dirty="0" smtClean="0"/>
              </a:br>
              <a:r>
                <a:rPr lang="fr-FR" sz="1600" dirty="0" smtClean="0"/>
                <a:t>(ligne de mouillage)</a:t>
              </a:r>
              <a:endParaRPr lang="fr-FR" sz="1600" b="1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6794761" y="752263"/>
              <a:ext cx="15646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Ring </a:t>
              </a:r>
              <a:r>
                <a:rPr lang="fr-FR" sz="1600" dirty="0" smtClean="0"/>
                <a:t>(organeau)</a:t>
              </a:r>
              <a:endParaRPr lang="fr-FR" sz="1600" b="1" dirty="0"/>
            </a:p>
          </p:txBody>
        </p:sp>
        <p:cxnSp>
          <p:nvCxnSpPr>
            <p:cNvPr id="28" name="Connecteur droit avec flèche 27"/>
            <p:cNvCxnSpPr/>
            <p:nvPr/>
          </p:nvCxnSpPr>
          <p:spPr>
            <a:xfrm flipH="1">
              <a:off x="6123000" y="1121595"/>
              <a:ext cx="1185304" cy="50613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ZoneTexte 37"/>
            <p:cNvSpPr txBox="1"/>
            <p:nvPr/>
          </p:nvSpPr>
          <p:spPr>
            <a:xfrm>
              <a:off x="1691680" y="3419708"/>
              <a:ext cx="16686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Crown </a:t>
              </a:r>
              <a:r>
                <a:rPr lang="fr-FR" sz="1600" dirty="0" smtClean="0"/>
                <a:t>(diamant)</a:t>
              </a:r>
              <a:endParaRPr lang="fr-FR" sz="1400" dirty="0"/>
            </a:p>
          </p:txBody>
        </p:sp>
        <p:cxnSp>
          <p:nvCxnSpPr>
            <p:cNvPr id="39" name="Connecteur droit avec flèche 38"/>
            <p:cNvCxnSpPr>
              <a:stCxn id="38" idx="2"/>
            </p:cNvCxnSpPr>
            <p:nvPr/>
          </p:nvCxnSpPr>
          <p:spPr>
            <a:xfrm>
              <a:off x="2526011" y="3789040"/>
              <a:ext cx="1351955" cy="5089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38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31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ADGMCE</dc:creator>
  <cp:lastModifiedBy>ADGMCE</cp:lastModifiedBy>
  <cp:revision>7</cp:revision>
  <dcterms:created xsi:type="dcterms:W3CDTF">2014-12-07T08:47:00Z</dcterms:created>
  <dcterms:modified xsi:type="dcterms:W3CDTF">2014-12-07T10:05:02Z</dcterms:modified>
</cp:coreProperties>
</file>