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13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02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56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36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78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29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61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22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47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21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83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0EAF-6B5D-49E7-AB5E-5345689E238F}" type="datetimeFigureOut">
              <a:rPr lang="fr-FR" smtClean="0"/>
              <a:t>11/06/2017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95FB-86AC-4156-9F04-12FBBCF909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8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/>
        </p:nvGrpSpPr>
        <p:grpSpPr>
          <a:xfrm>
            <a:off x="1177051" y="0"/>
            <a:ext cx="6876000" cy="6858000"/>
            <a:chOff x="1177051" y="0"/>
            <a:chExt cx="6876000" cy="685800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960" t="7692" r="31891" b="18975"/>
            <a:stretch/>
          </p:blipFill>
          <p:spPr>
            <a:xfrm>
              <a:off x="1177051" y="0"/>
              <a:ext cx="6874797" cy="3310177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25"/>
            <a:stretch/>
          </p:blipFill>
          <p:spPr>
            <a:xfrm>
              <a:off x="1177051" y="3166872"/>
              <a:ext cx="6876000" cy="3691128"/>
            </a:xfrm>
            <a:prstGeom prst="rect">
              <a:avLst/>
            </a:prstGeom>
          </p:spPr>
        </p:pic>
        <p:sp>
          <p:nvSpPr>
            <p:cNvPr id="8" name="ZoneTexte 7"/>
            <p:cNvSpPr txBox="1"/>
            <p:nvPr/>
          </p:nvSpPr>
          <p:spPr>
            <a:xfrm>
              <a:off x="1384183" y="3310177"/>
              <a:ext cx="1951432" cy="307777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FFC000"/>
                  </a:solidFill>
                </a:rPr>
                <a:t>Google </a:t>
              </a:r>
              <a:r>
                <a:rPr lang="fr-FR" sz="1400" dirty="0" err="1">
                  <a:solidFill>
                    <a:srgbClr val="FFC000"/>
                  </a:solidFill>
                </a:rPr>
                <a:t>Earth</a:t>
              </a:r>
              <a:r>
                <a:rPr lang="fr-FR" sz="1400" dirty="0">
                  <a:solidFill>
                    <a:srgbClr val="FFC000"/>
                  </a:solidFill>
                </a:rPr>
                <a:t> 20/1/2015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1612084" y="153417"/>
              <a:ext cx="1638718" cy="307777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FFC000"/>
                  </a:solidFill>
                </a:rPr>
                <a:t>Gaston </a:t>
              </a:r>
              <a:r>
                <a:rPr lang="fr-FR" sz="1400" dirty="0" err="1">
                  <a:solidFill>
                    <a:srgbClr val="FFC000"/>
                  </a:solidFill>
                </a:rPr>
                <a:t>Jondet</a:t>
              </a:r>
              <a:r>
                <a:rPr lang="fr-FR" sz="1400" dirty="0">
                  <a:solidFill>
                    <a:srgbClr val="FFC000"/>
                  </a:solidFill>
                </a:rPr>
                <a:t> 1916</a:t>
              </a:r>
            </a:p>
          </p:txBody>
        </p:sp>
        <p:sp>
          <p:nvSpPr>
            <p:cNvPr id="16" name="Ellipse 15"/>
            <p:cNvSpPr/>
            <p:nvPr/>
          </p:nvSpPr>
          <p:spPr>
            <a:xfrm rot="20626719">
              <a:off x="3033483" y="772799"/>
              <a:ext cx="3656392" cy="813916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/>
            <p:cNvSpPr/>
            <p:nvPr/>
          </p:nvSpPr>
          <p:spPr>
            <a:xfrm rot="20626719">
              <a:off x="3185883" y="3802626"/>
              <a:ext cx="3656392" cy="813916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" name="Connecteur droit avec flèche 18"/>
            <p:cNvCxnSpPr>
              <a:cxnSpLocks/>
              <a:endCxn id="17" idx="0"/>
            </p:cNvCxnSpPr>
            <p:nvPr/>
          </p:nvCxnSpPr>
          <p:spPr>
            <a:xfrm>
              <a:off x="3707934" y="1830540"/>
              <a:ext cx="1192462" cy="1988287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7290283" y="3586802"/>
            <a:ext cx="674573" cy="741600"/>
            <a:chOff x="7223166" y="3310177"/>
            <a:chExt cx="674573" cy="741600"/>
          </a:xfrm>
        </p:grpSpPr>
        <p:cxnSp>
          <p:nvCxnSpPr>
            <p:cNvPr id="27" name="Connecteur droit avec flèche 26"/>
            <p:cNvCxnSpPr>
              <a:cxnSpLocks/>
            </p:cNvCxnSpPr>
            <p:nvPr/>
          </p:nvCxnSpPr>
          <p:spPr>
            <a:xfrm flipV="1">
              <a:off x="7267739" y="3310177"/>
              <a:ext cx="630000" cy="741600"/>
            </a:xfrm>
            <a:prstGeom prst="straightConnector1">
              <a:avLst/>
            </a:prstGeom>
            <a:ln w="50800" cmpd="tri">
              <a:solidFill>
                <a:schemeClr val="bg1">
                  <a:lumMod val="8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7223166" y="3464065"/>
              <a:ext cx="3595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bg2">
                      <a:lumMod val="75000"/>
                    </a:schemeClr>
                  </a:solidFill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496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/>
          <p:cNvGrpSpPr/>
          <p:nvPr/>
        </p:nvGrpSpPr>
        <p:grpSpPr>
          <a:xfrm>
            <a:off x="7053" y="1095406"/>
            <a:ext cx="9134856" cy="4903716"/>
            <a:chOff x="7053" y="1095406"/>
            <a:chExt cx="9134856" cy="4903716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25"/>
            <a:stretch/>
          </p:blipFill>
          <p:spPr>
            <a:xfrm>
              <a:off x="7053" y="1095406"/>
              <a:ext cx="9134856" cy="4903716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solidFill>
                <a:schemeClr val="accent4"/>
              </a:solidFill>
            </a:ln>
          </p:spPr>
        </p:pic>
        <p:sp>
          <p:nvSpPr>
            <p:cNvPr id="8" name="ZoneTexte 7"/>
            <p:cNvSpPr txBox="1"/>
            <p:nvPr/>
          </p:nvSpPr>
          <p:spPr>
            <a:xfrm>
              <a:off x="282231" y="1285790"/>
              <a:ext cx="1344112" cy="36750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900">
                  <a:solidFill>
                    <a:schemeClr val="accent4"/>
                  </a:solidFill>
                </a:defRPr>
              </a:lvl1pPr>
            </a:lstStyle>
            <a:p>
              <a:pPr algn="ctr"/>
              <a:r>
                <a:rPr lang="en-GB" dirty="0"/>
                <a:t>Gaston </a:t>
              </a:r>
              <a:r>
                <a:rPr lang="en-GB" dirty="0" err="1"/>
                <a:t>Jondet</a:t>
              </a:r>
              <a:r>
                <a:rPr lang="en-GB" dirty="0"/>
                <a:t> 1916 on</a:t>
              </a:r>
            </a:p>
            <a:p>
              <a:pPr algn="ctr"/>
              <a:r>
                <a:rPr lang="en-GB" dirty="0"/>
                <a:t>Google Earth 20/1/2015</a:t>
              </a:r>
            </a:p>
          </p:txBody>
        </p:sp>
        <p:sp>
          <p:nvSpPr>
            <p:cNvPr id="11" name="Flèche : bas 10"/>
            <p:cNvSpPr/>
            <p:nvPr/>
          </p:nvSpPr>
          <p:spPr>
            <a:xfrm rot="10800000">
              <a:off x="3074768" y="4784036"/>
              <a:ext cx="268267" cy="411636"/>
            </a:xfrm>
            <a:prstGeom prst="downArrow">
              <a:avLst/>
            </a:prstGeom>
            <a:solidFill>
              <a:schemeClr val="accent4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184081" y="5162882"/>
              <a:ext cx="732080" cy="369332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900">
                  <a:solidFill>
                    <a:schemeClr val="accent4"/>
                  </a:solidFill>
                </a:defRPr>
              </a:lvl1pPr>
            </a:lstStyle>
            <a:p>
              <a:pPr algn="ctr"/>
              <a:r>
                <a:rPr lang="en-GB" dirty="0"/>
                <a:t>SW </a:t>
              </a:r>
              <a:br>
                <a:rPr lang="en-GB" dirty="0"/>
              </a:br>
              <a:r>
                <a:rPr lang="en-GB" dirty="0"/>
                <a:t>breakwater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58943" y="3473351"/>
              <a:ext cx="1191061" cy="490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 err="1">
                  <a:solidFill>
                    <a:schemeClr val="accent4"/>
                  </a:solidFill>
                </a:rPr>
                <a:t>Abou</a:t>
              </a:r>
              <a:r>
                <a:rPr lang="en-GB" sz="900" dirty="0">
                  <a:solidFill>
                    <a:schemeClr val="accent4"/>
                  </a:solidFill>
                </a:rPr>
                <a:t> Bakar </a:t>
              </a:r>
              <a:br>
                <a:rPr lang="en-GB" sz="900" dirty="0">
                  <a:solidFill>
                    <a:schemeClr val="accent4"/>
                  </a:solidFill>
                </a:rPr>
              </a:br>
              <a:r>
                <a:rPr lang="en-GB" sz="900" dirty="0">
                  <a:solidFill>
                    <a:schemeClr val="accent4"/>
                  </a:solidFill>
                </a:rPr>
                <a:t>reef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077087" y="5025706"/>
              <a:ext cx="93683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/>
                <a:t>harbour </a:t>
              </a:r>
              <a:br>
                <a:rPr lang="en-GB"/>
              </a:br>
              <a:r>
                <a:rPr lang="en-GB"/>
                <a:t>main entrance</a:t>
              </a:r>
              <a:br>
                <a:rPr lang="en-GB"/>
              </a:br>
              <a:r>
                <a:rPr lang="en-GB"/>
                <a:t>ca 8 m depth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889723" y="5468063"/>
              <a:ext cx="741743" cy="369332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SE </a:t>
              </a:r>
              <a:br>
                <a:rPr lang="en-GB" dirty="0"/>
              </a:br>
              <a:r>
                <a:rPr lang="en-GB" dirty="0"/>
                <a:t>breakwater</a:t>
              </a:r>
            </a:p>
          </p:txBody>
        </p:sp>
        <p:sp>
          <p:nvSpPr>
            <p:cNvPr id="12" name="Forme libre : forme 11"/>
            <p:cNvSpPr/>
            <p:nvPr/>
          </p:nvSpPr>
          <p:spPr>
            <a:xfrm>
              <a:off x="1051228" y="3084732"/>
              <a:ext cx="1623624" cy="727420"/>
            </a:xfrm>
            <a:custGeom>
              <a:avLst/>
              <a:gdLst>
                <a:gd name="connsiteX0" fmla="*/ 1157681 w 1157681"/>
                <a:gd name="connsiteY0" fmla="*/ 536895 h 578840"/>
                <a:gd name="connsiteX1" fmla="*/ 822121 w 1157681"/>
                <a:gd name="connsiteY1" fmla="*/ 545284 h 578840"/>
                <a:gd name="connsiteX2" fmla="*/ 41945 w 1157681"/>
                <a:gd name="connsiteY2" fmla="*/ 578840 h 578840"/>
                <a:gd name="connsiteX3" fmla="*/ 0 w 1157681"/>
                <a:gd name="connsiteY3" fmla="*/ 209725 h 578840"/>
                <a:gd name="connsiteX4" fmla="*/ 1157681 w 1157681"/>
                <a:gd name="connsiteY4" fmla="*/ 0 h 578840"/>
                <a:gd name="connsiteX5" fmla="*/ 1157681 w 1157681"/>
                <a:gd name="connsiteY5" fmla="*/ 536895 h 57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7681" h="578840">
                  <a:moveTo>
                    <a:pt x="1157681" y="536895"/>
                  </a:moveTo>
                  <a:lnTo>
                    <a:pt x="822121" y="545284"/>
                  </a:lnTo>
                  <a:lnTo>
                    <a:pt x="41945" y="578840"/>
                  </a:lnTo>
                  <a:lnTo>
                    <a:pt x="0" y="209725"/>
                  </a:lnTo>
                  <a:lnTo>
                    <a:pt x="1157681" y="0"/>
                  </a:lnTo>
                  <a:lnTo>
                    <a:pt x="1157681" y="53689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350699" y="3315703"/>
              <a:ext cx="1191061" cy="490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western</a:t>
              </a:r>
              <a:br>
                <a:rPr lang="en-GB" dirty="0"/>
              </a:br>
              <a:r>
                <a:rPr lang="en-GB" dirty="0"/>
                <a:t>basin</a:t>
              </a:r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8128562" y="1653289"/>
              <a:ext cx="896179" cy="985226"/>
              <a:chOff x="7223166" y="3310177"/>
              <a:chExt cx="674573" cy="741600"/>
            </a:xfrm>
          </p:grpSpPr>
          <p:cxnSp>
            <p:nvCxnSpPr>
              <p:cNvPr id="27" name="Connecteur droit avec flèche 26"/>
              <p:cNvCxnSpPr>
                <a:cxnSpLocks/>
              </p:cNvCxnSpPr>
              <p:nvPr/>
            </p:nvCxnSpPr>
            <p:spPr>
              <a:xfrm flipV="1">
                <a:off x="7267739" y="3310177"/>
                <a:ext cx="630000" cy="741600"/>
              </a:xfrm>
              <a:prstGeom prst="straightConnector1">
                <a:avLst/>
              </a:prstGeom>
              <a:ln w="50800" cmpd="tri">
                <a:solidFill>
                  <a:schemeClr val="bg1">
                    <a:lumMod val="85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ZoneTexte 29"/>
              <p:cNvSpPr txBox="1"/>
              <p:nvPr/>
            </p:nvSpPr>
            <p:spPr>
              <a:xfrm>
                <a:off x="7223166" y="3464065"/>
                <a:ext cx="3595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>
                    <a:solidFill>
                      <a:schemeClr val="bg2">
                        <a:lumMod val="75000"/>
                      </a:schemeClr>
                    </a:solidFill>
                  </a:rPr>
                  <a:t>N</a:t>
                </a:r>
              </a:p>
            </p:txBody>
          </p:sp>
        </p:grpSp>
        <p:sp>
          <p:nvSpPr>
            <p:cNvPr id="32" name="Forme libre : forme 31"/>
            <p:cNvSpPr/>
            <p:nvPr/>
          </p:nvSpPr>
          <p:spPr>
            <a:xfrm rot="60000">
              <a:off x="159638" y="3363355"/>
              <a:ext cx="913880" cy="512664"/>
            </a:xfrm>
            <a:custGeom>
              <a:avLst/>
              <a:gdLst>
                <a:gd name="connsiteX0" fmla="*/ 637563 w 687897"/>
                <a:gd name="connsiteY0" fmla="*/ 0 h 385893"/>
                <a:gd name="connsiteX1" fmla="*/ 687897 w 687897"/>
                <a:gd name="connsiteY1" fmla="*/ 335559 h 385893"/>
                <a:gd name="connsiteX2" fmla="*/ 184557 w 687897"/>
                <a:gd name="connsiteY2" fmla="*/ 385893 h 385893"/>
                <a:gd name="connsiteX3" fmla="*/ 0 w 687897"/>
                <a:gd name="connsiteY3" fmla="*/ 125835 h 385893"/>
                <a:gd name="connsiteX4" fmla="*/ 637563 w 687897"/>
                <a:gd name="connsiteY4" fmla="*/ 0 h 385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7897" h="385893">
                  <a:moveTo>
                    <a:pt x="637563" y="0"/>
                  </a:moveTo>
                  <a:lnTo>
                    <a:pt x="687897" y="335559"/>
                  </a:lnTo>
                  <a:lnTo>
                    <a:pt x="184557" y="385893"/>
                  </a:lnTo>
                  <a:lnTo>
                    <a:pt x="0" y="125835"/>
                  </a:lnTo>
                  <a:lnTo>
                    <a:pt x="637563" y="0"/>
                  </a:lnTo>
                  <a:close/>
                </a:path>
              </a:pathLst>
            </a:cu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cxnSp>
          <p:nvCxnSpPr>
            <p:cNvPr id="34" name="Connecteur droit 33"/>
            <p:cNvCxnSpPr>
              <a:cxnSpLocks/>
            </p:cNvCxnSpPr>
            <p:nvPr/>
          </p:nvCxnSpPr>
          <p:spPr>
            <a:xfrm rot="21000000" flipV="1">
              <a:off x="1051228" y="3126490"/>
              <a:ext cx="1626100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>
              <a:cxnSpLocks/>
            </p:cNvCxnSpPr>
            <p:nvPr/>
          </p:nvCxnSpPr>
          <p:spPr>
            <a:xfrm rot="20400000" flipV="1">
              <a:off x="2630493" y="2756229"/>
              <a:ext cx="1339141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cxnSpLocks/>
            </p:cNvCxnSpPr>
            <p:nvPr/>
          </p:nvCxnSpPr>
          <p:spPr>
            <a:xfrm rot="20940000" flipV="1">
              <a:off x="3919664" y="2308305"/>
              <a:ext cx="2200018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cxnSpLocks/>
            </p:cNvCxnSpPr>
            <p:nvPr/>
          </p:nvCxnSpPr>
          <p:spPr>
            <a:xfrm rot="3660000" flipV="1">
              <a:off x="6577568" y="2205156"/>
              <a:ext cx="478265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 rot="20340000">
              <a:off x="2534475" y="2557122"/>
              <a:ext cx="1452228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north breakwater</a:t>
              </a:r>
            </a:p>
          </p:txBody>
        </p:sp>
        <p:sp>
          <p:nvSpPr>
            <p:cNvPr id="46" name="Rectangle 45"/>
            <p:cNvSpPr/>
            <p:nvPr/>
          </p:nvSpPr>
          <p:spPr>
            <a:xfrm rot="21302709">
              <a:off x="6149340" y="2070705"/>
              <a:ext cx="191306" cy="43043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879605" y="1211113"/>
              <a:ext cx="876077" cy="38314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pPr algn="l"/>
              <a:r>
                <a:rPr lang="en-GB" dirty="0"/>
                <a:t>northern basin</a:t>
              </a:r>
              <a:br>
                <a:rPr lang="en-GB" dirty="0"/>
              </a:br>
              <a:r>
                <a:rPr lang="en-GB" dirty="0"/>
                <a:t>5 to 8 m </a:t>
              </a:r>
            </a:p>
          </p:txBody>
        </p:sp>
        <p:cxnSp>
          <p:nvCxnSpPr>
            <p:cNvPr id="49" name="Connecteur droit 48"/>
            <p:cNvCxnSpPr>
              <a:cxnSpLocks/>
            </p:cNvCxnSpPr>
            <p:nvPr/>
          </p:nvCxnSpPr>
          <p:spPr>
            <a:xfrm rot="20340000" flipV="1">
              <a:off x="6695689" y="1960989"/>
              <a:ext cx="143479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cxnSpLocks/>
            </p:cNvCxnSpPr>
            <p:nvPr/>
          </p:nvCxnSpPr>
          <p:spPr>
            <a:xfrm rot="5100000" flipV="1">
              <a:off x="6851748" y="2506999"/>
              <a:ext cx="191306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ZoneTexte 53"/>
            <p:cNvSpPr txBox="1"/>
            <p:nvPr/>
          </p:nvSpPr>
          <p:spPr>
            <a:xfrm>
              <a:off x="4314844" y="2782772"/>
              <a:ext cx="857886" cy="490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eastern</a:t>
              </a:r>
              <a:br>
                <a:rPr lang="en-GB" dirty="0"/>
              </a:br>
              <a:r>
                <a:rPr lang="en-GB" dirty="0"/>
                <a:t>basins</a:t>
              </a:r>
            </a:p>
          </p:txBody>
        </p:sp>
        <p:cxnSp>
          <p:nvCxnSpPr>
            <p:cNvPr id="58" name="Connecteur droit 57"/>
            <p:cNvCxnSpPr>
              <a:cxnSpLocks/>
            </p:cNvCxnSpPr>
            <p:nvPr/>
          </p:nvCxnSpPr>
          <p:spPr>
            <a:xfrm rot="5100000" flipV="1">
              <a:off x="6280192" y="2040740"/>
              <a:ext cx="143480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>
              <a:cxnSpLocks/>
            </p:cNvCxnSpPr>
            <p:nvPr/>
          </p:nvCxnSpPr>
          <p:spPr>
            <a:xfrm rot="20340000" flipV="1">
              <a:off x="6341527" y="1935279"/>
              <a:ext cx="143479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Forme libre : forme 61"/>
            <p:cNvSpPr/>
            <p:nvPr/>
          </p:nvSpPr>
          <p:spPr>
            <a:xfrm>
              <a:off x="6352130" y="2177584"/>
              <a:ext cx="544126" cy="259410"/>
            </a:xfrm>
            <a:custGeom>
              <a:avLst/>
              <a:gdLst>
                <a:gd name="connsiteX0" fmla="*/ 0 w 409575"/>
                <a:gd name="connsiteY0" fmla="*/ 0 h 195263"/>
                <a:gd name="connsiteX1" fmla="*/ 319087 w 409575"/>
                <a:gd name="connsiteY1" fmla="*/ 28575 h 195263"/>
                <a:gd name="connsiteX2" fmla="*/ 409575 w 409575"/>
                <a:gd name="connsiteY2" fmla="*/ 195263 h 195263"/>
                <a:gd name="connsiteX3" fmla="*/ 23812 w 409575"/>
                <a:gd name="connsiteY3" fmla="*/ 157163 h 195263"/>
                <a:gd name="connsiteX4" fmla="*/ 0 w 409575"/>
                <a:gd name="connsiteY4" fmla="*/ 0 h 195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9575" h="195263">
                  <a:moveTo>
                    <a:pt x="0" y="0"/>
                  </a:moveTo>
                  <a:lnTo>
                    <a:pt x="319087" y="28575"/>
                  </a:lnTo>
                  <a:lnTo>
                    <a:pt x="409575" y="195263"/>
                  </a:lnTo>
                  <a:lnTo>
                    <a:pt x="23812" y="15716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cxnSp>
          <p:nvCxnSpPr>
            <p:cNvPr id="63" name="Connecteur droit 62"/>
            <p:cNvCxnSpPr>
              <a:cxnSpLocks/>
            </p:cNvCxnSpPr>
            <p:nvPr/>
          </p:nvCxnSpPr>
          <p:spPr>
            <a:xfrm rot="900000" flipV="1">
              <a:off x="6965571" y="2568188"/>
              <a:ext cx="191306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ZoneTexte 69"/>
            <p:cNvSpPr txBox="1"/>
            <p:nvPr/>
          </p:nvSpPr>
          <p:spPr>
            <a:xfrm>
              <a:off x="6931914" y="2838709"/>
              <a:ext cx="779447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creek</a:t>
              </a:r>
            </a:p>
          </p:txBody>
        </p:sp>
        <p:sp>
          <p:nvSpPr>
            <p:cNvPr id="71" name="Forme libre : forme 70"/>
            <p:cNvSpPr/>
            <p:nvPr/>
          </p:nvSpPr>
          <p:spPr>
            <a:xfrm>
              <a:off x="5365111" y="2359524"/>
              <a:ext cx="1524818" cy="436566"/>
            </a:xfrm>
            <a:custGeom>
              <a:avLst/>
              <a:gdLst>
                <a:gd name="connsiteX0" fmla="*/ 0 w 1147763"/>
                <a:gd name="connsiteY0" fmla="*/ 109537 h 328612"/>
                <a:gd name="connsiteX1" fmla="*/ 504825 w 1147763"/>
                <a:gd name="connsiteY1" fmla="*/ 0 h 328612"/>
                <a:gd name="connsiteX2" fmla="*/ 523875 w 1147763"/>
                <a:gd name="connsiteY2" fmla="*/ 180975 h 328612"/>
                <a:gd name="connsiteX3" fmla="*/ 1147763 w 1147763"/>
                <a:gd name="connsiteY3" fmla="*/ 100012 h 328612"/>
                <a:gd name="connsiteX4" fmla="*/ 1147763 w 1147763"/>
                <a:gd name="connsiteY4" fmla="*/ 180975 h 328612"/>
                <a:gd name="connsiteX5" fmla="*/ 266700 w 1147763"/>
                <a:gd name="connsiteY5" fmla="*/ 328612 h 328612"/>
                <a:gd name="connsiteX6" fmla="*/ 219075 w 1147763"/>
                <a:gd name="connsiteY6" fmla="*/ 171450 h 328612"/>
                <a:gd name="connsiteX7" fmla="*/ 42863 w 1147763"/>
                <a:gd name="connsiteY7" fmla="*/ 209550 h 328612"/>
                <a:gd name="connsiteX8" fmla="*/ 0 w 1147763"/>
                <a:gd name="connsiteY8" fmla="*/ 109537 h 32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7763" h="328612">
                  <a:moveTo>
                    <a:pt x="0" y="109537"/>
                  </a:moveTo>
                  <a:lnTo>
                    <a:pt x="504825" y="0"/>
                  </a:lnTo>
                  <a:lnTo>
                    <a:pt x="523875" y="180975"/>
                  </a:lnTo>
                  <a:lnTo>
                    <a:pt x="1147763" y="100012"/>
                  </a:lnTo>
                  <a:lnTo>
                    <a:pt x="1147763" y="180975"/>
                  </a:lnTo>
                  <a:lnTo>
                    <a:pt x="266700" y="328612"/>
                  </a:lnTo>
                  <a:lnTo>
                    <a:pt x="219075" y="171450"/>
                  </a:lnTo>
                  <a:lnTo>
                    <a:pt x="42863" y="209550"/>
                  </a:lnTo>
                  <a:lnTo>
                    <a:pt x="0" y="109537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2" name="Flèche : double flèche horizontale 71"/>
            <p:cNvSpPr/>
            <p:nvPr/>
          </p:nvSpPr>
          <p:spPr>
            <a:xfrm rot="20795035">
              <a:off x="5252772" y="2519727"/>
              <a:ext cx="262028" cy="98662"/>
            </a:xfrm>
            <a:prstGeom prst="leftRightArrow">
              <a:avLst/>
            </a:prstGeom>
            <a:solidFill>
              <a:schemeClr val="accent4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 rot="19802750">
              <a:off x="3919792" y="3803700"/>
              <a:ext cx="360463" cy="294019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3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4537740" y="4838639"/>
              <a:ext cx="524018" cy="369332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small</a:t>
              </a:r>
              <a:br>
                <a:rPr lang="en-GB" dirty="0"/>
              </a:br>
              <a:r>
                <a:rPr lang="en-GB" dirty="0"/>
                <a:t>basin</a:t>
              </a:r>
            </a:p>
          </p:txBody>
        </p:sp>
        <p:sp>
          <p:nvSpPr>
            <p:cNvPr id="76" name="Ellipse 75"/>
            <p:cNvSpPr/>
            <p:nvPr/>
          </p:nvSpPr>
          <p:spPr>
            <a:xfrm rot="19688919">
              <a:off x="3637114" y="3562944"/>
              <a:ext cx="166475" cy="454576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3350648" y="3230210"/>
              <a:ext cx="833000" cy="490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port </a:t>
              </a:r>
              <a:br>
                <a:rPr lang="en-GB" dirty="0"/>
              </a:br>
              <a:r>
                <a:rPr lang="en-GB" dirty="0"/>
                <a:t>authority</a:t>
              </a:r>
            </a:p>
          </p:txBody>
        </p:sp>
        <p:sp>
          <p:nvSpPr>
            <p:cNvPr id="78" name="Forme libre : forme 77"/>
            <p:cNvSpPr/>
            <p:nvPr/>
          </p:nvSpPr>
          <p:spPr>
            <a:xfrm>
              <a:off x="3777024" y="2512916"/>
              <a:ext cx="1815861" cy="993346"/>
            </a:xfrm>
            <a:custGeom>
              <a:avLst/>
              <a:gdLst>
                <a:gd name="connsiteX0" fmla="*/ 0 w 1366837"/>
                <a:gd name="connsiteY0" fmla="*/ 204787 h 747712"/>
                <a:gd name="connsiteX1" fmla="*/ 347662 w 1366837"/>
                <a:gd name="connsiteY1" fmla="*/ 80962 h 747712"/>
                <a:gd name="connsiteX2" fmla="*/ 1185862 w 1366837"/>
                <a:gd name="connsiteY2" fmla="*/ 0 h 747712"/>
                <a:gd name="connsiteX3" fmla="*/ 1366837 w 1366837"/>
                <a:gd name="connsiteY3" fmla="*/ 409575 h 747712"/>
                <a:gd name="connsiteX4" fmla="*/ 1238250 w 1366837"/>
                <a:gd name="connsiteY4" fmla="*/ 571500 h 747712"/>
                <a:gd name="connsiteX5" fmla="*/ 947737 w 1366837"/>
                <a:gd name="connsiteY5" fmla="*/ 666750 h 747712"/>
                <a:gd name="connsiteX6" fmla="*/ 590550 w 1366837"/>
                <a:gd name="connsiteY6" fmla="*/ 747712 h 747712"/>
                <a:gd name="connsiteX7" fmla="*/ 504825 w 1366837"/>
                <a:gd name="connsiteY7" fmla="*/ 742950 h 747712"/>
                <a:gd name="connsiteX8" fmla="*/ 466725 w 1366837"/>
                <a:gd name="connsiteY8" fmla="*/ 633412 h 747712"/>
                <a:gd name="connsiteX9" fmla="*/ 552450 w 1366837"/>
                <a:gd name="connsiteY9" fmla="*/ 590550 h 747712"/>
                <a:gd name="connsiteX10" fmla="*/ 604837 w 1366837"/>
                <a:gd name="connsiteY10" fmla="*/ 671512 h 747712"/>
                <a:gd name="connsiteX11" fmla="*/ 1152525 w 1366837"/>
                <a:gd name="connsiteY11" fmla="*/ 500062 h 747712"/>
                <a:gd name="connsiteX12" fmla="*/ 1000125 w 1366837"/>
                <a:gd name="connsiteY12" fmla="*/ 133350 h 747712"/>
                <a:gd name="connsiteX13" fmla="*/ 733425 w 1366837"/>
                <a:gd name="connsiteY13" fmla="*/ 80962 h 747712"/>
                <a:gd name="connsiteX14" fmla="*/ 104775 w 1366837"/>
                <a:gd name="connsiteY14" fmla="*/ 366712 h 747712"/>
                <a:gd name="connsiteX15" fmla="*/ 0 w 1366837"/>
                <a:gd name="connsiteY15" fmla="*/ 204787 h 747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66837" h="747712">
                  <a:moveTo>
                    <a:pt x="0" y="204787"/>
                  </a:moveTo>
                  <a:lnTo>
                    <a:pt x="347662" y="80962"/>
                  </a:lnTo>
                  <a:lnTo>
                    <a:pt x="1185862" y="0"/>
                  </a:lnTo>
                  <a:lnTo>
                    <a:pt x="1366837" y="409575"/>
                  </a:lnTo>
                  <a:lnTo>
                    <a:pt x="1238250" y="571500"/>
                  </a:lnTo>
                  <a:lnTo>
                    <a:pt x="947737" y="666750"/>
                  </a:lnTo>
                  <a:lnTo>
                    <a:pt x="590550" y="747712"/>
                  </a:lnTo>
                  <a:lnTo>
                    <a:pt x="504825" y="742950"/>
                  </a:lnTo>
                  <a:lnTo>
                    <a:pt x="466725" y="633412"/>
                  </a:lnTo>
                  <a:lnTo>
                    <a:pt x="552450" y="590550"/>
                  </a:lnTo>
                  <a:lnTo>
                    <a:pt x="604837" y="671512"/>
                  </a:lnTo>
                  <a:lnTo>
                    <a:pt x="1152525" y="500062"/>
                  </a:lnTo>
                  <a:lnTo>
                    <a:pt x="1000125" y="133350"/>
                  </a:lnTo>
                  <a:lnTo>
                    <a:pt x="733425" y="80962"/>
                  </a:lnTo>
                  <a:lnTo>
                    <a:pt x="104775" y="366712"/>
                  </a:lnTo>
                  <a:lnTo>
                    <a:pt x="0" y="204787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9" name="ZoneTexte 78"/>
            <p:cNvSpPr txBox="1"/>
            <p:nvPr/>
          </p:nvSpPr>
          <p:spPr>
            <a:xfrm rot="20568008">
              <a:off x="4265917" y="3202194"/>
              <a:ext cx="1604949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beach/1 m basin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 rot="21000000">
              <a:off x="5451939" y="2523285"/>
              <a:ext cx="1604949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beach/1 m basin</a:t>
              </a:r>
            </a:p>
          </p:txBody>
        </p:sp>
        <p:sp>
          <p:nvSpPr>
            <p:cNvPr id="80" name="Flèche : trois pointes 79"/>
            <p:cNvSpPr/>
            <p:nvPr/>
          </p:nvSpPr>
          <p:spPr>
            <a:xfrm rot="10127638">
              <a:off x="2819174" y="3273311"/>
              <a:ext cx="530705" cy="376271"/>
            </a:xfrm>
            <a:prstGeom prst="leftRightUpArrow">
              <a:avLst/>
            </a:prstGeom>
            <a:solidFill>
              <a:schemeClr val="accent4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cxnSp>
          <p:nvCxnSpPr>
            <p:cNvPr id="81" name="Connecteur droit 80"/>
            <p:cNvCxnSpPr>
              <a:cxnSpLocks/>
            </p:cNvCxnSpPr>
            <p:nvPr/>
          </p:nvCxnSpPr>
          <p:spPr>
            <a:xfrm rot="19860000" flipV="1">
              <a:off x="3850928" y="3778768"/>
              <a:ext cx="239132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>
              <a:cxnSpLocks/>
            </p:cNvCxnSpPr>
            <p:nvPr/>
          </p:nvCxnSpPr>
          <p:spPr>
            <a:xfrm rot="3540000" flipV="1">
              <a:off x="4154045" y="3811102"/>
              <a:ext cx="286959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>
              <a:cxnSpLocks/>
            </p:cNvCxnSpPr>
            <p:nvPr/>
          </p:nvCxnSpPr>
          <p:spPr>
            <a:xfrm rot="21000000" flipV="1">
              <a:off x="213918" y="2810362"/>
              <a:ext cx="2391324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>
              <a:cxnSpLocks/>
            </p:cNvCxnSpPr>
            <p:nvPr/>
          </p:nvCxnSpPr>
          <p:spPr>
            <a:xfrm rot="20340000" flipV="1">
              <a:off x="2537043" y="2399937"/>
              <a:ext cx="1147835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>
              <a:cxnSpLocks/>
            </p:cNvCxnSpPr>
            <p:nvPr/>
          </p:nvCxnSpPr>
          <p:spPr>
            <a:xfrm rot="20940000" flipV="1">
              <a:off x="3621109" y="2027836"/>
              <a:ext cx="1769579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>
              <a:cxnSpLocks/>
            </p:cNvCxnSpPr>
            <p:nvPr/>
          </p:nvCxnSpPr>
          <p:spPr>
            <a:xfrm rot="21480000" flipV="1">
              <a:off x="5487972" y="1459619"/>
              <a:ext cx="1004356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>
              <a:cxnSpLocks/>
            </p:cNvCxnSpPr>
            <p:nvPr/>
          </p:nvCxnSpPr>
          <p:spPr>
            <a:xfrm rot="20160000" flipV="1">
              <a:off x="5221632" y="1535893"/>
              <a:ext cx="286959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>
              <a:cxnSpLocks/>
            </p:cNvCxnSpPr>
            <p:nvPr/>
          </p:nvCxnSpPr>
          <p:spPr>
            <a:xfrm rot="2400000" flipV="1">
              <a:off x="6391321" y="1621055"/>
              <a:ext cx="573918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Flèche : virage 88"/>
            <p:cNvSpPr/>
            <p:nvPr/>
          </p:nvSpPr>
          <p:spPr>
            <a:xfrm rot="5400000">
              <a:off x="6027561" y="1817075"/>
              <a:ext cx="214534" cy="263461"/>
            </a:xfrm>
            <a:prstGeom prst="bentArrow">
              <a:avLst/>
            </a:prstGeom>
            <a:solidFill>
              <a:schemeClr val="accent4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0" name="ZoneTexte 89"/>
            <p:cNvSpPr txBox="1"/>
            <p:nvPr/>
          </p:nvSpPr>
          <p:spPr>
            <a:xfrm rot="20931377">
              <a:off x="781374" y="2888811"/>
              <a:ext cx="1452228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‘outside basin’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 rot="20931377">
              <a:off x="4255971" y="2017030"/>
              <a:ext cx="1452228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‘outside basin’</a:t>
              </a:r>
            </a:p>
          </p:txBody>
        </p:sp>
        <p:cxnSp>
          <p:nvCxnSpPr>
            <p:cNvPr id="93" name="Connecteur droit avec flèche 92"/>
            <p:cNvCxnSpPr>
              <a:cxnSpLocks/>
              <a:stCxn id="47" idx="1"/>
            </p:cNvCxnSpPr>
            <p:nvPr/>
          </p:nvCxnSpPr>
          <p:spPr>
            <a:xfrm flipH="1">
              <a:off x="6234689" y="1402683"/>
              <a:ext cx="644916" cy="897018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7066993" y="1895816"/>
              <a:ext cx="599365" cy="230832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pPr algn="l"/>
              <a:r>
                <a:rPr lang="en-GB"/>
                <a:t>east reef</a:t>
              </a:r>
            </a:p>
          </p:txBody>
        </p:sp>
        <p:cxnSp>
          <p:nvCxnSpPr>
            <p:cNvPr id="97" name="Connecteur droit avec flèche 96"/>
            <p:cNvCxnSpPr>
              <a:cxnSpLocks/>
              <a:stCxn id="96" idx="1"/>
            </p:cNvCxnSpPr>
            <p:nvPr/>
          </p:nvCxnSpPr>
          <p:spPr>
            <a:xfrm flipH="1">
              <a:off x="6579207" y="2011232"/>
              <a:ext cx="487786" cy="316419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ZoneTexte 103"/>
            <p:cNvSpPr txBox="1"/>
            <p:nvPr/>
          </p:nvSpPr>
          <p:spPr>
            <a:xfrm rot="20340000">
              <a:off x="2221675" y="2201243"/>
              <a:ext cx="1714360" cy="306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/>
                <a:t>offshore breakwater</a:t>
              </a:r>
            </a:p>
          </p:txBody>
        </p:sp>
        <p:cxnSp>
          <p:nvCxnSpPr>
            <p:cNvPr id="105" name="Connecteur droit 104"/>
            <p:cNvCxnSpPr>
              <a:cxnSpLocks/>
            </p:cNvCxnSpPr>
            <p:nvPr/>
          </p:nvCxnSpPr>
          <p:spPr>
            <a:xfrm rot="16440000" flipV="1">
              <a:off x="5595759" y="1624289"/>
              <a:ext cx="286959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>
              <a:cxnSpLocks/>
            </p:cNvCxnSpPr>
            <p:nvPr/>
          </p:nvCxnSpPr>
          <p:spPr>
            <a:xfrm rot="12840000" flipV="1">
              <a:off x="5411172" y="1894499"/>
              <a:ext cx="143479" cy="0"/>
            </a:xfrm>
            <a:prstGeom prst="line">
              <a:avLst/>
            </a:prstGeom>
            <a:ln w="31750" cmpd="dbl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>
              <a:cxnSpLocks/>
            </p:cNvCxnSpPr>
            <p:nvPr/>
          </p:nvCxnSpPr>
          <p:spPr>
            <a:xfrm>
              <a:off x="3528387" y="4176932"/>
              <a:ext cx="382612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>
              <a:cxnSpLocks/>
            </p:cNvCxnSpPr>
            <p:nvPr/>
          </p:nvCxnSpPr>
          <p:spPr>
            <a:xfrm rot="3360000" flipV="1">
              <a:off x="3822172" y="4339130"/>
              <a:ext cx="382612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>
              <a:cxnSpLocks/>
            </p:cNvCxnSpPr>
            <p:nvPr/>
          </p:nvCxnSpPr>
          <p:spPr>
            <a:xfrm rot="3600000" flipV="1">
              <a:off x="2644191" y="4023224"/>
              <a:ext cx="286959" cy="0"/>
            </a:xfrm>
            <a:prstGeom prst="line">
              <a:avLst/>
            </a:prstGeom>
            <a:ln w="31750" cmpd="dbl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" name="Groupe 121"/>
            <p:cNvGrpSpPr/>
            <p:nvPr/>
          </p:nvGrpSpPr>
          <p:grpSpPr>
            <a:xfrm>
              <a:off x="5761547" y="4784036"/>
              <a:ext cx="1732959" cy="707160"/>
              <a:chOff x="5336359" y="5872164"/>
              <a:chExt cx="1304435" cy="53229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5402749" y="5975213"/>
                <a:ext cx="144000" cy="119493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35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cxnSp>
            <p:nvCxnSpPr>
              <p:cNvPr id="112" name="Connecteur droit 111"/>
              <p:cNvCxnSpPr>
                <a:cxnSpLocks/>
              </p:cNvCxnSpPr>
              <p:nvPr/>
            </p:nvCxnSpPr>
            <p:spPr>
              <a:xfrm flipV="1">
                <a:off x="5402749" y="6292817"/>
                <a:ext cx="189686" cy="0"/>
              </a:xfrm>
              <a:prstGeom prst="line">
                <a:avLst/>
              </a:prstGeom>
              <a:ln w="31750" cmpd="dbl">
                <a:solidFill>
                  <a:schemeClr val="accent4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/>
              <p:cNvCxnSpPr>
                <a:cxnSpLocks/>
              </p:cNvCxnSpPr>
              <p:nvPr/>
            </p:nvCxnSpPr>
            <p:spPr>
              <a:xfrm flipV="1">
                <a:off x="5397036" y="6194528"/>
                <a:ext cx="189686" cy="0"/>
              </a:xfrm>
              <a:prstGeom prst="line">
                <a:avLst/>
              </a:prstGeom>
              <a:ln w="31750" cmpd="dbl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ZoneTexte 119"/>
              <p:cNvSpPr txBox="1"/>
              <p:nvPr/>
            </p:nvSpPr>
            <p:spPr>
              <a:xfrm>
                <a:off x="5586722" y="5986956"/>
                <a:ext cx="1054072" cy="382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>
                    <a:solidFill>
                      <a:schemeClr val="accent4"/>
                    </a:solidFill>
                  </a:defRPr>
                </a:lvl1pPr>
              </a:lstStyle>
              <a:p>
                <a:pPr algn="l"/>
                <a:r>
                  <a:rPr lang="fr-FR" dirty="0" err="1"/>
                  <a:t>harbour</a:t>
                </a:r>
                <a:r>
                  <a:rPr lang="fr-FR" dirty="0"/>
                  <a:t> basin</a:t>
                </a:r>
                <a:br>
                  <a:rPr lang="fr-FR" dirty="0"/>
                </a:br>
                <a:r>
                  <a:rPr lang="fr-FR" dirty="0" err="1"/>
                  <a:t>breakwater</a:t>
                </a:r>
                <a:br>
                  <a:rPr lang="fr-FR" dirty="0"/>
                </a:br>
                <a:r>
                  <a:rPr lang="fr-FR" dirty="0"/>
                  <a:t>offshore </a:t>
                </a:r>
                <a:r>
                  <a:rPr lang="fr-FR" dirty="0" err="1"/>
                  <a:t>remains</a:t>
                </a:r>
                <a:endParaRPr lang="fr-FR" dirty="0"/>
              </a:p>
            </p:txBody>
          </p:sp>
          <p:sp>
            <p:nvSpPr>
              <p:cNvPr id="121" name="Rectangle : coins arrondis 120"/>
              <p:cNvSpPr/>
              <p:nvPr/>
            </p:nvSpPr>
            <p:spPr>
              <a:xfrm>
                <a:off x="5336359" y="5872164"/>
                <a:ext cx="985725" cy="532294"/>
              </a:xfrm>
              <a:prstGeom prst="roundRect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92" name="ZoneTexte 91"/>
            <p:cNvSpPr txBox="1"/>
            <p:nvPr/>
          </p:nvSpPr>
          <p:spPr>
            <a:xfrm>
              <a:off x="691263" y="5655767"/>
              <a:ext cx="9608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900">
                  <a:solidFill>
                    <a:schemeClr val="accent4"/>
                  </a:solidFill>
                </a:defRPr>
              </a:lvl1pPr>
            </a:lstStyle>
            <a:p>
              <a:r>
                <a:rPr lang="en-GB" dirty="0">
                  <a:solidFill>
                    <a:schemeClr val="bg2">
                      <a:lumMod val="90000"/>
                    </a:schemeClr>
                  </a:solidFill>
                </a:rPr>
                <a:t>Scale</a:t>
              </a:r>
            </a:p>
          </p:txBody>
        </p:sp>
        <p:cxnSp>
          <p:nvCxnSpPr>
            <p:cNvPr id="94" name="Connecteur droit avec flèche 93"/>
            <p:cNvCxnSpPr>
              <a:cxnSpLocks/>
              <a:stCxn id="18" idx="0"/>
            </p:cNvCxnSpPr>
            <p:nvPr/>
          </p:nvCxnSpPr>
          <p:spPr>
            <a:xfrm flipV="1">
              <a:off x="2550121" y="4063266"/>
              <a:ext cx="269071" cy="1099616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>
              <a:cxnSpLocks/>
            </p:cNvCxnSpPr>
            <p:nvPr/>
          </p:nvCxnSpPr>
          <p:spPr>
            <a:xfrm flipH="1" flipV="1">
              <a:off x="3604425" y="4168075"/>
              <a:ext cx="528334" cy="1313292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avec flèche 97"/>
            <p:cNvCxnSpPr>
              <a:cxnSpLocks/>
              <a:stCxn id="75" idx="1"/>
            </p:cNvCxnSpPr>
            <p:nvPr/>
          </p:nvCxnSpPr>
          <p:spPr>
            <a:xfrm flipH="1" flipV="1">
              <a:off x="4109760" y="3942795"/>
              <a:ext cx="427980" cy="1080510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9909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/>
          <p:cNvGrpSpPr/>
          <p:nvPr/>
        </p:nvGrpSpPr>
        <p:grpSpPr>
          <a:xfrm>
            <a:off x="-80015" y="74307"/>
            <a:ext cx="9224015" cy="6470129"/>
            <a:chOff x="-80015" y="74307"/>
            <a:chExt cx="9224015" cy="6470129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82084"/>
              <a:ext cx="9144000" cy="2994451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045" r="914" b="7099"/>
            <a:stretch/>
          </p:blipFill>
          <p:spPr>
            <a:xfrm>
              <a:off x="-80015" y="3511799"/>
              <a:ext cx="9216000" cy="3032637"/>
            </a:xfrm>
            <a:prstGeom prst="rect">
              <a:avLst/>
            </a:prstGeom>
          </p:spPr>
        </p:pic>
        <p:cxnSp>
          <p:nvCxnSpPr>
            <p:cNvPr id="15" name="Connecteur droit avec flèche 14"/>
            <p:cNvCxnSpPr>
              <a:cxnSpLocks/>
              <a:endCxn id="26" idx="29"/>
            </p:cNvCxnSpPr>
            <p:nvPr/>
          </p:nvCxnSpPr>
          <p:spPr>
            <a:xfrm flipH="1">
              <a:off x="3267075" y="1188756"/>
              <a:ext cx="398916" cy="3239512"/>
            </a:xfrm>
            <a:prstGeom prst="straightConnector1">
              <a:avLst/>
            </a:prstGeom>
            <a:ln w="12700">
              <a:solidFill>
                <a:schemeClr val="accent4"/>
              </a:solidFill>
              <a:headEnd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268448" y="570451"/>
              <a:ext cx="1951432" cy="307777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FFC000"/>
                  </a:solidFill>
                </a:rPr>
                <a:t>Google </a:t>
              </a:r>
              <a:r>
                <a:rPr lang="fr-FR" sz="1400" dirty="0" err="1">
                  <a:solidFill>
                    <a:srgbClr val="FFC000"/>
                  </a:solidFill>
                </a:rPr>
                <a:t>Earth</a:t>
              </a:r>
              <a:r>
                <a:rPr lang="fr-FR" sz="1400" dirty="0">
                  <a:solidFill>
                    <a:srgbClr val="FFC000"/>
                  </a:solidFill>
                </a:rPr>
                <a:t> 20/1/2015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68447" y="3707514"/>
              <a:ext cx="1951432" cy="307777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FFC000"/>
                  </a:solidFill>
                </a:rPr>
                <a:t>Google </a:t>
              </a:r>
              <a:r>
                <a:rPr lang="fr-FR" sz="1400" dirty="0" err="1">
                  <a:solidFill>
                    <a:srgbClr val="FFC000"/>
                  </a:solidFill>
                </a:rPr>
                <a:t>Earth</a:t>
              </a:r>
              <a:r>
                <a:rPr lang="fr-FR" sz="1400" dirty="0">
                  <a:solidFill>
                    <a:srgbClr val="FFC000"/>
                  </a:solidFill>
                </a:rPr>
                <a:t> 16/4/2017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 rot="21071614">
              <a:off x="4602407" y="3722902"/>
              <a:ext cx="1452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>
                  <a:solidFill>
                    <a:schemeClr val="accent4"/>
                  </a:solidFill>
                </a:rPr>
                <a:t>ancient</a:t>
              </a:r>
              <a:r>
                <a:rPr lang="fr-FR" sz="1200" dirty="0">
                  <a:solidFill>
                    <a:schemeClr val="accent4"/>
                  </a:solidFill>
                </a:rPr>
                <a:t> </a:t>
              </a:r>
              <a:r>
                <a:rPr lang="fr-FR" sz="1200" dirty="0" err="1">
                  <a:solidFill>
                    <a:schemeClr val="accent4"/>
                  </a:solidFill>
                </a:rPr>
                <a:t>breakwaters</a:t>
              </a:r>
              <a:endParaRPr lang="fr-FR" sz="1200" dirty="0">
                <a:solidFill>
                  <a:schemeClr val="accent4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7143571" y="3613312"/>
              <a:ext cx="12648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1200">
                  <a:solidFill>
                    <a:schemeClr val="bg2">
                      <a:lumMod val="90000"/>
                    </a:schemeClr>
                  </a:solidFill>
                </a:defRPr>
              </a:lvl1pPr>
            </a:lstStyle>
            <a:p>
              <a:r>
                <a:rPr lang="fr-FR" dirty="0"/>
                <a:t>Land </a:t>
              </a:r>
              <a:r>
                <a:rPr lang="fr-FR" dirty="0" err="1"/>
                <a:t>reclamation</a:t>
              </a:r>
              <a:endParaRPr lang="fr-FR" dirty="0"/>
            </a:p>
          </p:txBody>
        </p:sp>
        <p:sp>
          <p:nvSpPr>
            <p:cNvPr id="20" name="ZoneTexte 19"/>
            <p:cNvSpPr txBox="1"/>
            <p:nvPr/>
          </p:nvSpPr>
          <p:spPr>
            <a:xfrm rot="21057263">
              <a:off x="1067699" y="4534590"/>
              <a:ext cx="11997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1200">
                  <a:solidFill>
                    <a:schemeClr val="bg2">
                      <a:lumMod val="90000"/>
                    </a:schemeClr>
                  </a:solidFill>
                </a:defRPr>
              </a:lvl1pPr>
            </a:lstStyle>
            <a:p>
              <a:r>
                <a:rPr lang="fr-FR" dirty="0"/>
                <a:t>new </a:t>
              </a:r>
              <a:r>
                <a:rPr lang="fr-FR" dirty="0" err="1"/>
                <a:t>breakwater</a:t>
              </a:r>
              <a:endParaRPr lang="fr-FR" dirty="0"/>
            </a:p>
          </p:txBody>
        </p:sp>
        <p:sp>
          <p:nvSpPr>
            <p:cNvPr id="21" name="ZoneTexte 20"/>
            <p:cNvSpPr txBox="1"/>
            <p:nvPr/>
          </p:nvSpPr>
          <p:spPr>
            <a:xfrm rot="21156669">
              <a:off x="5130362" y="4063439"/>
              <a:ext cx="12580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chemeClr val="bg2">
                      <a:lumMod val="90000"/>
                    </a:schemeClr>
                  </a:solidFill>
                </a:rPr>
                <a:t>new </a:t>
              </a:r>
              <a:r>
                <a:rPr lang="fr-FR" sz="1200" dirty="0" err="1">
                  <a:solidFill>
                    <a:schemeClr val="bg2">
                      <a:lumMod val="90000"/>
                    </a:schemeClr>
                  </a:solidFill>
                </a:rPr>
                <a:t>breakwaters</a:t>
              </a:r>
              <a:endParaRPr lang="fr-FR" sz="1200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22" name="Ellipse 21"/>
            <p:cNvSpPr/>
            <p:nvPr/>
          </p:nvSpPr>
          <p:spPr>
            <a:xfrm rot="20626719">
              <a:off x="2303971" y="801612"/>
              <a:ext cx="3849531" cy="877663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5343786" y="74307"/>
              <a:ext cx="34309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New 2017 land </a:t>
              </a:r>
              <a:r>
                <a:rPr lang="fr-FR" sz="1400" dirty="0" err="1"/>
                <a:t>reclamation</a:t>
              </a:r>
              <a:r>
                <a:rPr lang="fr-FR" sz="1400" dirty="0"/>
                <a:t> on Pharos </a:t>
              </a:r>
              <a:r>
                <a:rPr lang="fr-FR" sz="1400" dirty="0" err="1"/>
                <a:t>island</a:t>
              </a:r>
              <a:endParaRPr lang="fr-FR" sz="1400" dirty="0"/>
            </a:p>
          </p:txBody>
        </p:sp>
        <p:sp>
          <p:nvSpPr>
            <p:cNvPr id="26" name="Forme libre : forme 25"/>
            <p:cNvSpPr/>
            <p:nvPr/>
          </p:nvSpPr>
          <p:spPr>
            <a:xfrm>
              <a:off x="2557463" y="3904393"/>
              <a:ext cx="3329420" cy="852487"/>
            </a:xfrm>
            <a:custGeom>
              <a:avLst/>
              <a:gdLst>
                <a:gd name="connsiteX0" fmla="*/ 0 w 3329420"/>
                <a:gd name="connsiteY0" fmla="*/ 852487 h 852487"/>
                <a:gd name="connsiteX1" fmla="*/ 33337 w 3329420"/>
                <a:gd name="connsiteY1" fmla="*/ 847725 h 852487"/>
                <a:gd name="connsiteX2" fmla="*/ 42862 w 3329420"/>
                <a:gd name="connsiteY2" fmla="*/ 804862 h 852487"/>
                <a:gd name="connsiteX3" fmla="*/ 61912 w 3329420"/>
                <a:gd name="connsiteY3" fmla="*/ 800100 h 852487"/>
                <a:gd name="connsiteX4" fmla="*/ 90487 w 3329420"/>
                <a:gd name="connsiteY4" fmla="*/ 790575 h 852487"/>
                <a:gd name="connsiteX5" fmla="*/ 104775 w 3329420"/>
                <a:gd name="connsiteY5" fmla="*/ 785812 h 852487"/>
                <a:gd name="connsiteX6" fmla="*/ 114300 w 3329420"/>
                <a:gd name="connsiteY6" fmla="*/ 771525 h 852487"/>
                <a:gd name="connsiteX7" fmla="*/ 142875 w 3329420"/>
                <a:gd name="connsiteY7" fmla="*/ 762000 h 852487"/>
                <a:gd name="connsiteX8" fmla="*/ 171450 w 3329420"/>
                <a:gd name="connsiteY8" fmla="*/ 752475 h 852487"/>
                <a:gd name="connsiteX9" fmla="*/ 185737 w 3329420"/>
                <a:gd name="connsiteY9" fmla="*/ 747712 h 852487"/>
                <a:gd name="connsiteX10" fmla="*/ 228600 w 3329420"/>
                <a:gd name="connsiteY10" fmla="*/ 723900 h 852487"/>
                <a:gd name="connsiteX11" fmla="*/ 242887 w 3329420"/>
                <a:gd name="connsiteY11" fmla="*/ 714375 h 852487"/>
                <a:gd name="connsiteX12" fmla="*/ 257175 w 3329420"/>
                <a:gd name="connsiteY12" fmla="*/ 709612 h 852487"/>
                <a:gd name="connsiteX13" fmla="*/ 280987 w 3329420"/>
                <a:gd name="connsiteY13" fmla="*/ 690562 h 852487"/>
                <a:gd name="connsiteX14" fmla="*/ 285750 w 3329420"/>
                <a:gd name="connsiteY14" fmla="*/ 676275 h 852487"/>
                <a:gd name="connsiteX15" fmla="*/ 314325 w 3329420"/>
                <a:gd name="connsiteY15" fmla="*/ 666750 h 852487"/>
                <a:gd name="connsiteX16" fmla="*/ 328612 w 3329420"/>
                <a:gd name="connsiteY16" fmla="*/ 657225 h 852487"/>
                <a:gd name="connsiteX17" fmla="*/ 357187 w 3329420"/>
                <a:gd name="connsiteY17" fmla="*/ 647700 h 852487"/>
                <a:gd name="connsiteX18" fmla="*/ 371475 w 3329420"/>
                <a:gd name="connsiteY18" fmla="*/ 638175 h 852487"/>
                <a:gd name="connsiteX19" fmla="*/ 400050 w 3329420"/>
                <a:gd name="connsiteY19" fmla="*/ 628650 h 852487"/>
                <a:gd name="connsiteX20" fmla="*/ 414337 w 3329420"/>
                <a:gd name="connsiteY20" fmla="*/ 623887 h 852487"/>
                <a:gd name="connsiteX21" fmla="*/ 457200 w 3329420"/>
                <a:gd name="connsiteY21" fmla="*/ 609600 h 852487"/>
                <a:gd name="connsiteX22" fmla="*/ 490537 w 3329420"/>
                <a:gd name="connsiteY22" fmla="*/ 600075 h 852487"/>
                <a:gd name="connsiteX23" fmla="*/ 538162 w 3329420"/>
                <a:gd name="connsiteY23" fmla="*/ 590550 h 852487"/>
                <a:gd name="connsiteX24" fmla="*/ 566737 w 3329420"/>
                <a:gd name="connsiteY24" fmla="*/ 581025 h 852487"/>
                <a:gd name="connsiteX25" fmla="*/ 609600 w 3329420"/>
                <a:gd name="connsiteY25" fmla="*/ 561975 h 852487"/>
                <a:gd name="connsiteX26" fmla="*/ 623887 w 3329420"/>
                <a:gd name="connsiteY26" fmla="*/ 557212 h 852487"/>
                <a:gd name="connsiteX27" fmla="*/ 638175 w 3329420"/>
                <a:gd name="connsiteY27" fmla="*/ 547687 h 852487"/>
                <a:gd name="connsiteX28" fmla="*/ 681037 w 3329420"/>
                <a:gd name="connsiteY28" fmla="*/ 533400 h 852487"/>
                <a:gd name="connsiteX29" fmla="*/ 709612 w 3329420"/>
                <a:gd name="connsiteY29" fmla="*/ 523875 h 852487"/>
                <a:gd name="connsiteX30" fmla="*/ 757237 w 3329420"/>
                <a:gd name="connsiteY30" fmla="*/ 514350 h 852487"/>
                <a:gd name="connsiteX31" fmla="*/ 771525 w 3329420"/>
                <a:gd name="connsiteY31" fmla="*/ 509587 h 852487"/>
                <a:gd name="connsiteX32" fmla="*/ 785812 w 3329420"/>
                <a:gd name="connsiteY32" fmla="*/ 500062 h 852487"/>
                <a:gd name="connsiteX33" fmla="*/ 823912 w 3329420"/>
                <a:gd name="connsiteY33" fmla="*/ 490537 h 852487"/>
                <a:gd name="connsiteX34" fmla="*/ 838200 w 3329420"/>
                <a:gd name="connsiteY34" fmla="*/ 485775 h 852487"/>
                <a:gd name="connsiteX35" fmla="*/ 857250 w 3329420"/>
                <a:gd name="connsiteY35" fmla="*/ 481012 h 852487"/>
                <a:gd name="connsiteX36" fmla="*/ 885825 w 3329420"/>
                <a:gd name="connsiteY36" fmla="*/ 471487 h 852487"/>
                <a:gd name="connsiteX37" fmla="*/ 900112 w 3329420"/>
                <a:gd name="connsiteY37" fmla="*/ 466725 h 852487"/>
                <a:gd name="connsiteX38" fmla="*/ 914400 w 3329420"/>
                <a:gd name="connsiteY38" fmla="*/ 457200 h 852487"/>
                <a:gd name="connsiteX39" fmla="*/ 942975 w 3329420"/>
                <a:gd name="connsiteY39" fmla="*/ 447675 h 852487"/>
                <a:gd name="connsiteX40" fmla="*/ 957262 w 3329420"/>
                <a:gd name="connsiteY40" fmla="*/ 438150 h 852487"/>
                <a:gd name="connsiteX41" fmla="*/ 1004887 w 3329420"/>
                <a:gd name="connsiteY41" fmla="*/ 423862 h 852487"/>
                <a:gd name="connsiteX42" fmla="*/ 1033462 w 3329420"/>
                <a:gd name="connsiteY42" fmla="*/ 414337 h 852487"/>
                <a:gd name="connsiteX43" fmla="*/ 1047750 w 3329420"/>
                <a:gd name="connsiteY43" fmla="*/ 409575 h 852487"/>
                <a:gd name="connsiteX44" fmla="*/ 1076325 w 3329420"/>
                <a:gd name="connsiteY44" fmla="*/ 404812 h 852487"/>
                <a:gd name="connsiteX45" fmla="*/ 1104900 w 3329420"/>
                <a:gd name="connsiteY45" fmla="*/ 395287 h 852487"/>
                <a:gd name="connsiteX46" fmla="*/ 1181100 w 3329420"/>
                <a:gd name="connsiteY46" fmla="*/ 385762 h 852487"/>
                <a:gd name="connsiteX47" fmla="*/ 1233487 w 3329420"/>
                <a:gd name="connsiteY47" fmla="*/ 376237 h 852487"/>
                <a:gd name="connsiteX48" fmla="*/ 1328737 w 3329420"/>
                <a:gd name="connsiteY48" fmla="*/ 366712 h 852487"/>
                <a:gd name="connsiteX49" fmla="*/ 1376362 w 3329420"/>
                <a:gd name="connsiteY49" fmla="*/ 357187 h 852487"/>
                <a:gd name="connsiteX50" fmla="*/ 1485900 w 3329420"/>
                <a:gd name="connsiteY50" fmla="*/ 347662 h 852487"/>
                <a:gd name="connsiteX51" fmla="*/ 1585912 w 3329420"/>
                <a:gd name="connsiteY51" fmla="*/ 338137 h 852487"/>
                <a:gd name="connsiteX52" fmla="*/ 1647825 w 3329420"/>
                <a:gd name="connsiteY52" fmla="*/ 333375 h 852487"/>
                <a:gd name="connsiteX53" fmla="*/ 1709737 w 3329420"/>
                <a:gd name="connsiteY53" fmla="*/ 323850 h 852487"/>
                <a:gd name="connsiteX54" fmla="*/ 1752600 w 3329420"/>
                <a:gd name="connsiteY54" fmla="*/ 314325 h 852487"/>
                <a:gd name="connsiteX55" fmla="*/ 1804987 w 3329420"/>
                <a:gd name="connsiteY55" fmla="*/ 309562 h 852487"/>
                <a:gd name="connsiteX56" fmla="*/ 1847850 w 3329420"/>
                <a:gd name="connsiteY56" fmla="*/ 304800 h 852487"/>
                <a:gd name="connsiteX57" fmla="*/ 1885950 w 3329420"/>
                <a:gd name="connsiteY57" fmla="*/ 295275 h 852487"/>
                <a:gd name="connsiteX58" fmla="*/ 1943100 w 3329420"/>
                <a:gd name="connsiteY58" fmla="*/ 285750 h 852487"/>
                <a:gd name="connsiteX59" fmla="*/ 1957387 w 3329420"/>
                <a:gd name="connsiteY59" fmla="*/ 280987 h 852487"/>
                <a:gd name="connsiteX60" fmla="*/ 1995487 w 3329420"/>
                <a:gd name="connsiteY60" fmla="*/ 271462 h 852487"/>
                <a:gd name="connsiteX61" fmla="*/ 2009775 w 3329420"/>
                <a:gd name="connsiteY61" fmla="*/ 261937 h 852487"/>
                <a:gd name="connsiteX62" fmla="*/ 2038350 w 3329420"/>
                <a:gd name="connsiteY62" fmla="*/ 252412 h 852487"/>
                <a:gd name="connsiteX63" fmla="*/ 2066925 w 3329420"/>
                <a:gd name="connsiteY63" fmla="*/ 238125 h 852487"/>
                <a:gd name="connsiteX64" fmla="*/ 2081212 w 3329420"/>
                <a:gd name="connsiteY64" fmla="*/ 228600 h 852487"/>
                <a:gd name="connsiteX65" fmla="*/ 2095500 w 3329420"/>
                <a:gd name="connsiteY65" fmla="*/ 223837 h 852487"/>
                <a:gd name="connsiteX66" fmla="*/ 2143125 w 3329420"/>
                <a:gd name="connsiteY66" fmla="*/ 214312 h 852487"/>
                <a:gd name="connsiteX67" fmla="*/ 2171700 w 3329420"/>
                <a:gd name="connsiteY67" fmla="*/ 204787 h 852487"/>
                <a:gd name="connsiteX68" fmla="*/ 2209800 w 3329420"/>
                <a:gd name="connsiteY68" fmla="*/ 195262 h 852487"/>
                <a:gd name="connsiteX69" fmla="*/ 2238375 w 3329420"/>
                <a:gd name="connsiteY69" fmla="*/ 180975 h 852487"/>
                <a:gd name="connsiteX70" fmla="*/ 2266950 w 3329420"/>
                <a:gd name="connsiteY70" fmla="*/ 161925 h 852487"/>
                <a:gd name="connsiteX71" fmla="*/ 2281237 w 3329420"/>
                <a:gd name="connsiteY71" fmla="*/ 152400 h 852487"/>
                <a:gd name="connsiteX72" fmla="*/ 2300287 w 3329420"/>
                <a:gd name="connsiteY72" fmla="*/ 147637 h 852487"/>
                <a:gd name="connsiteX73" fmla="*/ 2328862 w 3329420"/>
                <a:gd name="connsiteY73" fmla="*/ 138112 h 852487"/>
                <a:gd name="connsiteX74" fmla="*/ 2576512 w 3329420"/>
                <a:gd name="connsiteY74" fmla="*/ 128587 h 852487"/>
                <a:gd name="connsiteX75" fmla="*/ 2595562 w 3329420"/>
                <a:gd name="connsiteY75" fmla="*/ 123825 h 852487"/>
                <a:gd name="connsiteX76" fmla="*/ 2700337 w 3329420"/>
                <a:gd name="connsiteY76" fmla="*/ 109537 h 852487"/>
                <a:gd name="connsiteX77" fmla="*/ 2728912 w 3329420"/>
                <a:gd name="connsiteY77" fmla="*/ 100012 h 852487"/>
                <a:gd name="connsiteX78" fmla="*/ 2790825 w 3329420"/>
                <a:gd name="connsiteY78" fmla="*/ 90487 h 852487"/>
                <a:gd name="connsiteX79" fmla="*/ 2805112 w 3329420"/>
                <a:gd name="connsiteY79" fmla="*/ 85725 h 852487"/>
                <a:gd name="connsiteX80" fmla="*/ 2852737 w 3329420"/>
                <a:gd name="connsiteY80" fmla="*/ 76200 h 852487"/>
                <a:gd name="connsiteX81" fmla="*/ 2876550 w 3329420"/>
                <a:gd name="connsiteY81" fmla="*/ 71437 h 852487"/>
                <a:gd name="connsiteX82" fmla="*/ 2924175 w 3329420"/>
                <a:gd name="connsiteY82" fmla="*/ 57150 h 852487"/>
                <a:gd name="connsiteX83" fmla="*/ 2952750 w 3329420"/>
                <a:gd name="connsiteY83" fmla="*/ 52387 h 852487"/>
                <a:gd name="connsiteX84" fmla="*/ 2981325 w 3329420"/>
                <a:gd name="connsiteY84" fmla="*/ 42862 h 852487"/>
                <a:gd name="connsiteX85" fmla="*/ 3105150 w 3329420"/>
                <a:gd name="connsiteY85" fmla="*/ 33337 h 852487"/>
                <a:gd name="connsiteX86" fmla="*/ 3143250 w 3329420"/>
                <a:gd name="connsiteY86" fmla="*/ 23812 h 852487"/>
                <a:gd name="connsiteX87" fmla="*/ 3162300 w 3329420"/>
                <a:gd name="connsiteY87" fmla="*/ 19050 h 852487"/>
                <a:gd name="connsiteX88" fmla="*/ 3224212 w 3329420"/>
                <a:gd name="connsiteY88" fmla="*/ 4762 h 852487"/>
                <a:gd name="connsiteX89" fmla="*/ 3238500 w 3329420"/>
                <a:gd name="connsiteY89" fmla="*/ 0 h 852487"/>
                <a:gd name="connsiteX90" fmla="*/ 3262312 w 3329420"/>
                <a:gd name="connsiteY90" fmla="*/ 4762 h 852487"/>
                <a:gd name="connsiteX91" fmla="*/ 3324225 w 3329420"/>
                <a:gd name="connsiteY91" fmla="*/ 9525 h 852487"/>
                <a:gd name="connsiteX92" fmla="*/ 3319462 w 3329420"/>
                <a:gd name="connsiteY92" fmla="*/ 71437 h 852487"/>
                <a:gd name="connsiteX93" fmla="*/ 3314700 w 3329420"/>
                <a:gd name="connsiteY93" fmla="*/ 147637 h 852487"/>
                <a:gd name="connsiteX94" fmla="*/ 3300412 w 3329420"/>
                <a:gd name="connsiteY94" fmla="*/ 152400 h 852487"/>
                <a:gd name="connsiteX95" fmla="*/ 3228975 w 3329420"/>
                <a:gd name="connsiteY95" fmla="*/ 157162 h 852487"/>
                <a:gd name="connsiteX96" fmla="*/ 3209925 w 3329420"/>
                <a:gd name="connsiteY96" fmla="*/ 161925 h 852487"/>
                <a:gd name="connsiteX97" fmla="*/ 3181350 w 3329420"/>
                <a:gd name="connsiteY97" fmla="*/ 171450 h 852487"/>
                <a:gd name="connsiteX98" fmla="*/ 3152775 w 3329420"/>
                <a:gd name="connsiteY98" fmla="*/ 176212 h 852487"/>
                <a:gd name="connsiteX99" fmla="*/ 3109912 w 3329420"/>
                <a:gd name="connsiteY99" fmla="*/ 180975 h 852487"/>
                <a:gd name="connsiteX100" fmla="*/ 3086100 w 3329420"/>
                <a:gd name="connsiteY100" fmla="*/ 185737 h 852487"/>
                <a:gd name="connsiteX101" fmla="*/ 3071812 w 3329420"/>
                <a:gd name="connsiteY101" fmla="*/ 190500 h 852487"/>
                <a:gd name="connsiteX102" fmla="*/ 3028950 w 3329420"/>
                <a:gd name="connsiteY102" fmla="*/ 195262 h 852487"/>
                <a:gd name="connsiteX103" fmla="*/ 2952750 w 3329420"/>
                <a:gd name="connsiteY103" fmla="*/ 209550 h 852487"/>
                <a:gd name="connsiteX104" fmla="*/ 2909887 w 3329420"/>
                <a:gd name="connsiteY104" fmla="*/ 214312 h 852487"/>
                <a:gd name="connsiteX105" fmla="*/ 2886075 w 3329420"/>
                <a:gd name="connsiteY105" fmla="*/ 219075 h 852487"/>
                <a:gd name="connsiteX106" fmla="*/ 2852737 w 3329420"/>
                <a:gd name="connsiteY106" fmla="*/ 223837 h 852487"/>
                <a:gd name="connsiteX107" fmla="*/ 2814637 w 3329420"/>
                <a:gd name="connsiteY107" fmla="*/ 233362 h 852487"/>
                <a:gd name="connsiteX108" fmla="*/ 2771775 w 3329420"/>
                <a:gd name="connsiteY108" fmla="*/ 242887 h 852487"/>
                <a:gd name="connsiteX109" fmla="*/ 2743200 w 3329420"/>
                <a:gd name="connsiteY109" fmla="*/ 252412 h 852487"/>
                <a:gd name="connsiteX110" fmla="*/ 2728912 w 3329420"/>
                <a:gd name="connsiteY110" fmla="*/ 257175 h 852487"/>
                <a:gd name="connsiteX111" fmla="*/ 2700337 w 3329420"/>
                <a:gd name="connsiteY111" fmla="*/ 261937 h 852487"/>
                <a:gd name="connsiteX112" fmla="*/ 2686050 w 3329420"/>
                <a:gd name="connsiteY112" fmla="*/ 266700 h 852487"/>
                <a:gd name="connsiteX113" fmla="*/ 2590800 w 3329420"/>
                <a:gd name="connsiteY113" fmla="*/ 276225 h 852487"/>
                <a:gd name="connsiteX114" fmla="*/ 2557462 w 3329420"/>
                <a:gd name="connsiteY114" fmla="*/ 285750 h 852487"/>
                <a:gd name="connsiteX115" fmla="*/ 2519362 w 3329420"/>
                <a:gd name="connsiteY115" fmla="*/ 295275 h 852487"/>
                <a:gd name="connsiteX116" fmla="*/ 2509837 w 3329420"/>
                <a:gd name="connsiteY116" fmla="*/ 257175 h 852487"/>
                <a:gd name="connsiteX117" fmla="*/ 2500312 w 3329420"/>
                <a:gd name="connsiteY117" fmla="*/ 204787 h 852487"/>
                <a:gd name="connsiteX118" fmla="*/ 2386012 w 3329420"/>
                <a:gd name="connsiteY118" fmla="*/ 176212 h 852487"/>
                <a:gd name="connsiteX119" fmla="*/ 2395537 w 3329420"/>
                <a:gd name="connsiteY119" fmla="*/ 285750 h 852487"/>
                <a:gd name="connsiteX120" fmla="*/ 2390775 w 3329420"/>
                <a:gd name="connsiteY120" fmla="*/ 323850 h 852487"/>
                <a:gd name="connsiteX121" fmla="*/ 2319337 w 3329420"/>
                <a:gd name="connsiteY121" fmla="*/ 338137 h 852487"/>
                <a:gd name="connsiteX122" fmla="*/ 2266950 w 3329420"/>
                <a:gd name="connsiteY122" fmla="*/ 352425 h 852487"/>
                <a:gd name="connsiteX123" fmla="*/ 2209800 w 3329420"/>
                <a:gd name="connsiteY123" fmla="*/ 361950 h 852487"/>
                <a:gd name="connsiteX124" fmla="*/ 2176462 w 3329420"/>
                <a:gd name="connsiteY124" fmla="*/ 371475 h 852487"/>
                <a:gd name="connsiteX125" fmla="*/ 2119312 w 3329420"/>
                <a:gd name="connsiteY125" fmla="*/ 376237 h 852487"/>
                <a:gd name="connsiteX126" fmla="*/ 2071687 w 3329420"/>
                <a:gd name="connsiteY126" fmla="*/ 381000 h 852487"/>
                <a:gd name="connsiteX127" fmla="*/ 2057400 w 3329420"/>
                <a:gd name="connsiteY127" fmla="*/ 385762 h 852487"/>
                <a:gd name="connsiteX128" fmla="*/ 2009775 w 3329420"/>
                <a:gd name="connsiteY128" fmla="*/ 395287 h 852487"/>
                <a:gd name="connsiteX129" fmla="*/ 1962150 w 3329420"/>
                <a:gd name="connsiteY129" fmla="*/ 400050 h 852487"/>
                <a:gd name="connsiteX130" fmla="*/ 1928812 w 3329420"/>
                <a:gd name="connsiteY130" fmla="*/ 404812 h 852487"/>
                <a:gd name="connsiteX131" fmla="*/ 1828800 w 3329420"/>
                <a:gd name="connsiteY131" fmla="*/ 414337 h 852487"/>
                <a:gd name="connsiteX132" fmla="*/ 1795462 w 3329420"/>
                <a:gd name="connsiteY132" fmla="*/ 419100 h 852487"/>
                <a:gd name="connsiteX133" fmla="*/ 1776412 w 3329420"/>
                <a:gd name="connsiteY133" fmla="*/ 423862 h 852487"/>
                <a:gd name="connsiteX134" fmla="*/ 1643062 w 3329420"/>
                <a:gd name="connsiteY134" fmla="*/ 428625 h 852487"/>
                <a:gd name="connsiteX135" fmla="*/ 1481137 w 3329420"/>
                <a:gd name="connsiteY135" fmla="*/ 438150 h 852487"/>
                <a:gd name="connsiteX136" fmla="*/ 1438275 w 3329420"/>
                <a:gd name="connsiteY136" fmla="*/ 442912 h 852487"/>
                <a:gd name="connsiteX137" fmla="*/ 1376362 w 3329420"/>
                <a:gd name="connsiteY137" fmla="*/ 447675 h 852487"/>
                <a:gd name="connsiteX138" fmla="*/ 1323975 w 3329420"/>
                <a:gd name="connsiteY138" fmla="*/ 452437 h 85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3329420" h="852487">
                  <a:moveTo>
                    <a:pt x="0" y="852487"/>
                  </a:moveTo>
                  <a:cubicBezTo>
                    <a:pt x="11112" y="850900"/>
                    <a:pt x="24357" y="854460"/>
                    <a:pt x="33337" y="847725"/>
                  </a:cubicBezTo>
                  <a:cubicBezTo>
                    <a:pt x="36419" y="845414"/>
                    <a:pt x="38534" y="809190"/>
                    <a:pt x="42862" y="804862"/>
                  </a:cubicBezTo>
                  <a:cubicBezTo>
                    <a:pt x="47490" y="800234"/>
                    <a:pt x="55643" y="801981"/>
                    <a:pt x="61912" y="800100"/>
                  </a:cubicBezTo>
                  <a:cubicBezTo>
                    <a:pt x="71529" y="797215"/>
                    <a:pt x="80962" y="793750"/>
                    <a:pt x="90487" y="790575"/>
                  </a:cubicBezTo>
                  <a:lnTo>
                    <a:pt x="104775" y="785812"/>
                  </a:lnTo>
                  <a:cubicBezTo>
                    <a:pt x="107950" y="781050"/>
                    <a:pt x="109446" y="774558"/>
                    <a:pt x="114300" y="771525"/>
                  </a:cubicBezTo>
                  <a:cubicBezTo>
                    <a:pt x="122814" y="766204"/>
                    <a:pt x="133350" y="765175"/>
                    <a:pt x="142875" y="762000"/>
                  </a:cubicBezTo>
                  <a:lnTo>
                    <a:pt x="171450" y="752475"/>
                  </a:lnTo>
                  <a:cubicBezTo>
                    <a:pt x="176212" y="750888"/>
                    <a:pt x="181560" y="750497"/>
                    <a:pt x="185737" y="747712"/>
                  </a:cubicBezTo>
                  <a:cubicBezTo>
                    <a:pt x="218489" y="725877"/>
                    <a:pt x="203452" y="732282"/>
                    <a:pt x="228600" y="723900"/>
                  </a:cubicBezTo>
                  <a:cubicBezTo>
                    <a:pt x="233362" y="720725"/>
                    <a:pt x="237768" y="716935"/>
                    <a:pt x="242887" y="714375"/>
                  </a:cubicBezTo>
                  <a:cubicBezTo>
                    <a:pt x="247377" y="712130"/>
                    <a:pt x="253255" y="712748"/>
                    <a:pt x="257175" y="709612"/>
                  </a:cubicBezTo>
                  <a:cubicBezTo>
                    <a:pt x="287951" y="684992"/>
                    <a:pt x="245074" y="702535"/>
                    <a:pt x="280987" y="690562"/>
                  </a:cubicBezTo>
                  <a:cubicBezTo>
                    <a:pt x="282575" y="685800"/>
                    <a:pt x="281665" y="679193"/>
                    <a:pt x="285750" y="676275"/>
                  </a:cubicBezTo>
                  <a:cubicBezTo>
                    <a:pt x="293920" y="670439"/>
                    <a:pt x="314325" y="666750"/>
                    <a:pt x="314325" y="666750"/>
                  </a:cubicBezTo>
                  <a:cubicBezTo>
                    <a:pt x="319087" y="663575"/>
                    <a:pt x="323382" y="659550"/>
                    <a:pt x="328612" y="657225"/>
                  </a:cubicBezTo>
                  <a:cubicBezTo>
                    <a:pt x="337787" y="653147"/>
                    <a:pt x="357187" y="647700"/>
                    <a:pt x="357187" y="647700"/>
                  </a:cubicBezTo>
                  <a:cubicBezTo>
                    <a:pt x="361950" y="644525"/>
                    <a:pt x="366244" y="640500"/>
                    <a:pt x="371475" y="638175"/>
                  </a:cubicBezTo>
                  <a:cubicBezTo>
                    <a:pt x="380650" y="634097"/>
                    <a:pt x="390525" y="631825"/>
                    <a:pt x="400050" y="628650"/>
                  </a:cubicBezTo>
                  <a:lnTo>
                    <a:pt x="414337" y="623887"/>
                  </a:lnTo>
                  <a:lnTo>
                    <a:pt x="457200" y="609600"/>
                  </a:lnTo>
                  <a:cubicBezTo>
                    <a:pt x="470828" y="605057"/>
                    <a:pt x="475573" y="603068"/>
                    <a:pt x="490537" y="600075"/>
                  </a:cubicBezTo>
                  <a:cubicBezTo>
                    <a:pt x="516269" y="594929"/>
                    <a:pt x="516047" y="597184"/>
                    <a:pt x="538162" y="590550"/>
                  </a:cubicBezTo>
                  <a:cubicBezTo>
                    <a:pt x="547779" y="587665"/>
                    <a:pt x="566737" y="581025"/>
                    <a:pt x="566737" y="581025"/>
                  </a:cubicBezTo>
                  <a:cubicBezTo>
                    <a:pt x="589380" y="565930"/>
                    <a:pt x="575593" y="573311"/>
                    <a:pt x="609600" y="561975"/>
                  </a:cubicBezTo>
                  <a:cubicBezTo>
                    <a:pt x="614362" y="560387"/>
                    <a:pt x="619710" y="559997"/>
                    <a:pt x="623887" y="557212"/>
                  </a:cubicBezTo>
                  <a:cubicBezTo>
                    <a:pt x="628650" y="554037"/>
                    <a:pt x="632944" y="550012"/>
                    <a:pt x="638175" y="547687"/>
                  </a:cubicBezTo>
                  <a:cubicBezTo>
                    <a:pt x="638185" y="547683"/>
                    <a:pt x="673888" y="535783"/>
                    <a:pt x="681037" y="533400"/>
                  </a:cubicBezTo>
                  <a:cubicBezTo>
                    <a:pt x="681041" y="533399"/>
                    <a:pt x="709607" y="523876"/>
                    <a:pt x="709612" y="523875"/>
                  </a:cubicBezTo>
                  <a:cubicBezTo>
                    <a:pt x="732056" y="520134"/>
                    <a:pt x="737351" y="520032"/>
                    <a:pt x="757237" y="514350"/>
                  </a:cubicBezTo>
                  <a:cubicBezTo>
                    <a:pt x="762064" y="512971"/>
                    <a:pt x="767035" y="511832"/>
                    <a:pt x="771525" y="509587"/>
                  </a:cubicBezTo>
                  <a:cubicBezTo>
                    <a:pt x="776644" y="507027"/>
                    <a:pt x="780693" y="502622"/>
                    <a:pt x="785812" y="500062"/>
                  </a:cubicBezTo>
                  <a:cubicBezTo>
                    <a:pt x="796694" y="494621"/>
                    <a:pt x="813052" y="493252"/>
                    <a:pt x="823912" y="490537"/>
                  </a:cubicBezTo>
                  <a:cubicBezTo>
                    <a:pt x="828782" y="489319"/>
                    <a:pt x="833373" y="487154"/>
                    <a:pt x="838200" y="485775"/>
                  </a:cubicBezTo>
                  <a:cubicBezTo>
                    <a:pt x="844494" y="483977"/>
                    <a:pt x="850981" y="482893"/>
                    <a:pt x="857250" y="481012"/>
                  </a:cubicBezTo>
                  <a:cubicBezTo>
                    <a:pt x="866867" y="478127"/>
                    <a:pt x="876300" y="474662"/>
                    <a:pt x="885825" y="471487"/>
                  </a:cubicBezTo>
                  <a:lnTo>
                    <a:pt x="900112" y="466725"/>
                  </a:lnTo>
                  <a:cubicBezTo>
                    <a:pt x="904875" y="463550"/>
                    <a:pt x="909169" y="459525"/>
                    <a:pt x="914400" y="457200"/>
                  </a:cubicBezTo>
                  <a:cubicBezTo>
                    <a:pt x="923575" y="453122"/>
                    <a:pt x="942975" y="447675"/>
                    <a:pt x="942975" y="447675"/>
                  </a:cubicBezTo>
                  <a:cubicBezTo>
                    <a:pt x="947737" y="444500"/>
                    <a:pt x="952032" y="440475"/>
                    <a:pt x="957262" y="438150"/>
                  </a:cubicBezTo>
                  <a:cubicBezTo>
                    <a:pt x="980570" y="427791"/>
                    <a:pt x="983579" y="430255"/>
                    <a:pt x="1004887" y="423862"/>
                  </a:cubicBezTo>
                  <a:cubicBezTo>
                    <a:pt x="1014504" y="420977"/>
                    <a:pt x="1023937" y="417512"/>
                    <a:pt x="1033462" y="414337"/>
                  </a:cubicBezTo>
                  <a:cubicBezTo>
                    <a:pt x="1038225" y="412750"/>
                    <a:pt x="1042798" y="410400"/>
                    <a:pt x="1047750" y="409575"/>
                  </a:cubicBezTo>
                  <a:cubicBezTo>
                    <a:pt x="1057275" y="407987"/>
                    <a:pt x="1066957" y="407154"/>
                    <a:pt x="1076325" y="404812"/>
                  </a:cubicBezTo>
                  <a:cubicBezTo>
                    <a:pt x="1086065" y="402377"/>
                    <a:pt x="1094961" y="396707"/>
                    <a:pt x="1104900" y="395287"/>
                  </a:cubicBezTo>
                  <a:cubicBezTo>
                    <a:pt x="1152468" y="388492"/>
                    <a:pt x="1127081" y="391765"/>
                    <a:pt x="1181100" y="385762"/>
                  </a:cubicBezTo>
                  <a:cubicBezTo>
                    <a:pt x="1208232" y="376719"/>
                    <a:pt x="1188614" y="382220"/>
                    <a:pt x="1233487" y="376237"/>
                  </a:cubicBezTo>
                  <a:cubicBezTo>
                    <a:pt x="1296389" y="367850"/>
                    <a:pt x="1238901" y="373623"/>
                    <a:pt x="1328737" y="366712"/>
                  </a:cubicBezTo>
                  <a:cubicBezTo>
                    <a:pt x="1352204" y="358891"/>
                    <a:pt x="1341343" y="361564"/>
                    <a:pt x="1376362" y="357187"/>
                  </a:cubicBezTo>
                  <a:cubicBezTo>
                    <a:pt x="1424498" y="351170"/>
                    <a:pt x="1431037" y="351581"/>
                    <a:pt x="1485900" y="347662"/>
                  </a:cubicBezTo>
                  <a:cubicBezTo>
                    <a:pt x="1539653" y="338704"/>
                    <a:pt x="1500792" y="344217"/>
                    <a:pt x="1585912" y="338137"/>
                  </a:cubicBezTo>
                  <a:lnTo>
                    <a:pt x="1647825" y="333375"/>
                  </a:lnTo>
                  <a:cubicBezTo>
                    <a:pt x="1720641" y="318810"/>
                    <a:pt x="1605965" y="341145"/>
                    <a:pt x="1709737" y="323850"/>
                  </a:cubicBezTo>
                  <a:cubicBezTo>
                    <a:pt x="1746477" y="317727"/>
                    <a:pt x="1710203" y="319625"/>
                    <a:pt x="1752600" y="314325"/>
                  </a:cubicBezTo>
                  <a:cubicBezTo>
                    <a:pt x="1769999" y="312150"/>
                    <a:pt x="1787540" y="311307"/>
                    <a:pt x="1804987" y="309562"/>
                  </a:cubicBezTo>
                  <a:cubicBezTo>
                    <a:pt x="1819291" y="308132"/>
                    <a:pt x="1833562" y="306387"/>
                    <a:pt x="1847850" y="304800"/>
                  </a:cubicBezTo>
                  <a:cubicBezTo>
                    <a:pt x="1865238" y="299003"/>
                    <a:pt x="1864598" y="298560"/>
                    <a:pt x="1885950" y="295275"/>
                  </a:cubicBezTo>
                  <a:cubicBezTo>
                    <a:pt x="1923617" y="289480"/>
                    <a:pt x="1915176" y="293728"/>
                    <a:pt x="1943100" y="285750"/>
                  </a:cubicBezTo>
                  <a:cubicBezTo>
                    <a:pt x="1947927" y="284371"/>
                    <a:pt x="1952544" y="282308"/>
                    <a:pt x="1957387" y="280987"/>
                  </a:cubicBezTo>
                  <a:cubicBezTo>
                    <a:pt x="1970017" y="277542"/>
                    <a:pt x="1995487" y="271462"/>
                    <a:pt x="1995487" y="271462"/>
                  </a:cubicBezTo>
                  <a:cubicBezTo>
                    <a:pt x="2000250" y="268287"/>
                    <a:pt x="2004544" y="264262"/>
                    <a:pt x="2009775" y="261937"/>
                  </a:cubicBezTo>
                  <a:cubicBezTo>
                    <a:pt x="2018950" y="257859"/>
                    <a:pt x="2029996" y="257981"/>
                    <a:pt x="2038350" y="252412"/>
                  </a:cubicBezTo>
                  <a:cubicBezTo>
                    <a:pt x="2056814" y="240102"/>
                    <a:pt x="2047207" y="244697"/>
                    <a:pt x="2066925" y="238125"/>
                  </a:cubicBezTo>
                  <a:cubicBezTo>
                    <a:pt x="2071687" y="234950"/>
                    <a:pt x="2076093" y="231160"/>
                    <a:pt x="2081212" y="228600"/>
                  </a:cubicBezTo>
                  <a:cubicBezTo>
                    <a:pt x="2085702" y="226355"/>
                    <a:pt x="2090608" y="224966"/>
                    <a:pt x="2095500" y="223837"/>
                  </a:cubicBezTo>
                  <a:cubicBezTo>
                    <a:pt x="2111275" y="220197"/>
                    <a:pt x="2127766" y="219432"/>
                    <a:pt x="2143125" y="214312"/>
                  </a:cubicBezTo>
                  <a:cubicBezTo>
                    <a:pt x="2152650" y="211137"/>
                    <a:pt x="2161855" y="206756"/>
                    <a:pt x="2171700" y="204787"/>
                  </a:cubicBezTo>
                  <a:cubicBezTo>
                    <a:pt x="2180761" y="202975"/>
                    <a:pt x="2200035" y="200145"/>
                    <a:pt x="2209800" y="195262"/>
                  </a:cubicBezTo>
                  <a:cubicBezTo>
                    <a:pt x="2246722" y="176801"/>
                    <a:pt x="2202468" y="192942"/>
                    <a:pt x="2238375" y="180975"/>
                  </a:cubicBezTo>
                  <a:lnTo>
                    <a:pt x="2266950" y="161925"/>
                  </a:lnTo>
                  <a:cubicBezTo>
                    <a:pt x="2271712" y="158750"/>
                    <a:pt x="2275684" y="153788"/>
                    <a:pt x="2281237" y="152400"/>
                  </a:cubicBezTo>
                  <a:cubicBezTo>
                    <a:pt x="2287587" y="150812"/>
                    <a:pt x="2294018" y="149518"/>
                    <a:pt x="2300287" y="147637"/>
                  </a:cubicBezTo>
                  <a:cubicBezTo>
                    <a:pt x="2309904" y="144752"/>
                    <a:pt x="2318836" y="138640"/>
                    <a:pt x="2328862" y="138112"/>
                  </a:cubicBezTo>
                  <a:cubicBezTo>
                    <a:pt x="2471689" y="130596"/>
                    <a:pt x="2389159" y="134265"/>
                    <a:pt x="2576512" y="128587"/>
                  </a:cubicBezTo>
                  <a:cubicBezTo>
                    <a:pt x="2582862" y="127000"/>
                    <a:pt x="2589106" y="124901"/>
                    <a:pt x="2595562" y="123825"/>
                  </a:cubicBezTo>
                  <a:cubicBezTo>
                    <a:pt x="2629558" y="118159"/>
                    <a:pt x="2665813" y="113853"/>
                    <a:pt x="2700337" y="109537"/>
                  </a:cubicBezTo>
                  <a:cubicBezTo>
                    <a:pt x="2709862" y="106362"/>
                    <a:pt x="2718973" y="101432"/>
                    <a:pt x="2728912" y="100012"/>
                  </a:cubicBezTo>
                  <a:cubicBezTo>
                    <a:pt x="2739563" y="98491"/>
                    <a:pt x="2778916" y="93133"/>
                    <a:pt x="2790825" y="90487"/>
                  </a:cubicBezTo>
                  <a:cubicBezTo>
                    <a:pt x="2795725" y="89398"/>
                    <a:pt x="2800221" y="86854"/>
                    <a:pt x="2805112" y="85725"/>
                  </a:cubicBezTo>
                  <a:cubicBezTo>
                    <a:pt x="2820887" y="82085"/>
                    <a:pt x="2836862" y="79375"/>
                    <a:pt x="2852737" y="76200"/>
                  </a:cubicBezTo>
                  <a:cubicBezTo>
                    <a:pt x="2860675" y="74612"/>
                    <a:pt x="2868871" y="73997"/>
                    <a:pt x="2876550" y="71437"/>
                  </a:cubicBezTo>
                  <a:cubicBezTo>
                    <a:pt x="2894782" y="65360"/>
                    <a:pt x="2906175" y="60750"/>
                    <a:pt x="2924175" y="57150"/>
                  </a:cubicBezTo>
                  <a:cubicBezTo>
                    <a:pt x="2933644" y="55256"/>
                    <a:pt x="2943382" y="54729"/>
                    <a:pt x="2952750" y="52387"/>
                  </a:cubicBezTo>
                  <a:cubicBezTo>
                    <a:pt x="2962490" y="49952"/>
                    <a:pt x="2971307" y="43530"/>
                    <a:pt x="2981325" y="42862"/>
                  </a:cubicBezTo>
                  <a:cubicBezTo>
                    <a:pt x="3070258" y="36934"/>
                    <a:pt x="3028995" y="40261"/>
                    <a:pt x="3105150" y="33337"/>
                  </a:cubicBezTo>
                  <a:lnTo>
                    <a:pt x="3143250" y="23812"/>
                  </a:lnTo>
                  <a:cubicBezTo>
                    <a:pt x="3149600" y="22225"/>
                    <a:pt x="3155882" y="20334"/>
                    <a:pt x="3162300" y="19050"/>
                  </a:cubicBezTo>
                  <a:cubicBezTo>
                    <a:pt x="3181190" y="15272"/>
                    <a:pt x="3206979" y="10506"/>
                    <a:pt x="3224212" y="4762"/>
                  </a:cubicBezTo>
                  <a:lnTo>
                    <a:pt x="3238500" y="0"/>
                  </a:lnTo>
                  <a:cubicBezTo>
                    <a:pt x="3246437" y="1587"/>
                    <a:pt x="3254267" y="3868"/>
                    <a:pt x="3262312" y="4762"/>
                  </a:cubicBezTo>
                  <a:cubicBezTo>
                    <a:pt x="3282884" y="7048"/>
                    <a:pt x="3310754" y="-6191"/>
                    <a:pt x="3324225" y="9525"/>
                  </a:cubicBezTo>
                  <a:cubicBezTo>
                    <a:pt x="3337695" y="25240"/>
                    <a:pt x="3320886" y="50788"/>
                    <a:pt x="3319462" y="71437"/>
                  </a:cubicBezTo>
                  <a:cubicBezTo>
                    <a:pt x="3317711" y="96826"/>
                    <a:pt x="3320529" y="122864"/>
                    <a:pt x="3314700" y="147637"/>
                  </a:cubicBezTo>
                  <a:cubicBezTo>
                    <a:pt x="3313550" y="152524"/>
                    <a:pt x="3305402" y="151846"/>
                    <a:pt x="3300412" y="152400"/>
                  </a:cubicBezTo>
                  <a:cubicBezTo>
                    <a:pt x="3276693" y="155035"/>
                    <a:pt x="3252787" y="155575"/>
                    <a:pt x="3228975" y="157162"/>
                  </a:cubicBezTo>
                  <a:cubicBezTo>
                    <a:pt x="3222625" y="158750"/>
                    <a:pt x="3216194" y="160044"/>
                    <a:pt x="3209925" y="161925"/>
                  </a:cubicBezTo>
                  <a:cubicBezTo>
                    <a:pt x="3200308" y="164810"/>
                    <a:pt x="3191254" y="169800"/>
                    <a:pt x="3181350" y="171450"/>
                  </a:cubicBezTo>
                  <a:cubicBezTo>
                    <a:pt x="3171825" y="173037"/>
                    <a:pt x="3162347" y="174936"/>
                    <a:pt x="3152775" y="176212"/>
                  </a:cubicBezTo>
                  <a:cubicBezTo>
                    <a:pt x="3138525" y="178112"/>
                    <a:pt x="3124143" y="178942"/>
                    <a:pt x="3109912" y="180975"/>
                  </a:cubicBezTo>
                  <a:cubicBezTo>
                    <a:pt x="3101899" y="182120"/>
                    <a:pt x="3093953" y="183774"/>
                    <a:pt x="3086100" y="185737"/>
                  </a:cubicBezTo>
                  <a:cubicBezTo>
                    <a:pt x="3081230" y="186955"/>
                    <a:pt x="3076764" y="189675"/>
                    <a:pt x="3071812" y="190500"/>
                  </a:cubicBezTo>
                  <a:cubicBezTo>
                    <a:pt x="3057632" y="192863"/>
                    <a:pt x="3043149" y="193020"/>
                    <a:pt x="3028950" y="195262"/>
                  </a:cubicBezTo>
                  <a:cubicBezTo>
                    <a:pt x="2975378" y="203720"/>
                    <a:pt x="2995193" y="203891"/>
                    <a:pt x="2952750" y="209550"/>
                  </a:cubicBezTo>
                  <a:cubicBezTo>
                    <a:pt x="2938501" y="211450"/>
                    <a:pt x="2924118" y="212279"/>
                    <a:pt x="2909887" y="214312"/>
                  </a:cubicBezTo>
                  <a:cubicBezTo>
                    <a:pt x="2901874" y="215457"/>
                    <a:pt x="2894059" y="217744"/>
                    <a:pt x="2886075" y="219075"/>
                  </a:cubicBezTo>
                  <a:cubicBezTo>
                    <a:pt x="2875002" y="220920"/>
                    <a:pt x="2863744" y="221636"/>
                    <a:pt x="2852737" y="223837"/>
                  </a:cubicBezTo>
                  <a:cubicBezTo>
                    <a:pt x="2839900" y="226404"/>
                    <a:pt x="2827474" y="230794"/>
                    <a:pt x="2814637" y="233362"/>
                  </a:cubicBezTo>
                  <a:cubicBezTo>
                    <a:pt x="2801053" y="236079"/>
                    <a:pt x="2785217" y="238854"/>
                    <a:pt x="2771775" y="242887"/>
                  </a:cubicBezTo>
                  <a:cubicBezTo>
                    <a:pt x="2762158" y="245772"/>
                    <a:pt x="2752725" y="249237"/>
                    <a:pt x="2743200" y="252412"/>
                  </a:cubicBezTo>
                  <a:cubicBezTo>
                    <a:pt x="2738437" y="254000"/>
                    <a:pt x="2733864" y="256350"/>
                    <a:pt x="2728912" y="257175"/>
                  </a:cubicBezTo>
                  <a:lnTo>
                    <a:pt x="2700337" y="261937"/>
                  </a:lnTo>
                  <a:cubicBezTo>
                    <a:pt x="2695575" y="263525"/>
                    <a:pt x="2690973" y="265715"/>
                    <a:pt x="2686050" y="266700"/>
                  </a:cubicBezTo>
                  <a:cubicBezTo>
                    <a:pt x="2657223" y="272465"/>
                    <a:pt x="2617806" y="274147"/>
                    <a:pt x="2590800" y="276225"/>
                  </a:cubicBezTo>
                  <a:cubicBezTo>
                    <a:pt x="2574895" y="281526"/>
                    <a:pt x="2575394" y="281765"/>
                    <a:pt x="2557462" y="285750"/>
                  </a:cubicBezTo>
                  <a:cubicBezTo>
                    <a:pt x="2522976" y="293414"/>
                    <a:pt x="2544896" y="286763"/>
                    <a:pt x="2519362" y="295275"/>
                  </a:cubicBezTo>
                  <a:cubicBezTo>
                    <a:pt x="2513569" y="277894"/>
                    <a:pt x="2513120" y="278515"/>
                    <a:pt x="2509837" y="257175"/>
                  </a:cubicBezTo>
                  <a:cubicBezTo>
                    <a:pt x="2502143" y="207167"/>
                    <a:pt x="2510028" y="233934"/>
                    <a:pt x="2500312" y="204787"/>
                  </a:cubicBezTo>
                  <a:cubicBezTo>
                    <a:pt x="2493664" y="158244"/>
                    <a:pt x="2496080" y="96163"/>
                    <a:pt x="2386012" y="176212"/>
                  </a:cubicBezTo>
                  <a:cubicBezTo>
                    <a:pt x="2381511" y="179486"/>
                    <a:pt x="2393240" y="267373"/>
                    <a:pt x="2395537" y="285750"/>
                  </a:cubicBezTo>
                  <a:cubicBezTo>
                    <a:pt x="2393950" y="298450"/>
                    <a:pt x="2398115" y="313365"/>
                    <a:pt x="2390775" y="323850"/>
                  </a:cubicBezTo>
                  <a:cubicBezTo>
                    <a:pt x="2383655" y="334022"/>
                    <a:pt x="2321934" y="337849"/>
                    <a:pt x="2319337" y="338137"/>
                  </a:cubicBezTo>
                  <a:cubicBezTo>
                    <a:pt x="2289350" y="348133"/>
                    <a:pt x="2295555" y="347377"/>
                    <a:pt x="2266950" y="352425"/>
                  </a:cubicBezTo>
                  <a:cubicBezTo>
                    <a:pt x="2247931" y="355781"/>
                    <a:pt x="2228122" y="355844"/>
                    <a:pt x="2209800" y="361950"/>
                  </a:cubicBezTo>
                  <a:cubicBezTo>
                    <a:pt x="2200315" y="365111"/>
                    <a:pt x="2186024" y="370280"/>
                    <a:pt x="2176462" y="371475"/>
                  </a:cubicBezTo>
                  <a:cubicBezTo>
                    <a:pt x="2157494" y="373846"/>
                    <a:pt x="2138350" y="374506"/>
                    <a:pt x="2119312" y="376237"/>
                  </a:cubicBezTo>
                  <a:lnTo>
                    <a:pt x="2071687" y="381000"/>
                  </a:lnTo>
                  <a:cubicBezTo>
                    <a:pt x="2066925" y="382587"/>
                    <a:pt x="2062227" y="384383"/>
                    <a:pt x="2057400" y="385762"/>
                  </a:cubicBezTo>
                  <a:cubicBezTo>
                    <a:pt x="2041447" y="390320"/>
                    <a:pt x="2026418" y="393207"/>
                    <a:pt x="2009775" y="395287"/>
                  </a:cubicBezTo>
                  <a:cubicBezTo>
                    <a:pt x="1993944" y="397266"/>
                    <a:pt x="1977995" y="398186"/>
                    <a:pt x="1962150" y="400050"/>
                  </a:cubicBezTo>
                  <a:cubicBezTo>
                    <a:pt x="1951001" y="401362"/>
                    <a:pt x="1939951" y="403420"/>
                    <a:pt x="1928812" y="404812"/>
                  </a:cubicBezTo>
                  <a:cubicBezTo>
                    <a:pt x="1850698" y="414576"/>
                    <a:pt x="1921888" y="404538"/>
                    <a:pt x="1828800" y="414337"/>
                  </a:cubicBezTo>
                  <a:cubicBezTo>
                    <a:pt x="1817636" y="415512"/>
                    <a:pt x="1806506" y="417092"/>
                    <a:pt x="1795462" y="419100"/>
                  </a:cubicBezTo>
                  <a:cubicBezTo>
                    <a:pt x="1789022" y="420271"/>
                    <a:pt x="1782945" y="423454"/>
                    <a:pt x="1776412" y="423862"/>
                  </a:cubicBezTo>
                  <a:cubicBezTo>
                    <a:pt x="1732020" y="426636"/>
                    <a:pt x="1687512" y="427037"/>
                    <a:pt x="1643062" y="428625"/>
                  </a:cubicBezTo>
                  <a:cubicBezTo>
                    <a:pt x="1543339" y="439704"/>
                    <a:pt x="1662597" y="427476"/>
                    <a:pt x="1481137" y="438150"/>
                  </a:cubicBezTo>
                  <a:cubicBezTo>
                    <a:pt x="1466787" y="438994"/>
                    <a:pt x="1452591" y="441611"/>
                    <a:pt x="1438275" y="442912"/>
                  </a:cubicBezTo>
                  <a:cubicBezTo>
                    <a:pt x="1417661" y="444786"/>
                    <a:pt x="1396989" y="445956"/>
                    <a:pt x="1376362" y="447675"/>
                  </a:cubicBezTo>
                  <a:lnTo>
                    <a:pt x="1323975" y="452437"/>
                  </a:lnTo>
                </a:path>
              </a:pathLst>
            </a:custGeom>
            <a:noFill/>
            <a:ln w="38100">
              <a:solidFill>
                <a:schemeClr val="accent4"/>
              </a:solidFill>
            </a:ln>
            <a:effectLst>
              <a:glow rad="139700">
                <a:schemeClr val="accent2"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8330513" y="507428"/>
              <a:ext cx="674573" cy="741600"/>
              <a:chOff x="7223166" y="3310177"/>
              <a:chExt cx="674573" cy="741600"/>
            </a:xfrm>
          </p:grpSpPr>
          <p:cxnSp>
            <p:nvCxnSpPr>
              <p:cNvPr id="32" name="Connecteur droit avec flèche 31"/>
              <p:cNvCxnSpPr>
                <a:cxnSpLocks/>
              </p:cNvCxnSpPr>
              <p:nvPr/>
            </p:nvCxnSpPr>
            <p:spPr>
              <a:xfrm flipV="1">
                <a:off x="7267739" y="3310177"/>
                <a:ext cx="630000" cy="741600"/>
              </a:xfrm>
              <a:prstGeom prst="straightConnector1">
                <a:avLst/>
              </a:prstGeom>
              <a:ln w="50800" cmpd="tri">
                <a:solidFill>
                  <a:schemeClr val="bg1">
                    <a:lumMod val="85000"/>
                  </a:schemeClr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ZoneTexte 32"/>
              <p:cNvSpPr txBox="1"/>
              <p:nvPr/>
            </p:nvSpPr>
            <p:spPr>
              <a:xfrm>
                <a:off x="7223166" y="3464065"/>
                <a:ext cx="3595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dirty="0">
                    <a:solidFill>
                      <a:schemeClr val="bg2">
                        <a:lumMod val="75000"/>
                      </a:schemeClr>
                    </a:solidFill>
                  </a:rPr>
                  <a:t>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85073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1966</TotalTime>
  <Words>76</Words>
  <Application>Microsoft Office PowerPoint</Application>
  <PresentationFormat>Affichage à l'écran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76</cp:revision>
  <dcterms:created xsi:type="dcterms:W3CDTF">2017-06-11T10:49:49Z</dcterms:created>
  <dcterms:modified xsi:type="dcterms:W3CDTF">2017-06-12T19:36:29Z</dcterms:modified>
</cp:coreProperties>
</file>