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86" r:id="rId3"/>
  </p:sldMasterIdLst>
  <p:notesMasterIdLst>
    <p:notesMasterId r:id="rId6"/>
  </p:notesMasterIdLst>
  <p:handoutMasterIdLst>
    <p:handoutMasterId r:id="rId7"/>
  </p:handoutMasterIdLst>
  <p:sldIdLst>
    <p:sldId id="256" r:id="rId4"/>
    <p:sldId id="257" r:id="rId5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E47EF42-A384-4555-AD82-70A3F12E5C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C06BED-5AF6-4AFC-9FA4-E4D07AADF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F945-9421-4BAA-ABB2-515500799600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5E526D-6C69-4E74-BBED-2D4891556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5E0573-3581-41FE-A17E-23A0DAED80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C09FB-A407-4FE8-8208-BF7B1D2E5B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9175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93D3E1-5E2C-40BC-A85A-915B32A084C1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31B942A-A5CD-4261-8FF6-4EF8C799A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07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90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24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D058DE-1AE4-4DF9-A4B6-37A8F51B8195}" type="datetimeFigureOut">
              <a:rPr lang="fr-FR" smtClean="0"/>
              <a:t>01/02/2018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24A300-0719-476A-A671-EDBC154B3F2D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11" Type="http://schemas.openxmlformats.org/officeDocument/2006/relationships/image" Target="../media/image14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0" y="20553"/>
            <a:ext cx="9540551" cy="6837447"/>
            <a:chOff x="0" y="20553"/>
            <a:chExt cx="9540551" cy="6837447"/>
          </a:xfrm>
        </p:grpSpPr>
        <p:pic>
          <p:nvPicPr>
            <p:cNvPr id="1031" name="Picture 7" descr="F:\Selection 2017\IMG_366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916"/>
              <a:ext cx="1874112" cy="2498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ZoneTexte 57"/>
            <p:cNvSpPr txBox="1"/>
            <p:nvPr/>
          </p:nvSpPr>
          <p:spPr>
            <a:xfrm>
              <a:off x="39972" y="315247"/>
              <a:ext cx="1834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/>
                <a:t>Père Janvier </a:t>
              </a:r>
              <a:r>
                <a:rPr lang="fr-FR" dirty="0"/>
                <a:t>Home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3585378" y="6396335"/>
              <a:ext cx="5955173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fr-FR" sz="24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 souhaits de BELLE ANNEE 2018</a:t>
              </a:r>
            </a:p>
          </p:txBody>
        </p:sp>
        <p:pic>
          <p:nvPicPr>
            <p:cNvPr id="1029" name="Picture 5" descr="F:\Selection 2017\DSCF492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618" y="1340768"/>
              <a:ext cx="4251527" cy="3188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3677176" y="2384212"/>
              <a:ext cx="2757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Juillet</a:t>
              </a:r>
              <a:r>
                <a:rPr lang="fr-FR" dirty="0"/>
                <a:t>: </a:t>
              </a:r>
              <a:r>
                <a:rPr lang="fr-FR" dirty="0" err="1"/>
                <a:t>Autrans</a:t>
              </a:r>
              <a:endParaRPr lang="fr-FR" dirty="0"/>
            </a:p>
          </p:txBody>
        </p:sp>
        <p:pic>
          <p:nvPicPr>
            <p:cNvPr id="1030" name="Picture 6" descr="F:\Selection 2017\IMG_017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5900">
              <a:off x="652840" y="2611912"/>
              <a:ext cx="3024336" cy="226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F:\Selection 2017\WP_20170915_15_32_01_Pr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280" y="4779004"/>
              <a:ext cx="2899106" cy="1630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 rot="21009326">
              <a:off x="652840" y="288349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Août</a:t>
              </a:r>
              <a:r>
                <a:rPr lang="fr-FR" dirty="0"/>
                <a:t>: La Manga</a:t>
              </a:r>
            </a:p>
          </p:txBody>
        </p:sp>
        <p:pic>
          <p:nvPicPr>
            <p:cNvPr id="1028" name="Picture 4" descr="F:\Selection 2017\DSCF362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283" y="20553"/>
              <a:ext cx="3024336" cy="226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012994" y="123505"/>
              <a:ext cx="2679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Février</a:t>
              </a:r>
              <a:r>
                <a:rPr lang="fr-FR" dirty="0"/>
                <a:t>: St-François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778286" y="5131930"/>
              <a:ext cx="1362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Grenoble</a:t>
              </a: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49543">
              <a:off x="512615" y="4412240"/>
              <a:ext cx="2769687" cy="207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 rot="20627561">
              <a:off x="1898904" y="6047074"/>
              <a:ext cx="2521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Sept</a:t>
              </a:r>
              <a:r>
                <a:rPr lang="fr-FR" dirty="0"/>
                <a:t>: Amsterdam</a:t>
              </a:r>
            </a:p>
          </p:txBody>
        </p:sp>
        <p:pic>
          <p:nvPicPr>
            <p:cNvPr id="1033" name="Picture 9" descr="F:\Selection 2017\IMG_385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33" y="488415"/>
              <a:ext cx="2664295" cy="149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F:\Selection 2017\WP_20170522_19_30_44_Pr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427517"/>
              <a:ext cx="1486494" cy="2636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007619" y="60749"/>
              <a:ext cx="266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Mars</a:t>
              </a:r>
              <a:r>
                <a:rPr lang="fr-FR" dirty="0"/>
                <a:t>: Anniversaires</a:t>
              </a: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697" y="4186272"/>
              <a:ext cx="2990498" cy="224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 rot="4123469">
              <a:off x="7915893" y="3387368"/>
              <a:ext cx="461665" cy="136030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fr-FR" b="1" spc="600" dirty="0"/>
                <a:t>Juin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159581" y="5749827"/>
              <a:ext cx="2876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Forcalquier…</a:t>
              </a:r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</a:p>
            <a:p>
              <a:r>
                <a:rPr lang="fr-FR" b="1" dirty="0">
                  <a:solidFill>
                    <a:schemeClr val="bg2">
                      <a:lumMod val="50000"/>
                    </a:schemeClr>
                  </a:solidFill>
                </a:rPr>
                <a:t>               …Cœur de Savon</a:t>
              </a:r>
            </a:p>
          </p:txBody>
        </p:sp>
        <p:pic>
          <p:nvPicPr>
            <p:cNvPr id="1035" name="Picture 11" descr="D:\Monik\OneDrive\Dossiers\Images\Pellicule\IMG_20171103_215929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740" y="65061"/>
              <a:ext cx="1112594" cy="834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7768148" y="909706"/>
              <a:ext cx="1310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Thaïlande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591" y="1279038"/>
              <a:ext cx="1319756" cy="1759858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8853283" y="598218"/>
              <a:ext cx="2585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Octobre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5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:\Selection 2017\IMG_3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916"/>
            <a:ext cx="1874112" cy="24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39972" y="315247"/>
            <a:ext cx="1834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Père Janvier Home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85378" y="6396335"/>
            <a:ext cx="595517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souhaits de BELLE ANNEE 2018</a:t>
            </a:r>
          </a:p>
        </p:txBody>
      </p:sp>
      <p:pic>
        <p:nvPicPr>
          <p:cNvPr id="1029" name="Picture 5" descr="F:\Selection 2017\DSCF4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18" y="1340768"/>
            <a:ext cx="4251527" cy="318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77176" y="2384212"/>
            <a:ext cx="275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Juillet: </a:t>
            </a:r>
            <a:r>
              <a:rPr lang="fr-FR" dirty="0" err="1"/>
              <a:t>Autrans</a:t>
            </a:r>
            <a:endParaRPr lang="fr-FR" dirty="0"/>
          </a:p>
        </p:txBody>
      </p:sp>
      <p:pic>
        <p:nvPicPr>
          <p:cNvPr id="1026" name="Picture 2" descr="F:\Selection 2017\WP_20170915_15_32_01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80" y="4779004"/>
            <a:ext cx="2899106" cy="16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Selection 2017\DSCF3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4313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12160" y="230832"/>
            <a:ext cx="267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Février: St-François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778286" y="5131930"/>
            <a:ext cx="136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Grenoble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261">
            <a:off x="590246" y="4227865"/>
            <a:ext cx="2998896" cy="22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20644752">
            <a:off x="2015297" y="6149970"/>
            <a:ext cx="252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Sept</a:t>
            </a:r>
            <a:r>
              <a:rPr lang="fr-FR" dirty="0"/>
              <a:t>: </a:t>
            </a:r>
            <a:r>
              <a:rPr lang="fr-FR" b="1" dirty="0"/>
              <a:t>Amsterdam</a:t>
            </a:r>
          </a:p>
        </p:txBody>
      </p:sp>
      <p:pic>
        <p:nvPicPr>
          <p:cNvPr id="1033" name="Picture 9" descr="F:\Selection 2017\IMG_385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129"/>
            <a:ext cx="2664295" cy="14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Selection 2017\WP_20170522_19_30_44_Pr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7517"/>
            <a:ext cx="148649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96607" y="152129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Mars: Anniversaires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97" y="4186272"/>
            <a:ext cx="2990498" cy="22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 rot="5400000">
            <a:off x="7555861" y="3670589"/>
            <a:ext cx="1464760" cy="3693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b="1" dirty="0"/>
              <a:t>Juin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59581" y="5749827"/>
            <a:ext cx="287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Forcalquier…</a:t>
            </a: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               …Cœur de Savon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830">
            <a:off x="524215" y="2426685"/>
            <a:ext cx="2699792" cy="202461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20429435">
            <a:off x="425284" y="2568877"/>
            <a:ext cx="214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Août:      Lisbonne</a:t>
            </a:r>
          </a:p>
        </p:txBody>
      </p:sp>
    </p:spTree>
    <p:extLst>
      <p:ext uri="{BB962C8B-B14F-4D97-AF65-F5344CB8AC3E}">
        <p14:creationId xmlns:p14="http://schemas.microsoft.com/office/powerpoint/2010/main" val="13961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2201</TotalTime>
  <Words>69</Words>
  <Application>Microsoft Office PowerPoint</Application>
  <PresentationFormat>Affichage à l'écran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ind_0197_slide</vt:lpstr>
      <vt:lpstr>1_Default Design</vt:lpstr>
      <vt:lpstr>Apex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</dc:creator>
  <cp:lastModifiedBy>Arthur DE GRAAUW</cp:lastModifiedBy>
  <cp:revision>75</cp:revision>
  <cp:lastPrinted>2018-01-31T23:26:24Z</cp:lastPrinted>
  <dcterms:created xsi:type="dcterms:W3CDTF">2014-01-02T16:23:07Z</dcterms:created>
  <dcterms:modified xsi:type="dcterms:W3CDTF">2018-01-31T23:26:36Z</dcterms:modified>
</cp:coreProperties>
</file>