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9" r:id="rId2"/>
    <p:sldId id="260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38DF2-432C-4D4C-977F-6E781511983E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A9BCB-FBFE-4C2B-89B0-9FA94EBAF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504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12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78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9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08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01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45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20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2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43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4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PowerPoint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monique.chapeldegraauw@arteliagroup.com" TargetMode="External"/><Relationship Id="rId5" Type="http://schemas.openxmlformats.org/officeDocument/2006/relationships/hyperlink" Target="mailto:arthur.degraauw@arteliagroup.com" TargetMode="Externa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38479"/>
              </p:ext>
            </p:extLst>
          </p:nvPr>
        </p:nvGraphicFramePr>
        <p:xfrm>
          <a:off x="-133597" y="-13451"/>
          <a:ext cx="9277597" cy="695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résentation" r:id="rId3" imgW="2429233" imgH="1821306" progId="PowerPoint.Show.12">
                  <p:embed/>
                </p:oleObj>
              </mc:Choice>
              <mc:Fallback>
                <p:oleObj name="Présentation" r:id="rId3" imgW="2429233" imgH="182130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597" y="-13451"/>
                        <a:ext cx="9277597" cy="6957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79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141011"/>
              </p:ext>
            </p:extLst>
          </p:nvPr>
        </p:nvGraphicFramePr>
        <p:xfrm>
          <a:off x="2051720" y="404664"/>
          <a:ext cx="5281198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résentation" r:id="rId3" imgW="4570514" imgH="3427494" progId="PowerPoint.Show.12">
                  <p:embed/>
                </p:oleObj>
              </mc:Choice>
              <mc:Fallback>
                <p:oleObj name="Présentation" r:id="rId3" imgW="4570514" imgH="342749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404664"/>
                        <a:ext cx="5281198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17464" y="4653136"/>
            <a:ext cx="4572000" cy="168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1100" u="sng" dirty="0">
                <a:solidFill>
                  <a:prstClr val="black"/>
                </a:solidFill>
              </a:rPr>
              <a:t>PM:  notre nouvelle adresse:</a:t>
            </a:r>
            <a:endParaRPr lang="fr-FR" sz="11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</a:rPr>
              <a:t>3 bis passage de la République</a:t>
            </a:r>
          </a:p>
          <a:p>
            <a:pPr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</a:rPr>
              <a:t>38000 Grenoble</a:t>
            </a:r>
          </a:p>
          <a:p>
            <a:pPr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</a:rPr>
              <a:t>Tél:  +33 (0) 457 93 12 41</a:t>
            </a:r>
          </a:p>
          <a:p>
            <a:pPr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  <a:hlinkClick r:id="rId5"/>
              </a:rPr>
              <a:t>arthur.degraauw@arteliagroup.com</a:t>
            </a:r>
            <a:endParaRPr lang="fr-FR" sz="11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</a:rPr>
              <a:t>Mob: +33 (0) 607 86 33 83</a:t>
            </a:r>
          </a:p>
          <a:p>
            <a:pPr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  <a:hlinkClick r:id="rId6"/>
              </a:rPr>
              <a:t>monique.chapeldegraauw@arteliagroup.com</a:t>
            </a:r>
            <a:endParaRPr lang="fr-FR" sz="11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</a:rPr>
              <a:t>Mob: +33 (0) 607 61 75 51</a:t>
            </a:r>
          </a:p>
        </p:txBody>
      </p:sp>
    </p:spTree>
    <p:extLst>
      <p:ext uri="{BB962C8B-B14F-4D97-AF65-F5344CB8AC3E}">
        <p14:creationId xmlns:p14="http://schemas.microsoft.com/office/powerpoint/2010/main" val="12329489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49</Words>
  <Application>Microsoft Office PowerPoint</Application>
  <PresentationFormat>Affichage à l'écran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Présentation Microsoft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</dc:creator>
  <cp:lastModifiedBy>AdG</cp:lastModifiedBy>
  <cp:revision>22</cp:revision>
  <dcterms:created xsi:type="dcterms:W3CDTF">2012-12-25T21:55:53Z</dcterms:created>
  <dcterms:modified xsi:type="dcterms:W3CDTF">2013-01-12T16:07:08Z</dcterms:modified>
</cp:coreProperties>
</file>