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3D0A9CE0-A217-4015-928F-D6F56591189B}"/>
    <pc:docChg chg="custSel modSld">
      <pc:chgData name="Arthur DE GRAAUW" userId="50bdfb513eb44029" providerId="LiveId" clId="{3D0A9CE0-A217-4015-928F-D6F56591189B}" dt="2021-06-22T12:54:48.049" v="136" actId="164"/>
      <pc:docMkLst>
        <pc:docMk/>
      </pc:docMkLst>
      <pc:sldChg chg="addSp modSp mod">
        <pc:chgData name="Arthur DE GRAAUW" userId="50bdfb513eb44029" providerId="LiveId" clId="{3D0A9CE0-A217-4015-928F-D6F56591189B}" dt="2021-06-22T12:54:48.049" v="136" actId="164"/>
        <pc:sldMkLst>
          <pc:docMk/>
          <pc:sldMk cId="2702764160" sldId="256"/>
        </pc:sldMkLst>
        <pc:spChg chg="add mod">
          <ac:chgData name="Arthur DE GRAAUW" userId="50bdfb513eb44029" providerId="LiveId" clId="{3D0A9CE0-A217-4015-928F-D6F56591189B}" dt="2021-06-22T12:54:48.049" v="136" actId="164"/>
          <ac:spMkLst>
            <pc:docMk/>
            <pc:sldMk cId="2702764160" sldId="256"/>
            <ac:spMk id="10" creationId="{283F71F1-AB55-4C03-97A3-FFA50871289D}"/>
          </ac:spMkLst>
        </pc:spChg>
        <pc:spChg chg="add mod">
          <ac:chgData name="Arthur DE GRAAUW" userId="50bdfb513eb44029" providerId="LiveId" clId="{3D0A9CE0-A217-4015-928F-D6F56591189B}" dt="2021-06-22T12:54:48.049" v="136" actId="164"/>
          <ac:spMkLst>
            <pc:docMk/>
            <pc:sldMk cId="2702764160" sldId="256"/>
            <ac:spMk id="13" creationId="{5B6AA85D-86F7-4494-BA0C-1F12BFC81BBF}"/>
          </ac:spMkLst>
        </pc:spChg>
        <pc:spChg chg="add mod">
          <ac:chgData name="Arthur DE GRAAUW" userId="50bdfb513eb44029" providerId="LiveId" clId="{3D0A9CE0-A217-4015-928F-D6F56591189B}" dt="2021-06-22T12:54:48.049" v="136" actId="164"/>
          <ac:spMkLst>
            <pc:docMk/>
            <pc:sldMk cId="2702764160" sldId="256"/>
            <ac:spMk id="17" creationId="{5585B3EB-A391-46AC-A720-5427F2DEA076}"/>
          </ac:spMkLst>
        </pc:spChg>
        <pc:grpChg chg="add mod">
          <ac:chgData name="Arthur DE GRAAUW" userId="50bdfb513eb44029" providerId="LiveId" clId="{3D0A9CE0-A217-4015-928F-D6F56591189B}" dt="2021-06-22T12:54:48.049" v="136" actId="164"/>
          <ac:grpSpMkLst>
            <pc:docMk/>
            <pc:sldMk cId="2702764160" sldId="256"/>
            <ac:grpSpMk id="19" creationId="{9DFD7D64-BE7C-4958-9A62-B4D55B1F0F12}"/>
          </ac:grpSpMkLst>
        </pc:grpChg>
        <pc:picChg chg="add mod">
          <ac:chgData name="Arthur DE GRAAUW" userId="50bdfb513eb44029" providerId="LiveId" clId="{3D0A9CE0-A217-4015-928F-D6F56591189B}" dt="2021-06-22T12:54:48.049" v="136" actId="164"/>
          <ac:picMkLst>
            <pc:docMk/>
            <pc:sldMk cId="2702764160" sldId="256"/>
            <ac:picMk id="5" creationId="{EACF7DE3-9929-4C9F-9CEA-A8778607D691}"/>
          </ac:picMkLst>
        </pc:picChg>
        <pc:cxnChg chg="add mod">
          <ac:chgData name="Arthur DE GRAAUW" userId="50bdfb513eb44029" providerId="LiveId" clId="{3D0A9CE0-A217-4015-928F-D6F56591189B}" dt="2021-06-22T12:54:48.049" v="136" actId="164"/>
          <ac:cxnSpMkLst>
            <pc:docMk/>
            <pc:sldMk cId="2702764160" sldId="256"/>
            <ac:cxnSpMk id="7" creationId="{7D38912C-F7C3-411F-AE2F-BFF878979CE6}"/>
          </ac:cxnSpMkLst>
        </pc:cxnChg>
        <pc:cxnChg chg="add mod">
          <ac:chgData name="Arthur DE GRAAUW" userId="50bdfb513eb44029" providerId="LiveId" clId="{3D0A9CE0-A217-4015-928F-D6F56591189B}" dt="2021-06-22T12:54:48.049" v="136" actId="164"/>
          <ac:cxnSpMkLst>
            <pc:docMk/>
            <pc:sldMk cId="2702764160" sldId="256"/>
            <ac:cxnSpMk id="12" creationId="{5794185C-4EAC-4C56-959C-967FBF43108B}"/>
          </ac:cxnSpMkLst>
        </pc:cxnChg>
        <pc:cxnChg chg="add mod">
          <ac:chgData name="Arthur DE GRAAUW" userId="50bdfb513eb44029" providerId="LiveId" clId="{3D0A9CE0-A217-4015-928F-D6F56591189B}" dt="2021-06-22T12:54:48.049" v="136" actId="164"/>
          <ac:cxnSpMkLst>
            <pc:docMk/>
            <pc:sldMk cId="2702764160" sldId="256"/>
            <ac:cxnSpMk id="16" creationId="{6A6E6599-497A-48DF-BCBB-AA1A1EF0DA2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51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24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4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8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92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81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5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68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1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8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9CA5-5654-4D9E-A38D-DEFB4FA78E5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747E-43AE-4D59-AF6D-C9D164EF1D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6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9DFD7D64-BE7C-4958-9A62-B4D55B1F0F12}"/>
              </a:ext>
            </a:extLst>
          </p:cNvPr>
          <p:cNvGrpSpPr/>
          <p:nvPr/>
        </p:nvGrpSpPr>
        <p:grpSpPr>
          <a:xfrm>
            <a:off x="232677" y="1275127"/>
            <a:ext cx="8445712" cy="4714612"/>
            <a:chOff x="232677" y="1275127"/>
            <a:chExt cx="8445712" cy="4714612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EACF7DE3-9929-4C9F-9CEA-A8778607D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77" y="1275127"/>
              <a:ext cx="8445712" cy="4714612"/>
            </a:xfrm>
            <a:prstGeom prst="rect">
              <a:avLst/>
            </a:prstGeom>
          </p:spPr>
        </p:pic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7D38912C-F7C3-411F-AE2F-BFF878979CE6}"/>
                </a:ext>
              </a:extLst>
            </p:cNvPr>
            <p:cNvCxnSpPr>
              <a:cxnSpLocks/>
            </p:cNvCxnSpPr>
            <p:nvPr/>
          </p:nvCxnSpPr>
          <p:spPr>
            <a:xfrm>
              <a:off x="2214694" y="2046914"/>
              <a:ext cx="507534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283F71F1-AB55-4C03-97A3-FFA50871289D}"/>
                </a:ext>
              </a:extLst>
            </p:cNvPr>
            <p:cNvSpPr txBox="1"/>
            <p:nvPr/>
          </p:nvSpPr>
          <p:spPr>
            <a:xfrm>
              <a:off x="4135772" y="1677582"/>
              <a:ext cx="1693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1200 s (20 min.)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5794185C-4EAC-4C56-959C-967FBF43108B}"/>
                </a:ext>
              </a:extLst>
            </p:cNvPr>
            <p:cNvCxnSpPr>
              <a:cxnSpLocks/>
            </p:cNvCxnSpPr>
            <p:nvPr/>
          </p:nvCxnSpPr>
          <p:spPr>
            <a:xfrm>
              <a:off x="4320330" y="4454554"/>
              <a:ext cx="3564157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B6AA85D-86F7-4494-BA0C-1F12BFC81BBF}"/>
                </a:ext>
              </a:extLst>
            </p:cNvPr>
            <p:cNvSpPr txBox="1"/>
            <p:nvPr/>
          </p:nvSpPr>
          <p:spPr>
            <a:xfrm>
              <a:off x="6083417" y="4118778"/>
              <a:ext cx="180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>
                  <a:solidFill>
                    <a:srgbClr val="FF0000"/>
                  </a:solidFill>
                </a:rPr>
                <a:t>trough</a:t>
              </a:r>
              <a:r>
                <a:rPr lang="fr-FR" dirty="0">
                  <a:solidFill>
                    <a:srgbClr val="FF0000"/>
                  </a:solidFill>
                </a:rPr>
                <a:t> at –2.8 m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6A6E6599-497A-48DF-BCBB-AA1A1EF0DA20}"/>
                </a:ext>
              </a:extLst>
            </p:cNvPr>
            <p:cNvCxnSpPr>
              <a:cxnSpLocks/>
            </p:cNvCxnSpPr>
            <p:nvPr/>
          </p:nvCxnSpPr>
          <p:spPr>
            <a:xfrm>
              <a:off x="4027794" y="2391080"/>
              <a:ext cx="2055623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585B3EB-A391-46AC-A720-5427F2DEA076}"/>
                </a:ext>
              </a:extLst>
            </p:cNvPr>
            <p:cNvSpPr txBox="1"/>
            <p:nvPr/>
          </p:nvSpPr>
          <p:spPr>
            <a:xfrm>
              <a:off x="4027794" y="2306648"/>
              <a:ext cx="1627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>
                  <a:solidFill>
                    <a:srgbClr val="FF0000"/>
                  </a:solidFill>
                </a:rPr>
                <a:t>crest</a:t>
              </a:r>
              <a:r>
                <a:rPr lang="fr-FR" dirty="0">
                  <a:solidFill>
                    <a:srgbClr val="FF0000"/>
                  </a:solidFill>
                </a:rPr>
                <a:t> at +3.7 m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27641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2</cp:revision>
  <dcterms:created xsi:type="dcterms:W3CDTF">2021-06-22T12:41:08Z</dcterms:created>
  <dcterms:modified xsi:type="dcterms:W3CDTF">2021-06-22T12:57:14Z</dcterms:modified>
</cp:coreProperties>
</file>