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2" r:id="rId4"/>
    <p:sldId id="277" r:id="rId5"/>
    <p:sldId id="278" r:id="rId6"/>
    <p:sldId id="281" r:id="rId7"/>
    <p:sldId id="276" r:id="rId8"/>
    <p:sldId id="256" r:id="rId9"/>
    <p:sldId id="258" r:id="rId10"/>
    <p:sldId id="257" r:id="rId11"/>
    <p:sldId id="261" r:id="rId12"/>
    <p:sldId id="259" r:id="rId13"/>
    <p:sldId id="260" r:id="rId14"/>
    <p:sldId id="262" r:id="rId15"/>
    <p:sldId id="265" r:id="rId16"/>
    <p:sldId id="263" r:id="rId17"/>
    <p:sldId id="266" r:id="rId18"/>
    <p:sldId id="268" r:id="rId19"/>
    <p:sldId id="267" r:id="rId20"/>
    <p:sldId id="272" r:id="rId21"/>
    <p:sldId id="271" r:id="rId22"/>
    <p:sldId id="270" r:id="rId23"/>
    <p:sldId id="275" r:id="rId24"/>
    <p:sldId id="273" r:id="rId25"/>
    <p:sldId id="274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DE GRAAUW" userId="50bdfb513eb44029" providerId="LiveId" clId="{32DD94E6-C671-4418-BD85-E07997A796E7}"/>
    <pc:docChg chg="undo custSel addSld delSld modSld sldOrd">
      <pc:chgData name="Arthur DE GRAAUW" userId="50bdfb513eb44029" providerId="LiveId" clId="{32DD94E6-C671-4418-BD85-E07997A796E7}" dt="2020-08-19T15:01:29.283" v="358" actId="164"/>
      <pc:docMkLst>
        <pc:docMk/>
      </pc:docMkLst>
      <pc:sldChg chg="addSp delSp modSp add mod">
        <pc:chgData name="Arthur DE GRAAUW" userId="50bdfb513eb44029" providerId="LiveId" clId="{32DD94E6-C671-4418-BD85-E07997A796E7}" dt="2020-08-15T08:46:20.251" v="73" actId="164"/>
        <pc:sldMkLst>
          <pc:docMk/>
          <pc:sldMk cId="3592373939" sldId="275"/>
        </pc:sldMkLst>
        <pc:spChg chg="mod">
          <ac:chgData name="Arthur DE GRAAUW" userId="50bdfb513eb44029" providerId="LiveId" clId="{32DD94E6-C671-4418-BD85-E07997A796E7}" dt="2020-08-15T08:19:27.936" v="1" actId="165"/>
          <ac:spMkLst>
            <pc:docMk/>
            <pc:sldMk cId="3592373939" sldId="275"/>
            <ac:spMk id="8" creationId="{896231B5-AE2A-4AF5-8085-353489E1C5A9}"/>
          </ac:spMkLst>
        </pc:spChg>
        <pc:spChg chg="mod topLvl">
          <ac:chgData name="Arthur DE GRAAUW" userId="50bdfb513eb44029" providerId="LiveId" clId="{32DD94E6-C671-4418-BD85-E07997A796E7}" dt="2020-08-15T08:46:20.251" v="73" actId="164"/>
          <ac:spMkLst>
            <pc:docMk/>
            <pc:sldMk cId="3592373939" sldId="275"/>
            <ac:spMk id="17" creationId="{430AD735-F466-4CED-8151-A03681BB54D7}"/>
          </ac:spMkLst>
        </pc:spChg>
        <pc:spChg chg="mod topLvl">
          <ac:chgData name="Arthur DE GRAAUW" userId="50bdfb513eb44029" providerId="LiveId" clId="{32DD94E6-C671-4418-BD85-E07997A796E7}" dt="2020-08-15T08:46:20.251" v="73" actId="164"/>
          <ac:spMkLst>
            <pc:docMk/>
            <pc:sldMk cId="3592373939" sldId="275"/>
            <ac:spMk id="18" creationId="{2D167D6A-82C1-4416-91F4-DD1E100284D2}"/>
          </ac:spMkLst>
        </pc:spChg>
        <pc:spChg chg="mod topLvl">
          <ac:chgData name="Arthur DE GRAAUW" userId="50bdfb513eb44029" providerId="LiveId" clId="{32DD94E6-C671-4418-BD85-E07997A796E7}" dt="2020-08-15T08:46:20.251" v="73" actId="164"/>
          <ac:spMkLst>
            <pc:docMk/>
            <pc:sldMk cId="3592373939" sldId="275"/>
            <ac:spMk id="19" creationId="{ED35742C-6A04-4F33-84E1-FB16B5718A18}"/>
          </ac:spMkLst>
        </pc:spChg>
        <pc:spChg chg="del mod topLvl">
          <ac:chgData name="Arthur DE GRAAUW" userId="50bdfb513eb44029" providerId="LiveId" clId="{32DD94E6-C671-4418-BD85-E07997A796E7}" dt="2020-08-15T08:31:31.866" v="42" actId="478"/>
          <ac:spMkLst>
            <pc:docMk/>
            <pc:sldMk cId="3592373939" sldId="275"/>
            <ac:spMk id="23" creationId="{48D48DB8-CAE6-4795-B08F-D04E0B7E133F}"/>
          </ac:spMkLst>
        </pc:spChg>
        <pc:spChg chg="mod topLvl">
          <ac:chgData name="Arthur DE GRAAUW" userId="50bdfb513eb44029" providerId="LiveId" clId="{32DD94E6-C671-4418-BD85-E07997A796E7}" dt="2020-08-15T08:23:46.858" v="17" actId="164"/>
          <ac:spMkLst>
            <pc:docMk/>
            <pc:sldMk cId="3592373939" sldId="275"/>
            <ac:spMk id="24" creationId="{331D13F5-F923-400E-9529-7499D951DCD4}"/>
          </ac:spMkLst>
        </pc:spChg>
        <pc:spChg chg="mod">
          <ac:chgData name="Arthur DE GRAAUW" userId="50bdfb513eb44029" providerId="LiveId" clId="{32DD94E6-C671-4418-BD85-E07997A796E7}" dt="2020-08-15T08:19:27.936" v="1" actId="165"/>
          <ac:spMkLst>
            <pc:docMk/>
            <pc:sldMk cId="3592373939" sldId="275"/>
            <ac:spMk id="27" creationId="{8DC22511-3CED-465A-B22A-A11156D62BC0}"/>
          </ac:spMkLst>
        </pc:spChg>
        <pc:spChg chg="mod topLvl">
          <ac:chgData name="Arthur DE GRAAUW" userId="50bdfb513eb44029" providerId="LiveId" clId="{32DD94E6-C671-4418-BD85-E07997A796E7}" dt="2020-08-15T08:36:15.367" v="72" actId="1038"/>
          <ac:spMkLst>
            <pc:docMk/>
            <pc:sldMk cId="3592373939" sldId="275"/>
            <ac:spMk id="34" creationId="{5B97614E-BCBC-4F4B-9C8F-3DFD3FA01B09}"/>
          </ac:spMkLst>
        </pc:spChg>
        <pc:spChg chg="mod topLvl">
          <ac:chgData name="Arthur DE GRAAUW" userId="50bdfb513eb44029" providerId="LiveId" clId="{32DD94E6-C671-4418-BD85-E07997A796E7}" dt="2020-08-15T08:32:04.373" v="46" actId="1076"/>
          <ac:spMkLst>
            <pc:docMk/>
            <pc:sldMk cId="3592373939" sldId="275"/>
            <ac:spMk id="35" creationId="{4543F6D5-97C8-4740-B540-1B970DED565C}"/>
          </ac:spMkLst>
        </pc:spChg>
        <pc:grpChg chg="add mod">
          <ac:chgData name="Arthur DE GRAAUW" userId="50bdfb513eb44029" providerId="LiveId" clId="{32DD94E6-C671-4418-BD85-E07997A796E7}" dt="2020-08-15T08:46:20.251" v="73" actId="164"/>
          <ac:grpSpMkLst>
            <pc:docMk/>
            <pc:sldMk cId="3592373939" sldId="275"/>
            <ac:grpSpMk id="3" creationId="{25C522C4-17E9-4E3A-88FB-1CF79D7DB81A}"/>
          </ac:grpSpMkLst>
        </pc:grpChg>
        <pc:grpChg chg="add mod">
          <ac:chgData name="Arthur DE GRAAUW" userId="50bdfb513eb44029" providerId="LiveId" clId="{32DD94E6-C671-4418-BD85-E07997A796E7}" dt="2020-08-15T08:46:20.251" v="73" actId="164"/>
          <ac:grpSpMkLst>
            <pc:docMk/>
            <pc:sldMk cId="3592373939" sldId="275"/>
            <ac:grpSpMk id="4" creationId="{CAE9BDFB-E100-403C-97CD-DE2C9E533E4E}"/>
          </ac:grpSpMkLst>
        </pc:grpChg>
        <pc:grpChg chg="del">
          <ac:chgData name="Arthur DE GRAAUW" userId="50bdfb513eb44029" providerId="LiveId" clId="{32DD94E6-C671-4418-BD85-E07997A796E7}" dt="2020-08-15T08:19:27.936" v="1" actId="165"/>
          <ac:grpSpMkLst>
            <pc:docMk/>
            <pc:sldMk cId="3592373939" sldId="275"/>
            <ac:grpSpMk id="6" creationId="{F38CA7E9-E0B6-4875-A597-453EBABCBBA8}"/>
          </ac:grpSpMkLst>
        </pc:grpChg>
        <pc:grpChg chg="add mod">
          <ac:chgData name="Arthur DE GRAAUW" userId="50bdfb513eb44029" providerId="LiveId" clId="{32DD94E6-C671-4418-BD85-E07997A796E7}" dt="2020-08-15T08:46:20.251" v="73" actId="164"/>
          <ac:grpSpMkLst>
            <pc:docMk/>
            <pc:sldMk cId="3592373939" sldId="275"/>
            <ac:grpSpMk id="7" creationId="{D006D218-4523-42D2-A1E6-27109CB610B1}"/>
          </ac:grpSpMkLst>
        </pc:grpChg>
        <pc:grpChg chg="del mod topLvl">
          <ac:chgData name="Arthur DE GRAAUW" userId="50bdfb513eb44029" providerId="LiveId" clId="{32DD94E6-C671-4418-BD85-E07997A796E7}" dt="2020-08-15T08:24:51.117" v="23" actId="165"/>
          <ac:grpSpMkLst>
            <pc:docMk/>
            <pc:sldMk cId="3592373939" sldId="275"/>
            <ac:grpSpMk id="13" creationId="{9D23EE4F-6E2B-41D6-B43B-78C51F44F557}"/>
          </ac:grpSpMkLst>
        </pc:grpChg>
        <pc:grpChg chg="mod topLvl">
          <ac:chgData name="Arthur DE GRAAUW" userId="50bdfb513eb44029" providerId="LiveId" clId="{32DD94E6-C671-4418-BD85-E07997A796E7}" dt="2020-08-15T08:46:20.251" v="73" actId="164"/>
          <ac:grpSpMkLst>
            <pc:docMk/>
            <pc:sldMk cId="3592373939" sldId="275"/>
            <ac:grpSpMk id="28" creationId="{DBCD01E4-F5F0-48F1-AE03-E3F136D960FA}"/>
          </ac:grpSpMkLst>
        </pc:grpChg>
        <pc:grpChg chg="add mod">
          <ac:chgData name="Arthur DE GRAAUW" userId="50bdfb513eb44029" providerId="LiveId" clId="{32DD94E6-C671-4418-BD85-E07997A796E7}" dt="2020-08-15T08:46:20.251" v="73" actId="164"/>
          <ac:grpSpMkLst>
            <pc:docMk/>
            <pc:sldMk cId="3592373939" sldId="275"/>
            <ac:grpSpMk id="38" creationId="{BEBB35B8-0F5A-4CB7-815E-C86779BD41FE}"/>
          </ac:grpSpMkLst>
        </pc:grpChg>
        <pc:graphicFrameChg chg="add mod">
          <ac:chgData name="Arthur DE GRAAUW" userId="50bdfb513eb44029" providerId="LiveId" clId="{32DD94E6-C671-4418-BD85-E07997A796E7}" dt="2020-08-15T08:20:32.159" v="5"/>
          <ac:graphicFrameMkLst>
            <pc:docMk/>
            <pc:sldMk cId="3592373939" sldId="275"/>
            <ac:graphicFrameMk id="25" creationId="{DDC89282-C79B-4D08-A647-B754D22458DB}"/>
          </ac:graphicFrameMkLst>
        </pc:graphicFrameChg>
        <pc:picChg chg="add mod ord">
          <ac:chgData name="Arthur DE GRAAUW" userId="50bdfb513eb44029" providerId="LiveId" clId="{32DD94E6-C671-4418-BD85-E07997A796E7}" dt="2020-08-15T08:46:20.251" v="73" actId="164"/>
          <ac:picMkLst>
            <pc:docMk/>
            <pc:sldMk cId="3592373939" sldId="275"/>
            <ac:picMk id="2" creationId="{689ABB0F-D5FC-4978-B00E-D0E92CCACEF0}"/>
          </ac:picMkLst>
        </pc:picChg>
        <pc:picChg chg="del mod topLvl">
          <ac:chgData name="Arthur DE GRAAUW" userId="50bdfb513eb44029" providerId="LiveId" clId="{32DD94E6-C671-4418-BD85-E07997A796E7}" dt="2020-08-15T08:21:04.158" v="11" actId="478"/>
          <ac:picMkLst>
            <pc:docMk/>
            <pc:sldMk cId="3592373939" sldId="275"/>
            <ac:picMk id="5" creationId="{7B9652E3-E8A3-4646-827F-B876D87E02F3}"/>
          </ac:picMkLst>
        </pc:picChg>
        <pc:picChg chg="mod topLvl">
          <ac:chgData name="Arthur DE GRAAUW" userId="50bdfb513eb44029" providerId="LiveId" clId="{32DD94E6-C671-4418-BD85-E07997A796E7}" dt="2020-08-15T08:23:57.180" v="18" actId="164"/>
          <ac:picMkLst>
            <pc:docMk/>
            <pc:sldMk cId="3592373939" sldId="275"/>
            <ac:picMk id="20" creationId="{E3076AA9-6221-4B25-8C8B-E19D4E33CE7B}"/>
          </ac:picMkLst>
        </pc:picChg>
        <pc:picChg chg="mod topLvl">
          <ac:chgData name="Arthur DE GRAAUW" userId="50bdfb513eb44029" providerId="LiveId" clId="{32DD94E6-C671-4418-BD85-E07997A796E7}" dt="2020-08-15T08:23:37.559" v="16" actId="164"/>
          <ac:picMkLst>
            <pc:docMk/>
            <pc:sldMk cId="3592373939" sldId="275"/>
            <ac:picMk id="21" creationId="{5E192857-729C-4B4F-91B5-50A398B7054A}"/>
          </ac:picMkLst>
        </pc:picChg>
        <pc:picChg chg="mod topLvl">
          <ac:chgData name="Arthur DE GRAAUW" userId="50bdfb513eb44029" providerId="LiveId" clId="{32DD94E6-C671-4418-BD85-E07997A796E7}" dt="2020-08-15T08:23:46.858" v="17" actId="164"/>
          <ac:picMkLst>
            <pc:docMk/>
            <pc:sldMk cId="3592373939" sldId="275"/>
            <ac:picMk id="22" creationId="{6C3BCC5E-1752-4B3D-89CC-5A764BF83589}"/>
          </ac:picMkLst>
        </pc:picChg>
        <pc:cxnChg chg="mod topLvl">
          <ac:chgData name="Arthur DE GRAAUW" userId="50bdfb513eb44029" providerId="LiveId" clId="{32DD94E6-C671-4418-BD85-E07997A796E7}" dt="2020-08-15T08:46:20.251" v="73" actId="164"/>
          <ac:cxnSpMkLst>
            <pc:docMk/>
            <pc:sldMk cId="3592373939" sldId="275"/>
            <ac:cxnSpMk id="14" creationId="{6CD88E26-49C2-441E-B133-8248CA7637B2}"/>
          </ac:cxnSpMkLst>
        </pc:cxnChg>
        <pc:cxnChg chg="mod topLvl">
          <ac:chgData name="Arthur DE GRAAUW" userId="50bdfb513eb44029" providerId="LiveId" clId="{32DD94E6-C671-4418-BD85-E07997A796E7}" dt="2020-08-15T08:46:20.251" v="73" actId="164"/>
          <ac:cxnSpMkLst>
            <pc:docMk/>
            <pc:sldMk cId="3592373939" sldId="275"/>
            <ac:cxnSpMk id="15" creationId="{AAC4A109-C62A-4EE7-88CC-5BFFA7AAAD68}"/>
          </ac:cxnSpMkLst>
        </pc:cxnChg>
        <pc:cxnChg chg="mod topLvl">
          <ac:chgData name="Arthur DE GRAAUW" userId="50bdfb513eb44029" providerId="LiveId" clId="{32DD94E6-C671-4418-BD85-E07997A796E7}" dt="2020-08-15T08:46:20.251" v="73" actId="164"/>
          <ac:cxnSpMkLst>
            <pc:docMk/>
            <pc:sldMk cId="3592373939" sldId="275"/>
            <ac:cxnSpMk id="16" creationId="{C8277F4A-FB2B-47A2-B8CF-90916D8DC396}"/>
          </ac:cxnSpMkLst>
        </pc:cxnChg>
      </pc:sldChg>
      <pc:sldChg chg="addSp delSp modSp add mod ord">
        <pc:chgData name="Arthur DE GRAAUW" userId="50bdfb513eb44029" providerId="LiveId" clId="{32DD94E6-C671-4418-BD85-E07997A796E7}" dt="2020-08-19T10:20:42.949" v="279" actId="164"/>
        <pc:sldMkLst>
          <pc:docMk/>
          <pc:sldMk cId="3887585901" sldId="276"/>
        </pc:sldMkLst>
        <pc:spChg chg="del">
          <ac:chgData name="Arthur DE GRAAUW" userId="50bdfb513eb44029" providerId="LiveId" clId="{32DD94E6-C671-4418-BD85-E07997A796E7}" dt="2020-08-19T09:02:41.515" v="77" actId="478"/>
          <ac:spMkLst>
            <pc:docMk/>
            <pc:sldMk cId="3887585901" sldId="276"/>
            <ac:spMk id="2" creationId="{45B22868-2842-473F-BA94-F075C344E988}"/>
          </ac:spMkLst>
        </pc:spChg>
        <pc:spChg chg="add del mod">
          <ac:chgData name="Arthur DE GRAAUW" userId="50bdfb513eb44029" providerId="LiveId" clId="{32DD94E6-C671-4418-BD85-E07997A796E7}" dt="2020-08-19T10:19:51.363" v="272" actId="478"/>
          <ac:spMkLst>
            <pc:docMk/>
            <pc:sldMk cId="3887585901" sldId="276"/>
            <ac:spMk id="4" creationId="{DB67BE58-78EF-41DA-A862-F119AFD3AF59}"/>
          </ac:spMkLst>
        </pc:spChg>
        <pc:spChg chg="del">
          <ac:chgData name="Arthur DE GRAAUW" userId="50bdfb513eb44029" providerId="LiveId" clId="{32DD94E6-C671-4418-BD85-E07997A796E7}" dt="2020-08-19T09:02:57.222" v="79" actId="478"/>
          <ac:spMkLst>
            <pc:docMk/>
            <pc:sldMk cId="3887585901" sldId="276"/>
            <ac:spMk id="16" creationId="{6656A28D-93D6-4DC7-841B-A9D395EA9387}"/>
          </ac:spMkLst>
        </pc:spChg>
        <pc:spChg chg="del">
          <ac:chgData name="Arthur DE GRAAUW" userId="50bdfb513eb44029" providerId="LiveId" clId="{32DD94E6-C671-4418-BD85-E07997A796E7}" dt="2020-08-19T09:02:45.304" v="78" actId="478"/>
          <ac:spMkLst>
            <pc:docMk/>
            <pc:sldMk cId="3887585901" sldId="276"/>
            <ac:spMk id="22" creationId="{2125073D-2B5A-44C3-8857-199CAC3DD9D5}"/>
          </ac:spMkLst>
        </pc:spChg>
        <pc:spChg chg="add mod">
          <ac:chgData name="Arthur DE GRAAUW" userId="50bdfb513eb44029" providerId="LiveId" clId="{32DD94E6-C671-4418-BD85-E07997A796E7}" dt="2020-08-19T10:20:25.623" v="277" actId="164"/>
          <ac:spMkLst>
            <pc:docMk/>
            <pc:sldMk cId="3887585901" sldId="276"/>
            <ac:spMk id="23" creationId="{D68FBE24-71F0-416E-8669-E6E164DDB494}"/>
          </ac:spMkLst>
        </pc:spChg>
        <pc:grpChg chg="del">
          <ac:chgData name="Arthur DE GRAAUW" userId="50bdfb513eb44029" providerId="LiveId" clId="{32DD94E6-C671-4418-BD85-E07997A796E7}" dt="2020-08-19T09:03:00.264" v="80" actId="478"/>
          <ac:grpSpMkLst>
            <pc:docMk/>
            <pc:sldMk cId="3887585901" sldId="276"/>
            <ac:grpSpMk id="3" creationId="{74E5F5C0-5134-4324-8753-2614D2BB58A3}"/>
          </ac:grpSpMkLst>
        </pc:grpChg>
        <pc:grpChg chg="add mod">
          <ac:chgData name="Arthur DE GRAAUW" userId="50bdfb513eb44029" providerId="LiveId" clId="{32DD94E6-C671-4418-BD85-E07997A796E7}" dt="2020-08-19T10:20:42.949" v="279" actId="164"/>
          <ac:grpSpMkLst>
            <pc:docMk/>
            <pc:sldMk cId="3887585901" sldId="276"/>
            <ac:grpSpMk id="11" creationId="{89DA9999-8118-4B77-88B8-3D8DDB41AFCB}"/>
          </ac:grpSpMkLst>
        </pc:grpChg>
        <pc:grpChg chg="add mod">
          <ac:chgData name="Arthur DE GRAAUW" userId="50bdfb513eb44029" providerId="LiveId" clId="{32DD94E6-C671-4418-BD85-E07997A796E7}" dt="2020-08-19T10:20:42.949" v="279" actId="164"/>
          <ac:grpSpMkLst>
            <pc:docMk/>
            <pc:sldMk cId="3887585901" sldId="276"/>
            <ac:grpSpMk id="12" creationId="{8D77993A-D77D-40F9-9D28-41F69AE28DEC}"/>
          </ac:grpSpMkLst>
        </pc:grpChg>
        <pc:picChg chg="add mod">
          <ac:chgData name="Arthur DE GRAAUW" userId="50bdfb513eb44029" providerId="LiveId" clId="{32DD94E6-C671-4418-BD85-E07997A796E7}" dt="2020-08-19T10:20:42.949" v="279" actId="164"/>
          <ac:picMkLst>
            <pc:docMk/>
            <pc:sldMk cId="3887585901" sldId="276"/>
            <ac:picMk id="8" creationId="{4D58B5E8-1C51-4D44-BC59-091951345DF4}"/>
          </ac:picMkLst>
        </pc:picChg>
        <pc:cxnChg chg="add mod">
          <ac:chgData name="Arthur DE GRAAUW" userId="50bdfb513eb44029" providerId="LiveId" clId="{32DD94E6-C671-4418-BD85-E07997A796E7}" dt="2020-08-19T10:20:25.623" v="277" actId="164"/>
          <ac:cxnSpMkLst>
            <pc:docMk/>
            <pc:sldMk cId="3887585901" sldId="276"/>
            <ac:cxnSpMk id="17" creationId="{C30A9E72-9275-4349-BC0D-ED1E8A10A214}"/>
          </ac:cxnSpMkLst>
        </pc:cxnChg>
        <pc:cxnChg chg="add mod">
          <ac:chgData name="Arthur DE GRAAUW" userId="50bdfb513eb44029" providerId="LiveId" clId="{32DD94E6-C671-4418-BD85-E07997A796E7}" dt="2020-08-19T10:20:25.623" v="277" actId="164"/>
          <ac:cxnSpMkLst>
            <pc:docMk/>
            <pc:sldMk cId="3887585901" sldId="276"/>
            <ac:cxnSpMk id="20" creationId="{77377283-8FDD-4562-9618-841ED867E4DC}"/>
          </ac:cxnSpMkLst>
        </pc:cxnChg>
      </pc:sldChg>
      <pc:sldChg chg="addSp delSp modSp add mod ord">
        <pc:chgData name="Arthur DE GRAAUW" userId="50bdfb513eb44029" providerId="LiveId" clId="{32DD94E6-C671-4418-BD85-E07997A796E7}" dt="2020-08-19T09:59:38.322" v="210"/>
        <pc:sldMkLst>
          <pc:docMk/>
          <pc:sldMk cId="1170060544" sldId="277"/>
        </pc:sldMkLst>
        <pc:spChg chg="del mod topLvl">
          <ac:chgData name="Arthur DE GRAAUW" userId="50bdfb513eb44029" providerId="LiveId" clId="{32DD94E6-C671-4418-BD85-E07997A796E7}" dt="2020-08-19T09:23:11.299" v="170" actId="478"/>
          <ac:spMkLst>
            <pc:docMk/>
            <pc:sldMk cId="1170060544" sldId="277"/>
            <ac:spMk id="4" creationId="{DB67BE58-78EF-41DA-A862-F119AFD3AF59}"/>
          </ac:spMkLst>
        </pc:spChg>
        <pc:spChg chg="add mod">
          <ac:chgData name="Arthur DE GRAAUW" userId="50bdfb513eb44029" providerId="LiveId" clId="{32DD94E6-C671-4418-BD85-E07997A796E7}" dt="2020-08-19T09:23:57.563" v="174" actId="165"/>
          <ac:spMkLst>
            <pc:docMk/>
            <pc:sldMk cId="1170060544" sldId="277"/>
            <ac:spMk id="10" creationId="{871B53B8-A653-4A79-AEAF-167F0ADA596C}"/>
          </ac:spMkLst>
        </pc:spChg>
        <pc:grpChg chg="add mod topLvl">
          <ac:chgData name="Arthur DE GRAAUW" userId="50bdfb513eb44029" providerId="LiveId" clId="{32DD94E6-C671-4418-BD85-E07997A796E7}" dt="2020-08-19T09:25:23.936" v="180" actId="164"/>
          <ac:grpSpMkLst>
            <pc:docMk/>
            <pc:sldMk cId="1170060544" sldId="277"/>
            <ac:grpSpMk id="11" creationId="{221E90F4-31FB-44EE-91E3-08056A9F441A}"/>
          </ac:grpSpMkLst>
        </pc:grpChg>
        <pc:grpChg chg="add del mod">
          <ac:chgData name="Arthur DE GRAAUW" userId="50bdfb513eb44029" providerId="LiveId" clId="{32DD94E6-C671-4418-BD85-E07997A796E7}" dt="2020-08-19T09:22:19.418" v="163" actId="165"/>
          <ac:grpSpMkLst>
            <pc:docMk/>
            <pc:sldMk cId="1170060544" sldId="277"/>
            <ac:grpSpMk id="12" creationId="{0256D6FD-CC4E-4912-BB94-E8EDACA3D472}"/>
          </ac:grpSpMkLst>
        </pc:grpChg>
        <pc:grpChg chg="add del mod">
          <ac:chgData name="Arthur DE GRAAUW" userId="50bdfb513eb44029" providerId="LiveId" clId="{32DD94E6-C671-4418-BD85-E07997A796E7}" dt="2020-08-19T09:23:57.563" v="174" actId="165"/>
          <ac:grpSpMkLst>
            <pc:docMk/>
            <pc:sldMk cId="1170060544" sldId="277"/>
            <ac:grpSpMk id="13" creationId="{46D955DF-E35E-4FBA-AFF8-FE915BA54EE2}"/>
          </ac:grpSpMkLst>
        </pc:grpChg>
        <pc:grpChg chg="add mod">
          <ac:chgData name="Arthur DE GRAAUW" userId="50bdfb513eb44029" providerId="LiveId" clId="{32DD94E6-C671-4418-BD85-E07997A796E7}" dt="2020-08-19T09:25:27.109" v="181" actId="1076"/>
          <ac:grpSpMkLst>
            <pc:docMk/>
            <pc:sldMk cId="1170060544" sldId="277"/>
            <ac:grpSpMk id="14" creationId="{A08BA52D-86FC-43C8-A149-9DE350652E64}"/>
          </ac:grpSpMkLst>
        </pc:grpChg>
        <pc:picChg chg="add mod topLvl">
          <ac:chgData name="Arthur DE GRAAUW" userId="50bdfb513eb44029" providerId="LiveId" clId="{32DD94E6-C671-4418-BD85-E07997A796E7}" dt="2020-08-19T09:25:23.936" v="180" actId="164"/>
          <ac:picMkLst>
            <pc:docMk/>
            <pc:sldMk cId="1170060544" sldId="277"/>
            <ac:picMk id="3" creationId="{E029FB51-F47D-4C5A-A1F8-283F5FC23E22}"/>
          </ac:picMkLst>
        </pc:picChg>
        <pc:cxnChg chg="add mod">
          <ac:chgData name="Arthur DE GRAAUW" userId="50bdfb513eb44029" providerId="LiveId" clId="{32DD94E6-C671-4418-BD85-E07997A796E7}" dt="2020-08-19T09:23:57.563" v="174" actId="165"/>
          <ac:cxnSpMkLst>
            <pc:docMk/>
            <pc:sldMk cId="1170060544" sldId="277"/>
            <ac:cxnSpMk id="6" creationId="{D35897F9-69E4-414E-A509-31024AAD795F}"/>
          </ac:cxnSpMkLst>
        </pc:cxnChg>
        <pc:cxnChg chg="add mod">
          <ac:chgData name="Arthur DE GRAAUW" userId="50bdfb513eb44029" providerId="LiveId" clId="{32DD94E6-C671-4418-BD85-E07997A796E7}" dt="2020-08-19T09:23:57.563" v="174" actId="165"/>
          <ac:cxnSpMkLst>
            <pc:docMk/>
            <pc:sldMk cId="1170060544" sldId="277"/>
            <ac:cxnSpMk id="9" creationId="{C17943F9-ADC7-4792-ACEF-7018F74A83B6}"/>
          </ac:cxnSpMkLst>
        </pc:cxnChg>
      </pc:sldChg>
      <pc:sldChg chg="addSp delSp modSp add mod">
        <pc:chgData name="Arthur DE GRAAUW" userId="50bdfb513eb44029" providerId="LiveId" clId="{32DD94E6-C671-4418-BD85-E07997A796E7}" dt="2020-08-19T09:23:25.322" v="172" actId="1076"/>
        <pc:sldMkLst>
          <pc:docMk/>
          <pc:sldMk cId="1642587836" sldId="278"/>
        </pc:sldMkLst>
        <pc:spChg chg="del mod">
          <ac:chgData name="Arthur DE GRAAUW" userId="50bdfb513eb44029" providerId="LiveId" clId="{32DD94E6-C671-4418-BD85-E07997A796E7}" dt="2020-08-19T09:23:18.335" v="171" actId="478"/>
          <ac:spMkLst>
            <pc:docMk/>
            <pc:sldMk cId="1642587836" sldId="278"/>
            <ac:spMk id="4" creationId="{DB67BE58-78EF-41DA-A862-F119AFD3AF59}"/>
          </ac:spMkLst>
        </pc:spChg>
        <pc:spChg chg="add del mod">
          <ac:chgData name="Arthur DE GRAAUW" userId="50bdfb513eb44029" providerId="LiveId" clId="{32DD94E6-C671-4418-BD85-E07997A796E7}" dt="2020-08-19T09:21:45.055" v="159" actId="164"/>
          <ac:spMkLst>
            <pc:docMk/>
            <pc:sldMk cId="1642587836" sldId="278"/>
            <ac:spMk id="7" creationId="{939D38BD-EB93-477B-8253-F7977AB0F7FC}"/>
          </ac:spMkLst>
        </pc:spChg>
        <pc:grpChg chg="add mod">
          <ac:chgData name="Arthur DE GRAAUW" userId="50bdfb513eb44029" providerId="LiveId" clId="{32DD94E6-C671-4418-BD85-E07997A796E7}" dt="2020-08-19T09:21:47.356" v="160" actId="164"/>
          <ac:grpSpMkLst>
            <pc:docMk/>
            <pc:sldMk cId="1642587836" sldId="278"/>
            <ac:grpSpMk id="10" creationId="{24908683-FEC9-49EC-B6C7-571420D83F80}"/>
          </ac:grpSpMkLst>
        </pc:grpChg>
        <pc:grpChg chg="add mod">
          <ac:chgData name="Arthur DE GRAAUW" userId="50bdfb513eb44029" providerId="LiveId" clId="{32DD94E6-C671-4418-BD85-E07997A796E7}" dt="2020-08-19T09:23:25.322" v="172" actId="1076"/>
          <ac:grpSpMkLst>
            <pc:docMk/>
            <pc:sldMk cId="1642587836" sldId="278"/>
            <ac:grpSpMk id="11" creationId="{410A2C96-B65F-4990-A706-6C2EA4790C2A}"/>
          </ac:grpSpMkLst>
        </pc:grpChg>
        <pc:picChg chg="add mod">
          <ac:chgData name="Arthur DE GRAAUW" userId="50bdfb513eb44029" providerId="LiveId" clId="{32DD94E6-C671-4418-BD85-E07997A796E7}" dt="2020-08-19T09:21:47.356" v="160" actId="164"/>
          <ac:picMkLst>
            <pc:docMk/>
            <pc:sldMk cId="1642587836" sldId="278"/>
            <ac:picMk id="3" creationId="{A0B4712F-1B94-4DB1-B0BC-7C8C4238DCBF}"/>
          </ac:picMkLst>
        </pc:picChg>
        <pc:cxnChg chg="add del mod">
          <ac:chgData name="Arthur DE GRAAUW" userId="50bdfb513eb44029" providerId="LiveId" clId="{32DD94E6-C671-4418-BD85-E07997A796E7}" dt="2020-08-19T09:21:45.055" v="159" actId="164"/>
          <ac:cxnSpMkLst>
            <pc:docMk/>
            <pc:sldMk cId="1642587836" sldId="278"/>
            <ac:cxnSpMk id="5" creationId="{096A783C-F851-46CD-B93A-3CB74F9FC3A2}"/>
          </ac:cxnSpMkLst>
        </pc:cxnChg>
        <pc:cxnChg chg="add del mod">
          <ac:chgData name="Arthur DE GRAAUW" userId="50bdfb513eb44029" providerId="LiveId" clId="{32DD94E6-C671-4418-BD85-E07997A796E7}" dt="2020-08-19T09:21:45.055" v="159" actId="164"/>
          <ac:cxnSpMkLst>
            <pc:docMk/>
            <pc:sldMk cId="1642587836" sldId="278"/>
            <ac:cxnSpMk id="6" creationId="{F668BD7B-9152-445D-B9F2-68E27ED91B19}"/>
          </ac:cxnSpMkLst>
        </pc:cxnChg>
      </pc:sldChg>
      <pc:sldChg chg="addSp delSp modSp add mod">
        <pc:chgData name="Arthur DE GRAAUW" userId="50bdfb513eb44029" providerId="LiveId" clId="{32DD94E6-C671-4418-BD85-E07997A796E7}" dt="2020-08-19T09:36:07.310" v="193" actId="164"/>
        <pc:sldMkLst>
          <pc:docMk/>
          <pc:sldMk cId="385629884" sldId="279"/>
        </pc:sldMkLst>
        <pc:spChg chg="del">
          <ac:chgData name="Arthur DE GRAAUW" userId="50bdfb513eb44029" providerId="LiveId" clId="{32DD94E6-C671-4418-BD85-E07997A796E7}" dt="2020-08-19T09:30:45.483" v="184" actId="478"/>
          <ac:spMkLst>
            <pc:docMk/>
            <pc:sldMk cId="385629884" sldId="279"/>
            <ac:spMk id="4" creationId="{DB67BE58-78EF-41DA-A862-F119AFD3AF59}"/>
          </ac:spMkLst>
        </pc:spChg>
        <pc:spChg chg="add mod">
          <ac:chgData name="Arthur DE GRAAUW" userId="50bdfb513eb44029" providerId="LiveId" clId="{32DD94E6-C671-4418-BD85-E07997A796E7}" dt="2020-08-19T09:35:39.020" v="190" actId="164"/>
          <ac:spMkLst>
            <pc:docMk/>
            <pc:sldMk cId="385629884" sldId="279"/>
            <ac:spMk id="7" creationId="{E8A7E0A3-8995-4642-9EB5-7759C401F657}"/>
          </ac:spMkLst>
        </pc:spChg>
        <pc:grpChg chg="add mod">
          <ac:chgData name="Arthur DE GRAAUW" userId="50bdfb513eb44029" providerId="LiveId" clId="{32DD94E6-C671-4418-BD85-E07997A796E7}" dt="2020-08-19T09:36:07.310" v="193" actId="164"/>
          <ac:grpSpMkLst>
            <pc:docMk/>
            <pc:sldMk cId="385629884" sldId="279"/>
            <ac:grpSpMk id="8" creationId="{BF69C610-E457-40C5-9A35-C537E853169D}"/>
          </ac:grpSpMkLst>
        </pc:grpChg>
        <pc:grpChg chg="add mod">
          <ac:chgData name="Arthur DE GRAAUW" userId="50bdfb513eb44029" providerId="LiveId" clId="{32DD94E6-C671-4418-BD85-E07997A796E7}" dt="2020-08-19T09:36:07.310" v="193" actId="164"/>
          <ac:grpSpMkLst>
            <pc:docMk/>
            <pc:sldMk cId="385629884" sldId="279"/>
            <ac:grpSpMk id="9" creationId="{907017A1-201E-4C6B-BF3B-FB8ADCC09BA6}"/>
          </ac:grpSpMkLst>
        </pc:grpChg>
        <pc:picChg chg="add mod">
          <ac:chgData name="Arthur DE GRAAUW" userId="50bdfb513eb44029" providerId="LiveId" clId="{32DD94E6-C671-4418-BD85-E07997A796E7}" dt="2020-08-19T09:36:07.310" v="193" actId="164"/>
          <ac:picMkLst>
            <pc:docMk/>
            <pc:sldMk cId="385629884" sldId="279"/>
            <ac:picMk id="3" creationId="{280EB518-5540-4ADA-8FA8-9A7A5ED950DA}"/>
          </ac:picMkLst>
        </pc:picChg>
        <pc:cxnChg chg="add mod">
          <ac:chgData name="Arthur DE GRAAUW" userId="50bdfb513eb44029" providerId="LiveId" clId="{32DD94E6-C671-4418-BD85-E07997A796E7}" dt="2020-08-19T09:35:39.020" v="190" actId="164"/>
          <ac:cxnSpMkLst>
            <pc:docMk/>
            <pc:sldMk cId="385629884" sldId="279"/>
            <ac:cxnSpMk id="5" creationId="{AA56B321-3439-4A53-9114-208FF5FC75D4}"/>
          </ac:cxnSpMkLst>
        </pc:cxnChg>
        <pc:cxnChg chg="add mod">
          <ac:chgData name="Arthur DE GRAAUW" userId="50bdfb513eb44029" providerId="LiveId" clId="{32DD94E6-C671-4418-BD85-E07997A796E7}" dt="2020-08-19T09:35:39.020" v="190" actId="164"/>
          <ac:cxnSpMkLst>
            <pc:docMk/>
            <pc:sldMk cId="385629884" sldId="279"/>
            <ac:cxnSpMk id="6" creationId="{AA9CD128-8442-474B-A16C-433249E8839B}"/>
          </ac:cxnSpMkLst>
        </pc:cxnChg>
      </pc:sldChg>
      <pc:sldChg chg="addSp delSp modSp add mod">
        <pc:chgData name="Arthur DE GRAAUW" userId="50bdfb513eb44029" providerId="LiveId" clId="{32DD94E6-C671-4418-BD85-E07997A796E7}" dt="2020-08-19T09:38:58.972" v="205" actId="164"/>
        <pc:sldMkLst>
          <pc:docMk/>
          <pc:sldMk cId="583495223" sldId="280"/>
        </pc:sldMkLst>
        <pc:spChg chg="del">
          <ac:chgData name="Arthur DE GRAAUW" userId="50bdfb513eb44029" providerId="LiveId" clId="{32DD94E6-C671-4418-BD85-E07997A796E7}" dt="2020-08-19T09:30:48.402" v="185" actId="478"/>
          <ac:spMkLst>
            <pc:docMk/>
            <pc:sldMk cId="583495223" sldId="280"/>
            <ac:spMk id="4" creationId="{DB67BE58-78EF-41DA-A862-F119AFD3AF59}"/>
          </ac:spMkLst>
        </pc:spChg>
        <pc:spChg chg="add mod">
          <ac:chgData name="Arthur DE GRAAUW" userId="50bdfb513eb44029" providerId="LiveId" clId="{32DD94E6-C671-4418-BD85-E07997A796E7}" dt="2020-08-19T09:38:30.563" v="203" actId="688"/>
          <ac:spMkLst>
            <pc:docMk/>
            <pc:sldMk cId="583495223" sldId="280"/>
            <ac:spMk id="7" creationId="{E00A5677-8C81-45E6-8932-19FAE9A3C63F}"/>
          </ac:spMkLst>
        </pc:spChg>
        <pc:grpChg chg="add mod">
          <ac:chgData name="Arthur DE GRAAUW" userId="50bdfb513eb44029" providerId="LiveId" clId="{32DD94E6-C671-4418-BD85-E07997A796E7}" dt="2020-08-19T09:38:58.972" v="205" actId="164"/>
          <ac:grpSpMkLst>
            <pc:docMk/>
            <pc:sldMk cId="583495223" sldId="280"/>
            <ac:grpSpMk id="8" creationId="{583735D5-22D3-4DFD-8C40-F229A6DFE273}"/>
          </ac:grpSpMkLst>
        </pc:grpChg>
        <pc:grpChg chg="add mod">
          <ac:chgData name="Arthur DE GRAAUW" userId="50bdfb513eb44029" providerId="LiveId" clId="{32DD94E6-C671-4418-BD85-E07997A796E7}" dt="2020-08-19T09:38:58.972" v="205" actId="164"/>
          <ac:grpSpMkLst>
            <pc:docMk/>
            <pc:sldMk cId="583495223" sldId="280"/>
            <ac:grpSpMk id="9" creationId="{BDA5A05D-5155-46D9-948E-5652229E778B}"/>
          </ac:grpSpMkLst>
        </pc:grpChg>
        <pc:picChg chg="add mod">
          <ac:chgData name="Arthur DE GRAAUW" userId="50bdfb513eb44029" providerId="LiveId" clId="{32DD94E6-C671-4418-BD85-E07997A796E7}" dt="2020-08-19T09:38:58.972" v="205" actId="164"/>
          <ac:picMkLst>
            <pc:docMk/>
            <pc:sldMk cId="583495223" sldId="280"/>
            <ac:picMk id="3" creationId="{F269A7E3-935C-4A2C-8D78-F9116AAFD86B}"/>
          </ac:picMkLst>
        </pc:picChg>
        <pc:cxnChg chg="add mod">
          <ac:chgData name="Arthur DE GRAAUW" userId="50bdfb513eb44029" providerId="LiveId" clId="{32DD94E6-C671-4418-BD85-E07997A796E7}" dt="2020-08-19T09:38:07.080" v="198" actId="164"/>
          <ac:cxnSpMkLst>
            <pc:docMk/>
            <pc:sldMk cId="583495223" sldId="280"/>
            <ac:cxnSpMk id="5" creationId="{3CF05941-9FF2-4260-AFD8-0B6C8AFE2E41}"/>
          </ac:cxnSpMkLst>
        </pc:cxnChg>
        <pc:cxnChg chg="add mod">
          <ac:chgData name="Arthur DE GRAAUW" userId="50bdfb513eb44029" providerId="LiveId" clId="{32DD94E6-C671-4418-BD85-E07997A796E7}" dt="2020-08-19T09:38:07.080" v="198" actId="164"/>
          <ac:cxnSpMkLst>
            <pc:docMk/>
            <pc:sldMk cId="583495223" sldId="280"/>
            <ac:cxnSpMk id="6" creationId="{DE45B1FD-4D6A-4580-88D8-F9177496CF06}"/>
          </ac:cxnSpMkLst>
        </pc:cxnChg>
      </pc:sldChg>
      <pc:sldChg chg="addSp delSp modSp add mod ord">
        <pc:chgData name="Arthur DE GRAAUW" userId="50bdfb513eb44029" providerId="LiveId" clId="{32DD94E6-C671-4418-BD85-E07997A796E7}" dt="2020-08-19T10:02:38.139" v="269" actId="164"/>
        <pc:sldMkLst>
          <pc:docMk/>
          <pc:sldMk cId="4137957083" sldId="281"/>
        </pc:sldMkLst>
        <pc:spChg chg="add mod">
          <ac:chgData name="Arthur DE GRAAUW" userId="50bdfb513eb44029" providerId="LiveId" clId="{32DD94E6-C671-4418-BD85-E07997A796E7}" dt="2020-08-19T10:01:26.960" v="247" actId="1035"/>
          <ac:spMkLst>
            <pc:docMk/>
            <pc:sldMk cId="4137957083" sldId="281"/>
            <ac:spMk id="12" creationId="{FD859A4C-3BBB-488B-80DA-9646E1AEB802}"/>
          </ac:spMkLst>
        </pc:spChg>
        <pc:spChg chg="mod">
          <ac:chgData name="Arthur DE GRAAUW" userId="50bdfb513eb44029" providerId="LiveId" clId="{32DD94E6-C671-4418-BD85-E07997A796E7}" dt="2020-08-19T10:02:13.206" v="260" actId="20577"/>
          <ac:spMkLst>
            <pc:docMk/>
            <pc:sldMk cId="4137957083" sldId="281"/>
            <ac:spMk id="17" creationId="{A673CE8E-16E2-4108-AFB2-200647CF7625}"/>
          </ac:spMkLst>
        </pc:spChg>
        <pc:grpChg chg="del">
          <ac:chgData name="Arthur DE GRAAUW" userId="50bdfb513eb44029" providerId="LiveId" clId="{32DD94E6-C671-4418-BD85-E07997A796E7}" dt="2020-08-19T09:59:43.444" v="211" actId="478"/>
          <ac:grpSpMkLst>
            <pc:docMk/>
            <pc:sldMk cId="4137957083" sldId="281"/>
            <ac:grpSpMk id="9" creationId="{907017A1-201E-4C6B-BF3B-FB8ADCC09BA6}"/>
          </ac:grpSpMkLst>
        </pc:grpChg>
        <pc:grpChg chg="add mod">
          <ac:chgData name="Arthur DE GRAAUW" userId="50bdfb513eb44029" providerId="LiveId" clId="{32DD94E6-C671-4418-BD85-E07997A796E7}" dt="2020-08-19T10:02:38.139" v="269" actId="164"/>
          <ac:grpSpMkLst>
            <pc:docMk/>
            <pc:sldMk cId="4137957083" sldId="281"/>
            <ac:grpSpMk id="13" creationId="{EBCCD8F8-E0E1-4280-AE4F-D143719D0123}"/>
          </ac:grpSpMkLst>
        </pc:grpChg>
        <pc:grpChg chg="add mod">
          <ac:chgData name="Arthur DE GRAAUW" userId="50bdfb513eb44029" providerId="LiveId" clId="{32DD94E6-C671-4418-BD85-E07997A796E7}" dt="2020-08-19T10:02:38.139" v="269" actId="164"/>
          <ac:grpSpMkLst>
            <pc:docMk/>
            <pc:sldMk cId="4137957083" sldId="281"/>
            <ac:grpSpMk id="14" creationId="{902198CB-3955-4C77-8944-508863CB1A20}"/>
          </ac:grpSpMkLst>
        </pc:grpChg>
        <pc:grpChg chg="add mod">
          <ac:chgData name="Arthur DE GRAAUW" userId="50bdfb513eb44029" providerId="LiveId" clId="{32DD94E6-C671-4418-BD85-E07997A796E7}" dt="2020-08-19T10:02:38.139" v="269" actId="164"/>
          <ac:grpSpMkLst>
            <pc:docMk/>
            <pc:sldMk cId="4137957083" sldId="281"/>
            <ac:grpSpMk id="18" creationId="{D502452C-3E77-4255-8F0C-077C2FEE3AEF}"/>
          </ac:grpSpMkLst>
        </pc:grpChg>
        <pc:picChg chg="add mod">
          <ac:chgData name="Arthur DE GRAAUW" userId="50bdfb513eb44029" providerId="LiveId" clId="{32DD94E6-C671-4418-BD85-E07997A796E7}" dt="2020-08-19T10:02:38.139" v="269" actId="164"/>
          <ac:picMkLst>
            <pc:docMk/>
            <pc:sldMk cId="4137957083" sldId="281"/>
            <ac:picMk id="4" creationId="{29251AD5-3053-4B4A-A515-C69FDA00F333}"/>
          </ac:picMkLst>
        </pc:picChg>
        <pc:cxnChg chg="add mod">
          <ac:chgData name="Arthur DE GRAAUW" userId="50bdfb513eb44029" providerId="LiveId" clId="{32DD94E6-C671-4418-BD85-E07997A796E7}" dt="2020-08-19T10:00:33.517" v="218" actId="164"/>
          <ac:cxnSpMkLst>
            <pc:docMk/>
            <pc:sldMk cId="4137957083" sldId="281"/>
            <ac:cxnSpMk id="10" creationId="{63340AD4-9197-456D-B79D-D2440E73220E}"/>
          </ac:cxnSpMkLst>
        </pc:cxnChg>
        <pc:cxnChg chg="add mod">
          <ac:chgData name="Arthur DE GRAAUW" userId="50bdfb513eb44029" providerId="LiveId" clId="{32DD94E6-C671-4418-BD85-E07997A796E7}" dt="2020-08-19T10:00:33.517" v="218" actId="164"/>
          <ac:cxnSpMkLst>
            <pc:docMk/>
            <pc:sldMk cId="4137957083" sldId="281"/>
            <ac:cxnSpMk id="11" creationId="{680E58FC-DA1C-4901-9AC2-B2479F4CC273}"/>
          </ac:cxnSpMkLst>
        </pc:cxnChg>
        <pc:cxnChg chg="mod">
          <ac:chgData name="Arthur DE GRAAUW" userId="50bdfb513eb44029" providerId="LiveId" clId="{32DD94E6-C671-4418-BD85-E07997A796E7}" dt="2020-08-19T10:01:36.107" v="248"/>
          <ac:cxnSpMkLst>
            <pc:docMk/>
            <pc:sldMk cId="4137957083" sldId="281"/>
            <ac:cxnSpMk id="15" creationId="{FE6F4AD2-A2A8-4D84-83B6-8293AC4ED648}"/>
          </ac:cxnSpMkLst>
        </pc:cxnChg>
        <pc:cxnChg chg="mod">
          <ac:chgData name="Arthur DE GRAAUW" userId="50bdfb513eb44029" providerId="LiveId" clId="{32DD94E6-C671-4418-BD85-E07997A796E7}" dt="2020-08-19T10:01:36.107" v="248"/>
          <ac:cxnSpMkLst>
            <pc:docMk/>
            <pc:sldMk cId="4137957083" sldId="281"/>
            <ac:cxnSpMk id="16" creationId="{5132D400-6D7D-45CD-8F7E-1870EFE8B7D2}"/>
          </ac:cxnSpMkLst>
        </pc:cxnChg>
      </pc:sldChg>
      <pc:sldChg chg="addSp delSp modSp add mod">
        <pc:chgData name="Arthur DE GRAAUW" userId="50bdfb513eb44029" providerId="LiveId" clId="{32DD94E6-C671-4418-BD85-E07997A796E7}" dt="2020-08-19T15:01:29.283" v="358" actId="164"/>
        <pc:sldMkLst>
          <pc:docMk/>
          <pc:sldMk cId="1436306959" sldId="282"/>
        </pc:sldMkLst>
        <pc:spChg chg="mod">
          <ac:chgData name="Arthur DE GRAAUW" userId="50bdfb513eb44029" providerId="LiveId" clId="{32DD94E6-C671-4418-BD85-E07997A796E7}" dt="2020-08-19T14:59:09.418" v="281" actId="165"/>
          <ac:spMkLst>
            <pc:docMk/>
            <pc:sldMk cId="1436306959" sldId="282"/>
            <ac:spMk id="7" creationId="{E00A5677-8C81-45E6-8932-19FAE9A3C63F}"/>
          </ac:spMkLst>
        </pc:spChg>
        <pc:grpChg chg="mod topLvl">
          <ac:chgData name="Arthur DE GRAAUW" userId="50bdfb513eb44029" providerId="LiveId" clId="{32DD94E6-C671-4418-BD85-E07997A796E7}" dt="2020-08-19T15:01:29.283" v="358" actId="164"/>
          <ac:grpSpMkLst>
            <pc:docMk/>
            <pc:sldMk cId="1436306959" sldId="282"/>
            <ac:grpSpMk id="8" creationId="{583735D5-22D3-4DFD-8C40-F229A6DFE273}"/>
          </ac:grpSpMkLst>
        </pc:grpChg>
        <pc:grpChg chg="del">
          <ac:chgData name="Arthur DE GRAAUW" userId="50bdfb513eb44029" providerId="LiveId" clId="{32DD94E6-C671-4418-BD85-E07997A796E7}" dt="2020-08-19T14:59:09.418" v="281" actId="165"/>
          <ac:grpSpMkLst>
            <pc:docMk/>
            <pc:sldMk cId="1436306959" sldId="282"/>
            <ac:grpSpMk id="9" creationId="{BDA5A05D-5155-46D9-948E-5652229E778B}"/>
          </ac:grpSpMkLst>
        </pc:grpChg>
        <pc:grpChg chg="add mod">
          <ac:chgData name="Arthur DE GRAAUW" userId="50bdfb513eb44029" providerId="LiveId" clId="{32DD94E6-C671-4418-BD85-E07997A796E7}" dt="2020-08-19T15:01:29.283" v="358" actId="164"/>
          <ac:grpSpMkLst>
            <pc:docMk/>
            <pc:sldMk cId="1436306959" sldId="282"/>
            <ac:grpSpMk id="10" creationId="{AD4580B4-FF9C-42B1-B215-D61BC62BC083}"/>
          </ac:grpSpMkLst>
        </pc:grpChg>
        <pc:picChg chg="del mod topLvl">
          <ac:chgData name="Arthur DE GRAAUW" userId="50bdfb513eb44029" providerId="LiveId" clId="{32DD94E6-C671-4418-BD85-E07997A796E7}" dt="2020-08-19T14:59:12.245" v="282" actId="478"/>
          <ac:picMkLst>
            <pc:docMk/>
            <pc:sldMk cId="1436306959" sldId="282"/>
            <ac:picMk id="3" creationId="{F269A7E3-935C-4A2C-8D78-F9116AAFD86B}"/>
          </ac:picMkLst>
        </pc:picChg>
        <pc:picChg chg="add mod ord">
          <ac:chgData name="Arthur DE GRAAUW" userId="50bdfb513eb44029" providerId="LiveId" clId="{32DD94E6-C671-4418-BD85-E07997A796E7}" dt="2020-08-19T15:01:29.283" v="358" actId="164"/>
          <ac:picMkLst>
            <pc:docMk/>
            <pc:sldMk cId="1436306959" sldId="282"/>
            <ac:picMk id="4" creationId="{9E784110-9ABB-4503-B0E8-C7156340A021}"/>
          </ac:picMkLst>
        </pc:picChg>
        <pc:cxnChg chg="mod">
          <ac:chgData name="Arthur DE GRAAUW" userId="50bdfb513eb44029" providerId="LiveId" clId="{32DD94E6-C671-4418-BD85-E07997A796E7}" dt="2020-08-19T14:59:09.418" v="281" actId="165"/>
          <ac:cxnSpMkLst>
            <pc:docMk/>
            <pc:sldMk cId="1436306959" sldId="282"/>
            <ac:cxnSpMk id="5" creationId="{3CF05941-9FF2-4260-AFD8-0B6C8AFE2E41}"/>
          </ac:cxnSpMkLst>
        </pc:cxnChg>
        <pc:cxnChg chg="mod">
          <ac:chgData name="Arthur DE GRAAUW" userId="50bdfb513eb44029" providerId="LiveId" clId="{32DD94E6-C671-4418-BD85-E07997A796E7}" dt="2020-08-19T14:59:09.418" v="281" actId="165"/>
          <ac:cxnSpMkLst>
            <pc:docMk/>
            <pc:sldMk cId="1436306959" sldId="282"/>
            <ac:cxnSpMk id="6" creationId="{DE45B1FD-4D6A-4580-88D8-F9177496CF06}"/>
          </ac:cxnSpMkLst>
        </pc:cxnChg>
      </pc:sldChg>
      <pc:sldChg chg="add del">
        <pc:chgData name="Arthur DE GRAAUW" userId="50bdfb513eb44029" providerId="LiveId" clId="{32DD94E6-C671-4418-BD85-E07997A796E7}" dt="2020-08-19T09:59:53.870" v="213"/>
        <pc:sldMkLst>
          <pc:docMk/>
          <pc:sldMk cId="3684512060" sldId="282"/>
        </pc:sldMkLst>
      </pc:sldChg>
    </pc:docChg>
  </pc:docChgLst>
  <pc:docChgLst>
    <pc:chgData name="Arthur DE GRAAUW" userId="50bdfb513eb44029" providerId="LiveId" clId="{3A9AF1B8-EEDC-4BD3-BC34-3D4E50CCBE23}"/>
    <pc:docChg chg="undo redo custSel addSld delSld modSld sldOrd">
      <pc:chgData name="Arthur DE GRAAUW" userId="50bdfb513eb44029" providerId="LiveId" clId="{3A9AF1B8-EEDC-4BD3-BC34-3D4E50CCBE23}" dt="2020-05-27T23:13:28.518" v="3206" actId="164"/>
      <pc:docMkLst>
        <pc:docMk/>
      </pc:docMkLst>
      <pc:sldChg chg="addSp delSp modSp mod">
        <pc:chgData name="Arthur DE GRAAUW" userId="50bdfb513eb44029" providerId="LiveId" clId="{3A9AF1B8-EEDC-4BD3-BC34-3D4E50CCBE23}" dt="2020-05-27T23:02:58.551" v="3171" actId="1582"/>
        <pc:sldMkLst>
          <pc:docMk/>
          <pc:sldMk cId="3089099181" sldId="256"/>
        </pc:sldMkLst>
        <pc:spChg chg="add mod topLvl">
          <ac:chgData name="Arthur DE GRAAUW" userId="50bdfb513eb44029" providerId="LiveId" clId="{3A9AF1B8-EEDC-4BD3-BC34-3D4E50CCBE23}" dt="2020-05-27T10:00:08.151" v="2790" actId="207"/>
          <ac:spMkLst>
            <pc:docMk/>
            <pc:sldMk cId="3089099181" sldId="256"/>
            <ac:spMk id="6" creationId="{D964688C-DA5C-4638-8D52-E3D81850758E}"/>
          </ac:spMkLst>
        </pc:spChg>
        <pc:spChg chg="add mod topLvl">
          <ac:chgData name="Arthur DE GRAAUW" userId="50bdfb513eb44029" providerId="LiveId" clId="{3A9AF1B8-EEDC-4BD3-BC34-3D4E50CCBE23}" dt="2020-05-27T23:01:41.369" v="3160" actId="108"/>
          <ac:spMkLst>
            <pc:docMk/>
            <pc:sldMk cId="3089099181" sldId="256"/>
            <ac:spMk id="15" creationId="{AC85F85F-BAF2-4E8C-B82D-CB37D7BC2C90}"/>
          </ac:spMkLst>
        </pc:spChg>
        <pc:spChg chg="add mod topLvl">
          <ac:chgData name="Arthur DE GRAAUW" userId="50bdfb513eb44029" providerId="LiveId" clId="{3A9AF1B8-EEDC-4BD3-BC34-3D4E50CCBE23}" dt="2020-05-27T23:01:44.389" v="3162" actId="108"/>
          <ac:spMkLst>
            <pc:docMk/>
            <pc:sldMk cId="3089099181" sldId="256"/>
            <ac:spMk id="16" creationId="{0D20A097-9FC2-4196-9800-9EE36D7196EB}"/>
          </ac:spMkLst>
        </pc:spChg>
        <pc:spChg chg="add mod topLvl">
          <ac:chgData name="Arthur DE GRAAUW" userId="50bdfb513eb44029" providerId="LiveId" clId="{3A9AF1B8-EEDC-4BD3-BC34-3D4E50CCBE23}" dt="2020-05-27T23:01:42.994" v="3161" actId="108"/>
          <ac:spMkLst>
            <pc:docMk/>
            <pc:sldMk cId="3089099181" sldId="256"/>
            <ac:spMk id="17" creationId="{7597D93B-B5B2-4B08-A014-41022F743FDA}"/>
          </ac:spMkLst>
        </pc:spChg>
        <pc:spChg chg="add mod topLvl">
          <ac:chgData name="Arthur DE GRAAUW" userId="50bdfb513eb44029" providerId="LiveId" clId="{3A9AF1B8-EEDC-4BD3-BC34-3D4E50CCBE23}" dt="2020-05-27T23:01:45.972" v="3163" actId="108"/>
          <ac:spMkLst>
            <pc:docMk/>
            <pc:sldMk cId="3089099181" sldId="256"/>
            <ac:spMk id="18" creationId="{5CBDBDE2-76FA-4002-B2A8-17291F80623A}"/>
          </ac:spMkLst>
        </pc:spChg>
        <pc:spChg chg="add mod ord">
          <ac:chgData name="Arthur DE GRAAUW" userId="50bdfb513eb44029" providerId="LiveId" clId="{3A9AF1B8-EEDC-4BD3-BC34-3D4E50CCBE23}" dt="2020-05-25T16:07:20.347" v="2389" actId="165"/>
          <ac:spMkLst>
            <pc:docMk/>
            <pc:sldMk cId="3089099181" sldId="256"/>
            <ac:spMk id="22" creationId="{2125073D-2B5A-44C3-8857-199CAC3DD9D5}"/>
          </ac:spMkLst>
        </pc:spChg>
        <pc:spChg chg="add mod topLvl">
          <ac:chgData name="Arthur DE GRAAUW" userId="50bdfb513eb44029" providerId="LiveId" clId="{3A9AF1B8-EEDC-4BD3-BC34-3D4E50CCBE23}" dt="2020-05-25T16:07:33.350" v="2390" actId="164"/>
          <ac:spMkLst>
            <pc:docMk/>
            <pc:sldMk cId="3089099181" sldId="256"/>
            <ac:spMk id="24" creationId="{480CA3ED-F544-4E53-82C0-23718125D0A5}"/>
          </ac:spMkLst>
        </pc:spChg>
        <pc:spChg chg="add mod ord">
          <ac:chgData name="Arthur DE GRAAUW" userId="50bdfb513eb44029" providerId="LiveId" clId="{3A9AF1B8-EEDC-4BD3-BC34-3D4E50CCBE23}" dt="2020-05-25T16:07:33.350" v="2390" actId="164"/>
          <ac:spMkLst>
            <pc:docMk/>
            <pc:sldMk cId="3089099181" sldId="256"/>
            <ac:spMk id="26" creationId="{ADF4A8C9-4EA8-4291-A7AB-314347F970FD}"/>
          </ac:spMkLst>
        </pc:spChg>
        <pc:grpChg chg="add del mod">
          <ac:chgData name="Arthur DE GRAAUW" userId="50bdfb513eb44029" providerId="LiveId" clId="{3A9AF1B8-EEDC-4BD3-BC34-3D4E50CCBE23}" dt="2020-05-25T13:14:13.571" v="509" actId="165"/>
          <ac:grpSpMkLst>
            <pc:docMk/>
            <pc:sldMk cId="3089099181" sldId="256"/>
            <ac:grpSpMk id="7" creationId="{E8ADABAE-389E-422F-B62A-9D648CE30C72}"/>
          </ac:grpSpMkLst>
        </pc:grpChg>
        <pc:grpChg chg="add del mod">
          <ac:chgData name="Arthur DE GRAAUW" userId="50bdfb513eb44029" providerId="LiveId" clId="{3A9AF1B8-EEDC-4BD3-BC34-3D4E50CCBE23}" dt="2020-05-25T13:50:51.231" v="537" actId="165"/>
          <ac:grpSpMkLst>
            <pc:docMk/>
            <pc:sldMk cId="3089099181" sldId="256"/>
            <ac:grpSpMk id="14" creationId="{E5926457-01AF-4B8F-BE8C-160E600B564E}"/>
          </ac:grpSpMkLst>
        </pc:grpChg>
        <pc:grpChg chg="add del mod">
          <ac:chgData name="Arthur DE GRAAUW" userId="50bdfb513eb44029" providerId="LiveId" clId="{3A9AF1B8-EEDC-4BD3-BC34-3D4E50CCBE23}" dt="2020-05-25T13:55:56.869" v="707" actId="165"/>
          <ac:grpSpMkLst>
            <pc:docMk/>
            <pc:sldMk cId="3089099181" sldId="256"/>
            <ac:grpSpMk id="21" creationId="{253AEF0D-0814-45A0-9212-DC3F2F9CDAAE}"/>
          </ac:grpSpMkLst>
        </pc:grpChg>
        <pc:grpChg chg="add mod topLvl">
          <ac:chgData name="Arthur DE GRAAUW" userId="50bdfb513eb44029" providerId="LiveId" clId="{3A9AF1B8-EEDC-4BD3-BC34-3D4E50CCBE23}" dt="2020-05-25T16:07:33.350" v="2390" actId="164"/>
          <ac:grpSpMkLst>
            <pc:docMk/>
            <pc:sldMk cId="3089099181" sldId="256"/>
            <ac:grpSpMk id="23" creationId="{1374ADB9-7645-4E6A-AE3B-88DE76CE54A7}"/>
          </ac:grpSpMkLst>
        </pc:grpChg>
        <pc:grpChg chg="add del mod">
          <ac:chgData name="Arthur DE GRAAUW" userId="50bdfb513eb44029" providerId="LiveId" clId="{3A9AF1B8-EEDC-4BD3-BC34-3D4E50CCBE23}" dt="2020-05-25T16:07:20.347" v="2389" actId="165"/>
          <ac:grpSpMkLst>
            <pc:docMk/>
            <pc:sldMk cId="3089099181" sldId="256"/>
            <ac:grpSpMk id="25" creationId="{E23578D3-E9BB-46E0-A96E-9C0FBCE63C37}"/>
          </ac:grpSpMkLst>
        </pc:grpChg>
        <pc:grpChg chg="add mod">
          <ac:chgData name="Arthur DE GRAAUW" userId="50bdfb513eb44029" providerId="LiveId" clId="{3A9AF1B8-EEDC-4BD3-BC34-3D4E50CCBE23}" dt="2020-05-25T16:07:33.350" v="2390" actId="164"/>
          <ac:grpSpMkLst>
            <pc:docMk/>
            <pc:sldMk cId="3089099181" sldId="256"/>
            <ac:grpSpMk id="27" creationId="{9F777A11-C707-45BC-9D7A-403180B55C9F}"/>
          </ac:grpSpMkLst>
        </pc:grpChg>
        <pc:picChg chg="del mod topLvl">
          <ac:chgData name="Arthur DE GRAAUW" userId="50bdfb513eb44029" providerId="LiveId" clId="{3A9AF1B8-EEDC-4BD3-BC34-3D4E50CCBE23}" dt="2020-05-25T13:50:59.656" v="538" actId="478"/>
          <ac:picMkLst>
            <pc:docMk/>
            <pc:sldMk cId="3089099181" sldId="256"/>
            <ac:picMk id="5" creationId="{46CCE5A2-F1A4-4BEF-A8B2-24CBBC5FA676}"/>
          </ac:picMkLst>
        </pc:picChg>
        <pc:picChg chg="add mod ord topLvl">
          <ac:chgData name="Arthur DE GRAAUW" userId="50bdfb513eb44029" providerId="LiveId" clId="{3A9AF1B8-EEDC-4BD3-BC34-3D4E50CCBE23}" dt="2020-05-27T23:02:27.391" v="3167" actId="108"/>
          <ac:picMkLst>
            <pc:docMk/>
            <pc:sldMk cId="3089099181" sldId="256"/>
            <ac:picMk id="20" creationId="{9111888A-8953-41C7-8FAC-8C93F306F835}"/>
          </ac:picMkLst>
        </pc:picChg>
        <pc:cxnChg chg="add mod topLvl">
          <ac:chgData name="Arthur DE GRAAUW" userId="50bdfb513eb44029" providerId="LiveId" clId="{3A9AF1B8-EEDC-4BD3-BC34-3D4E50CCBE23}" dt="2020-05-27T23:02:37.303" v="3168" actId="1582"/>
          <ac:cxnSpMkLst>
            <pc:docMk/>
            <pc:sldMk cId="3089099181" sldId="256"/>
            <ac:cxnSpMk id="9" creationId="{FE774524-4975-4429-A0DF-FB30D65ACDFC}"/>
          </ac:cxnSpMkLst>
        </pc:cxnChg>
        <pc:cxnChg chg="add mod topLvl">
          <ac:chgData name="Arthur DE GRAAUW" userId="50bdfb513eb44029" providerId="LiveId" clId="{3A9AF1B8-EEDC-4BD3-BC34-3D4E50CCBE23}" dt="2020-05-27T23:02:43.453" v="3169" actId="1582"/>
          <ac:cxnSpMkLst>
            <pc:docMk/>
            <pc:sldMk cId="3089099181" sldId="256"/>
            <ac:cxnSpMk id="10" creationId="{8240A730-21E5-4DBF-BE12-DA14EBFFB8D3}"/>
          </ac:cxnSpMkLst>
        </pc:cxnChg>
        <pc:cxnChg chg="add mod topLvl">
          <ac:chgData name="Arthur DE GRAAUW" userId="50bdfb513eb44029" providerId="LiveId" clId="{3A9AF1B8-EEDC-4BD3-BC34-3D4E50CCBE23}" dt="2020-05-27T23:02:51.188" v="3170" actId="1582"/>
          <ac:cxnSpMkLst>
            <pc:docMk/>
            <pc:sldMk cId="3089099181" sldId="256"/>
            <ac:cxnSpMk id="12" creationId="{C3570DAA-8429-479C-B581-0A5D43649B3F}"/>
          </ac:cxnSpMkLst>
        </pc:cxnChg>
        <pc:cxnChg chg="add mod topLvl">
          <ac:chgData name="Arthur DE GRAAUW" userId="50bdfb513eb44029" providerId="LiveId" clId="{3A9AF1B8-EEDC-4BD3-BC34-3D4E50CCBE23}" dt="2020-05-27T23:02:58.551" v="3171" actId="1582"/>
          <ac:cxnSpMkLst>
            <pc:docMk/>
            <pc:sldMk cId="3089099181" sldId="256"/>
            <ac:cxnSpMk id="13" creationId="{E345D337-150B-47D4-AFCC-E82596FC033F}"/>
          </ac:cxnSpMkLst>
        </pc:cxnChg>
      </pc:sldChg>
      <pc:sldChg chg="addSp delSp modSp add mod ord">
        <pc:chgData name="Arthur DE GRAAUW" userId="50bdfb513eb44029" providerId="LiveId" clId="{3A9AF1B8-EEDC-4BD3-BC34-3D4E50CCBE23}" dt="2020-05-27T23:04:02.375" v="3177" actId="1582"/>
        <pc:sldMkLst>
          <pc:docMk/>
          <pc:sldMk cId="4152735080" sldId="257"/>
        </pc:sldMkLst>
        <pc:spChg chg="mod topLvl">
          <ac:chgData name="Arthur DE GRAAUW" userId="50bdfb513eb44029" providerId="LiveId" clId="{3A9AF1B8-EEDC-4BD3-BC34-3D4E50CCBE23}" dt="2020-05-27T23:03:23.891" v="3173" actId="1582"/>
          <ac:spMkLst>
            <pc:docMk/>
            <pc:sldMk cId="4152735080" sldId="257"/>
            <ac:spMk id="6" creationId="{D964688C-DA5C-4638-8D52-E3D81850758E}"/>
          </ac:spMkLst>
        </pc:spChg>
        <pc:spChg chg="mod topLvl">
          <ac:chgData name="Arthur DE GRAAUW" userId="50bdfb513eb44029" providerId="LiveId" clId="{3A9AF1B8-EEDC-4BD3-BC34-3D4E50CCBE23}" dt="2020-05-27T23:03:23.891" v="3173" actId="1582"/>
          <ac:spMkLst>
            <pc:docMk/>
            <pc:sldMk cId="4152735080" sldId="257"/>
            <ac:spMk id="15" creationId="{AC85F85F-BAF2-4E8C-B82D-CB37D7BC2C90}"/>
          </ac:spMkLst>
        </pc:spChg>
        <pc:spChg chg="del mod topLvl">
          <ac:chgData name="Arthur DE GRAAUW" userId="50bdfb513eb44029" providerId="LiveId" clId="{3A9AF1B8-EEDC-4BD3-BC34-3D4E50CCBE23}" dt="2020-05-25T15:19:37.700" v="1396" actId="478"/>
          <ac:spMkLst>
            <pc:docMk/>
            <pc:sldMk cId="4152735080" sldId="257"/>
            <ac:spMk id="16" creationId="{0D20A097-9FC2-4196-9800-9EE36D7196EB}"/>
          </ac:spMkLst>
        </pc:spChg>
        <pc:spChg chg="mod topLvl">
          <ac:chgData name="Arthur DE GRAAUW" userId="50bdfb513eb44029" providerId="LiveId" clId="{3A9AF1B8-EEDC-4BD3-BC34-3D4E50CCBE23}" dt="2020-05-27T23:03:23.891" v="3173" actId="1582"/>
          <ac:spMkLst>
            <pc:docMk/>
            <pc:sldMk cId="4152735080" sldId="257"/>
            <ac:spMk id="17" creationId="{7597D93B-B5B2-4B08-A014-41022F743FDA}"/>
          </ac:spMkLst>
        </pc:spChg>
        <pc:spChg chg="mod topLvl">
          <ac:chgData name="Arthur DE GRAAUW" userId="50bdfb513eb44029" providerId="LiveId" clId="{3A9AF1B8-EEDC-4BD3-BC34-3D4E50CCBE23}" dt="2020-05-27T23:03:23.891" v="3173" actId="1582"/>
          <ac:spMkLst>
            <pc:docMk/>
            <pc:sldMk cId="4152735080" sldId="257"/>
            <ac:spMk id="18" creationId="{5CBDBDE2-76FA-4002-B2A8-17291F80623A}"/>
          </ac:spMkLst>
        </pc:spChg>
        <pc:spChg chg="add mod topLvl">
          <ac:chgData name="Arthur DE GRAAUW" userId="50bdfb513eb44029" providerId="LiveId" clId="{3A9AF1B8-EEDC-4BD3-BC34-3D4E50CCBE23}" dt="2020-05-27T23:03:23.891" v="3173" actId="1582"/>
          <ac:spMkLst>
            <pc:docMk/>
            <pc:sldMk cId="4152735080" sldId="257"/>
            <ac:spMk id="19" creationId="{9DAD5921-DAFB-4E5E-BFA6-F0FF25419DD8}"/>
          </ac:spMkLst>
        </pc:spChg>
        <pc:spChg chg="add mod topLvl">
          <ac:chgData name="Arthur DE GRAAUW" userId="50bdfb513eb44029" providerId="LiveId" clId="{3A9AF1B8-EEDC-4BD3-BC34-3D4E50CCBE23}" dt="2020-05-27T23:03:23.891" v="3173" actId="1582"/>
          <ac:spMkLst>
            <pc:docMk/>
            <pc:sldMk cId="4152735080" sldId="257"/>
            <ac:spMk id="21" creationId="{1442E0F7-783D-42A6-B925-726549128ECD}"/>
          </ac:spMkLst>
        </pc:spChg>
        <pc:spChg chg="mod topLvl">
          <ac:chgData name="Arthur DE GRAAUW" userId="50bdfb513eb44029" providerId="LiveId" clId="{3A9AF1B8-EEDC-4BD3-BC34-3D4E50CCBE23}" dt="2020-05-27T23:03:23.891" v="3173" actId="1582"/>
          <ac:spMkLst>
            <pc:docMk/>
            <pc:sldMk cId="4152735080" sldId="257"/>
            <ac:spMk id="22" creationId="{2125073D-2B5A-44C3-8857-199CAC3DD9D5}"/>
          </ac:spMkLst>
        </pc:spChg>
        <pc:spChg chg="add mod topLvl">
          <ac:chgData name="Arthur DE GRAAUW" userId="50bdfb513eb44029" providerId="LiveId" clId="{3A9AF1B8-EEDC-4BD3-BC34-3D4E50CCBE23}" dt="2020-05-27T23:03:23.891" v="3173" actId="1582"/>
          <ac:spMkLst>
            <pc:docMk/>
            <pc:sldMk cId="4152735080" sldId="257"/>
            <ac:spMk id="24" creationId="{339AC52E-D7D2-4F25-8861-1C7BA6464659}"/>
          </ac:spMkLst>
        </pc:spChg>
        <pc:spChg chg="add mod ord">
          <ac:chgData name="Arthur DE GRAAUW" userId="50bdfb513eb44029" providerId="LiveId" clId="{3A9AF1B8-EEDC-4BD3-BC34-3D4E50CCBE23}" dt="2020-05-27T23:03:23.891" v="3173" actId="1582"/>
          <ac:spMkLst>
            <pc:docMk/>
            <pc:sldMk cId="4152735080" sldId="257"/>
            <ac:spMk id="25" creationId="{1261FB94-679C-4504-BD63-C778E4AF09B2}"/>
          </ac:spMkLst>
        </pc:spChg>
        <pc:grpChg chg="add del mod">
          <ac:chgData name="Arthur DE GRAAUW" userId="50bdfb513eb44029" providerId="LiveId" clId="{3A9AF1B8-EEDC-4BD3-BC34-3D4E50CCBE23}" dt="2020-05-25T15:22:41.131" v="1398" actId="165"/>
          <ac:grpSpMkLst>
            <pc:docMk/>
            <pc:sldMk cId="4152735080" sldId="257"/>
            <ac:grpSpMk id="4" creationId="{36167B7C-AFED-4532-BE1E-4B47188987AF}"/>
          </ac:grpSpMkLst>
        </pc:grpChg>
        <pc:grpChg chg="add mod topLvl">
          <ac:chgData name="Arthur DE GRAAUW" userId="50bdfb513eb44029" providerId="LiveId" clId="{3A9AF1B8-EEDC-4BD3-BC34-3D4E50CCBE23}" dt="2020-05-25T16:07:52.741" v="2392" actId="164"/>
          <ac:grpSpMkLst>
            <pc:docMk/>
            <pc:sldMk cId="4152735080" sldId="257"/>
            <ac:grpSpMk id="11" creationId="{2C394F2F-10BB-4DB3-9FB8-BBFCE2633CAB}"/>
          </ac:grpSpMkLst>
        </pc:grpChg>
        <pc:grpChg chg="add del mod">
          <ac:chgData name="Arthur DE GRAAUW" userId="50bdfb513eb44029" providerId="LiveId" clId="{3A9AF1B8-EEDC-4BD3-BC34-3D4E50CCBE23}" dt="2020-05-25T16:07:45.465" v="2391" actId="165"/>
          <ac:grpSpMkLst>
            <pc:docMk/>
            <pc:sldMk cId="4152735080" sldId="257"/>
            <ac:grpSpMk id="14" creationId="{64DA8577-4BBE-41E3-AE93-1E3C44B3DAD0}"/>
          </ac:grpSpMkLst>
        </pc:grpChg>
        <pc:grpChg chg="del">
          <ac:chgData name="Arthur DE GRAAUW" userId="50bdfb513eb44029" providerId="LiveId" clId="{3A9AF1B8-EEDC-4BD3-BC34-3D4E50CCBE23}" dt="2020-05-25T14:04:36.028" v="710" actId="165"/>
          <ac:grpSpMkLst>
            <pc:docMk/>
            <pc:sldMk cId="4152735080" sldId="257"/>
            <ac:grpSpMk id="23" creationId="{1374ADB9-7645-4E6A-AE3B-88DE76CE54A7}"/>
          </ac:grpSpMkLst>
        </pc:grpChg>
        <pc:grpChg chg="add mod">
          <ac:chgData name="Arthur DE GRAAUW" userId="50bdfb513eb44029" providerId="LiveId" clId="{3A9AF1B8-EEDC-4BD3-BC34-3D4E50CCBE23}" dt="2020-05-25T16:07:52.741" v="2392" actId="164"/>
          <ac:grpSpMkLst>
            <pc:docMk/>
            <pc:sldMk cId="4152735080" sldId="257"/>
            <ac:grpSpMk id="26" creationId="{F77F58AB-D1BF-433E-B08D-6630A0EAD209}"/>
          </ac:grpSpMkLst>
        </pc:grpChg>
        <pc:picChg chg="add del mod">
          <ac:chgData name="Arthur DE GRAAUW" userId="50bdfb513eb44029" providerId="LiveId" clId="{3A9AF1B8-EEDC-4BD3-BC34-3D4E50CCBE23}" dt="2020-05-25T14:09:10.788" v="715" actId="478"/>
          <ac:picMkLst>
            <pc:docMk/>
            <pc:sldMk cId="4152735080" sldId="257"/>
            <ac:picMk id="3" creationId="{F8FC6319-7549-460D-B0D7-E9E61A74165B}"/>
          </ac:picMkLst>
        </pc:picChg>
        <pc:picChg chg="del mod topLvl">
          <ac:chgData name="Arthur DE GRAAUW" userId="50bdfb513eb44029" providerId="LiveId" clId="{3A9AF1B8-EEDC-4BD3-BC34-3D4E50CCBE23}" dt="2020-05-25T14:04:42.630" v="711" actId="478"/>
          <ac:picMkLst>
            <pc:docMk/>
            <pc:sldMk cId="4152735080" sldId="257"/>
            <ac:picMk id="20" creationId="{9111888A-8953-41C7-8FAC-8C93F306F835}"/>
          </ac:picMkLst>
        </pc:picChg>
        <pc:cxnChg chg="add mod">
          <ac:chgData name="Arthur DE GRAAUW" userId="50bdfb513eb44029" providerId="LiveId" clId="{3A9AF1B8-EEDC-4BD3-BC34-3D4E50CCBE23}" dt="2020-05-27T23:03:23.891" v="3173" actId="1582"/>
          <ac:cxnSpMkLst>
            <pc:docMk/>
            <pc:sldMk cId="4152735080" sldId="257"/>
            <ac:cxnSpMk id="7" creationId="{1747BE21-FDC8-4718-820B-BDA58F55C272}"/>
          </ac:cxnSpMkLst>
        </pc:cxnChg>
        <pc:cxnChg chg="mod topLvl">
          <ac:chgData name="Arthur DE GRAAUW" userId="50bdfb513eb44029" providerId="LiveId" clId="{3A9AF1B8-EEDC-4BD3-BC34-3D4E50CCBE23}" dt="2020-05-27T23:03:47.643" v="3175" actId="1582"/>
          <ac:cxnSpMkLst>
            <pc:docMk/>
            <pc:sldMk cId="4152735080" sldId="257"/>
            <ac:cxnSpMk id="9" creationId="{FE774524-4975-4429-A0DF-FB30D65ACDFC}"/>
          </ac:cxnSpMkLst>
        </pc:cxnChg>
        <pc:cxnChg chg="mod topLvl">
          <ac:chgData name="Arthur DE GRAAUW" userId="50bdfb513eb44029" providerId="LiveId" clId="{3A9AF1B8-EEDC-4BD3-BC34-3D4E50CCBE23}" dt="2020-05-27T23:04:02.375" v="3177" actId="1582"/>
          <ac:cxnSpMkLst>
            <pc:docMk/>
            <pc:sldMk cId="4152735080" sldId="257"/>
            <ac:cxnSpMk id="10" creationId="{8240A730-21E5-4DBF-BE12-DA14EBFFB8D3}"/>
          </ac:cxnSpMkLst>
        </pc:cxnChg>
        <pc:cxnChg chg="del mod topLvl">
          <ac:chgData name="Arthur DE GRAAUW" userId="50bdfb513eb44029" providerId="LiveId" clId="{3A9AF1B8-EEDC-4BD3-BC34-3D4E50CCBE23}" dt="2020-05-25T15:19:37.700" v="1396" actId="478"/>
          <ac:cxnSpMkLst>
            <pc:docMk/>
            <pc:sldMk cId="4152735080" sldId="257"/>
            <ac:cxnSpMk id="12" creationId="{C3570DAA-8429-479C-B581-0A5D43649B3F}"/>
          </ac:cxnSpMkLst>
        </pc:cxnChg>
        <pc:cxnChg chg="mod topLvl">
          <ac:chgData name="Arthur DE GRAAUW" userId="50bdfb513eb44029" providerId="LiveId" clId="{3A9AF1B8-EEDC-4BD3-BC34-3D4E50CCBE23}" dt="2020-05-27T23:03:54.416" v="3176" actId="1582"/>
          <ac:cxnSpMkLst>
            <pc:docMk/>
            <pc:sldMk cId="4152735080" sldId="257"/>
            <ac:cxnSpMk id="13" creationId="{E345D337-150B-47D4-AFCC-E82596FC033F}"/>
          </ac:cxnSpMkLst>
        </pc:cxnChg>
      </pc:sldChg>
      <pc:sldChg chg="addSp delSp modSp new del mod">
        <pc:chgData name="Arthur DE GRAAUW" userId="50bdfb513eb44029" providerId="LiveId" clId="{3A9AF1B8-EEDC-4BD3-BC34-3D4E50CCBE23}" dt="2020-05-25T15:24:42.164" v="1412" actId="47"/>
        <pc:sldMkLst>
          <pc:docMk/>
          <pc:sldMk cId="262701463" sldId="258"/>
        </pc:sldMkLst>
        <pc:spChg chg="del">
          <ac:chgData name="Arthur DE GRAAUW" userId="50bdfb513eb44029" providerId="LiveId" clId="{3A9AF1B8-EEDC-4BD3-BC34-3D4E50CCBE23}" dt="2020-05-25T14:08:56.440" v="714" actId="478"/>
          <ac:spMkLst>
            <pc:docMk/>
            <pc:sldMk cId="262701463" sldId="258"/>
            <ac:spMk id="2" creationId="{A123DB28-6AD6-4E9F-B820-2929FB6212DB}"/>
          </ac:spMkLst>
        </pc:spChg>
        <pc:spChg chg="del">
          <ac:chgData name="Arthur DE GRAAUW" userId="50bdfb513eb44029" providerId="LiveId" clId="{3A9AF1B8-EEDC-4BD3-BC34-3D4E50CCBE23}" dt="2020-05-25T14:08:56.440" v="714" actId="478"/>
          <ac:spMkLst>
            <pc:docMk/>
            <pc:sldMk cId="262701463" sldId="258"/>
            <ac:spMk id="3" creationId="{9427557C-61A2-4717-89F1-4F078D17E38C}"/>
          </ac:spMkLst>
        </pc:spChg>
        <pc:spChg chg="add del">
          <ac:chgData name="Arthur DE GRAAUW" userId="50bdfb513eb44029" providerId="LiveId" clId="{3A9AF1B8-EEDC-4BD3-BC34-3D4E50CCBE23}" dt="2020-05-25T14:10:06.810" v="718" actId="478"/>
          <ac:spMkLst>
            <pc:docMk/>
            <pc:sldMk cId="262701463" sldId="258"/>
            <ac:spMk id="6" creationId="{93FD28E5-30F4-4924-91E5-D8426CF9F90E}"/>
          </ac:spMkLst>
        </pc:spChg>
        <pc:spChg chg="add mod">
          <ac:chgData name="Arthur DE GRAAUW" userId="50bdfb513eb44029" providerId="LiveId" clId="{3A9AF1B8-EEDC-4BD3-BC34-3D4E50CCBE23}" dt="2020-05-25T14:17:18.772" v="764" actId="164"/>
          <ac:spMkLst>
            <pc:docMk/>
            <pc:sldMk cId="262701463" sldId="258"/>
            <ac:spMk id="7" creationId="{F231AAA6-6472-4AE4-8BAE-67DE6CEBC9CE}"/>
          </ac:spMkLst>
        </pc:spChg>
        <pc:spChg chg="add mod">
          <ac:chgData name="Arthur DE GRAAUW" userId="50bdfb513eb44029" providerId="LiveId" clId="{3A9AF1B8-EEDC-4BD3-BC34-3D4E50CCBE23}" dt="2020-05-25T14:17:18.772" v="764" actId="164"/>
          <ac:spMkLst>
            <pc:docMk/>
            <pc:sldMk cId="262701463" sldId="258"/>
            <ac:spMk id="8" creationId="{F447E967-DFD5-44B6-BC15-584108429CA3}"/>
          </ac:spMkLst>
        </pc:spChg>
        <pc:spChg chg="add mod">
          <ac:chgData name="Arthur DE GRAAUW" userId="50bdfb513eb44029" providerId="LiveId" clId="{3A9AF1B8-EEDC-4BD3-BC34-3D4E50CCBE23}" dt="2020-05-25T15:05:32.469" v="827" actId="1076"/>
          <ac:spMkLst>
            <pc:docMk/>
            <pc:sldMk cId="262701463" sldId="258"/>
            <ac:spMk id="17" creationId="{0136AD0D-226E-468E-98FE-8DF6DFB9CD20}"/>
          </ac:spMkLst>
        </pc:spChg>
        <pc:grpChg chg="add mod">
          <ac:chgData name="Arthur DE GRAAUW" userId="50bdfb513eb44029" providerId="LiveId" clId="{3A9AF1B8-EEDC-4BD3-BC34-3D4E50CCBE23}" dt="2020-05-25T14:59:39.991" v="775" actId="1076"/>
          <ac:grpSpMkLst>
            <pc:docMk/>
            <pc:sldMk cId="262701463" sldId="258"/>
            <ac:grpSpMk id="14" creationId="{8390643A-35E6-4686-9D0E-E931C258613B}"/>
          </ac:grpSpMkLst>
        </pc:grpChg>
        <pc:picChg chg="add mod">
          <ac:chgData name="Arthur DE GRAAUW" userId="50bdfb513eb44029" providerId="LiveId" clId="{3A9AF1B8-EEDC-4BD3-BC34-3D4E50CCBE23}" dt="2020-05-25T14:17:18.772" v="764" actId="164"/>
          <ac:picMkLst>
            <pc:docMk/>
            <pc:sldMk cId="262701463" sldId="258"/>
            <ac:picMk id="5" creationId="{33698B3C-6B91-49F9-9E36-C78FC2A91713}"/>
          </ac:picMkLst>
        </pc:picChg>
        <pc:picChg chg="add del mod">
          <ac:chgData name="Arthur DE GRAAUW" userId="50bdfb513eb44029" providerId="LiveId" clId="{3A9AF1B8-EEDC-4BD3-BC34-3D4E50CCBE23}" dt="2020-05-25T15:05:37.406" v="828" actId="478"/>
          <ac:picMkLst>
            <pc:docMk/>
            <pc:sldMk cId="262701463" sldId="258"/>
            <ac:picMk id="16" creationId="{BFFA6458-9E82-447B-9752-6FA23F57C625}"/>
          </ac:picMkLst>
        </pc:picChg>
        <pc:cxnChg chg="add del mod">
          <ac:chgData name="Arthur DE GRAAUW" userId="50bdfb513eb44029" providerId="LiveId" clId="{3A9AF1B8-EEDC-4BD3-BC34-3D4E50CCBE23}" dt="2020-05-25T14:17:11.222" v="763" actId="478"/>
          <ac:cxnSpMkLst>
            <pc:docMk/>
            <pc:sldMk cId="262701463" sldId="258"/>
            <ac:cxnSpMk id="10" creationId="{54F873FA-B758-42D9-9509-53CBB2C7E41C}"/>
          </ac:cxnSpMkLst>
        </pc:cxnChg>
      </pc:sldChg>
      <pc:sldChg chg="addSp delSp modSp add mod">
        <pc:chgData name="Arthur DE GRAAUW" userId="50bdfb513eb44029" providerId="LiveId" clId="{3A9AF1B8-EEDC-4BD3-BC34-3D4E50CCBE23}" dt="2020-05-27T23:01:08.202" v="3154" actId="108"/>
        <pc:sldMkLst>
          <pc:docMk/>
          <pc:sldMk cId="1925418179" sldId="258"/>
        </pc:sldMkLst>
        <pc:spChg chg="add mod topLvl">
          <ac:chgData name="Arthur DE GRAAUW" userId="50bdfb513eb44029" providerId="LiveId" clId="{3A9AF1B8-EEDC-4BD3-BC34-3D4E50CCBE23}" dt="2020-05-27T22:59:05.253" v="3145" actId="164"/>
          <ac:spMkLst>
            <pc:docMk/>
            <pc:sldMk cId="1925418179" sldId="258"/>
            <ac:spMk id="2" creationId="{45B22868-2842-473F-BA94-F075C344E988}"/>
          </ac:spMkLst>
        </pc:spChg>
        <pc:spChg chg="del mod">
          <ac:chgData name="Arthur DE GRAAUW" userId="50bdfb513eb44029" providerId="LiveId" clId="{3A9AF1B8-EEDC-4BD3-BC34-3D4E50CCBE23}" dt="2020-05-27T22:52:57.672" v="3030" actId="478"/>
          <ac:spMkLst>
            <pc:docMk/>
            <pc:sldMk cId="1925418179" sldId="258"/>
            <ac:spMk id="6" creationId="{D964688C-DA5C-4638-8D52-E3D81850758E}"/>
          </ac:spMkLst>
        </pc:spChg>
        <pc:spChg chg="mod topLvl">
          <ac:chgData name="Arthur DE GRAAUW" userId="50bdfb513eb44029" providerId="LiveId" clId="{3A9AF1B8-EEDC-4BD3-BC34-3D4E50CCBE23}" dt="2020-05-27T23:00:55.990" v="3152" actId="113"/>
          <ac:spMkLst>
            <pc:docMk/>
            <pc:sldMk cId="1925418179" sldId="258"/>
            <ac:spMk id="15" creationId="{AC85F85F-BAF2-4E8C-B82D-CB37D7BC2C90}"/>
          </ac:spMkLst>
        </pc:spChg>
        <pc:spChg chg="add mod ord topLvl">
          <ac:chgData name="Arthur DE GRAAUW" userId="50bdfb513eb44029" providerId="LiveId" clId="{3A9AF1B8-EEDC-4BD3-BC34-3D4E50CCBE23}" dt="2020-05-27T22:59:05.253" v="3145" actId="164"/>
          <ac:spMkLst>
            <pc:docMk/>
            <pc:sldMk cId="1925418179" sldId="258"/>
            <ac:spMk id="16" creationId="{6656A28D-93D6-4DC7-841B-A9D395EA9387}"/>
          </ac:spMkLst>
        </pc:spChg>
        <pc:spChg chg="mod topLvl">
          <ac:chgData name="Arthur DE GRAAUW" userId="50bdfb513eb44029" providerId="LiveId" clId="{3A9AF1B8-EEDC-4BD3-BC34-3D4E50CCBE23}" dt="2020-05-27T23:01:06.269" v="3153" actId="108"/>
          <ac:spMkLst>
            <pc:docMk/>
            <pc:sldMk cId="1925418179" sldId="258"/>
            <ac:spMk id="17" creationId="{7597D93B-B5B2-4B08-A014-41022F743FDA}"/>
          </ac:spMkLst>
        </pc:spChg>
        <pc:spChg chg="mod topLvl">
          <ac:chgData name="Arthur DE GRAAUW" userId="50bdfb513eb44029" providerId="LiveId" clId="{3A9AF1B8-EEDC-4BD3-BC34-3D4E50CCBE23}" dt="2020-05-27T23:01:08.202" v="3154" actId="108"/>
          <ac:spMkLst>
            <pc:docMk/>
            <pc:sldMk cId="1925418179" sldId="258"/>
            <ac:spMk id="18" creationId="{5CBDBDE2-76FA-4002-B2A8-17291F80623A}"/>
          </ac:spMkLst>
        </pc:spChg>
        <pc:spChg chg="del mod">
          <ac:chgData name="Arthur DE GRAAUW" userId="50bdfb513eb44029" providerId="LiveId" clId="{3A9AF1B8-EEDC-4BD3-BC34-3D4E50CCBE23}" dt="2020-05-27T22:53:16.846" v="3033" actId="478"/>
          <ac:spMkLst>
            <pc:docMk/>
            <pc:sldMk cId="1925418179" sldId="258"/>
            <ac:spMk id="19" creationId="{9DAD5921-DAFB-4E5E-BFA6-F0FF25419DD8}"/>
          </ac:spMkLst>
        </pc:spChg>
        <pc:spChg chg="del mod">
          <ac:chgData name="Arthur DE GRAAUW" userId="50bdfb513eb44029" providerId="LiveId" clId="{3A9AF1B8-EEDC-4BD3-BC34-3D4E50CCBE23}" dt="2020-05-27T22:53:13.094" v="3032" actId="478"/>
          <ac:spMkLst>
            <pc:docMk/>
            <pc:sldMk cId="1925418179" sldId="258"/>
            <ac:spMk id="21" creationId="{1442E0F7-783D-42A6-B925-726549128ECD}"/>
          </ac:spMkLst>
        </pc:spChg>
        <pc:spChg chg="del mod topLvl">
          <ac:chgData name="Arthur DE GRAAUW" userId="50bdfb513eb44029" providerId="LiveId" clId="{3A9AF1B8-EEDC-4BD3-BC34-3D4E50CCBE23}" dt="2020-05-27T22:56:28.209" v="3077" actId="478"/>
          <ac:spMkLst>
            <pc:docMk/>
            <pc:sldMk cId="1925418179" sldId="258"/>
            <ac:spMk id="22" creationId="{2125073D-2B5A-44C3-8857-199CAC3DD9D5}"/>
          </ac:spMkLst>
        </pc:spChg>
        <pc:grpChg chg="add del mod">
          <ac:chgData name="Arthur DE GRAAUW" userId="50bdfb513eb44029" providerId="LiveId" clId="{3A9AF1B8-EEDC-4BD3-BC34-3D4E50CCBE23}" dt="2020-05-25T16:08:01.920" v="2393" actId="165"/>
          <ac:grpSpMkLst>
            <pc:docMk/>
            <pc:sldMk cId="1925418179" sldId="258"/>
            <ac:grpSpMk id="3" creationId="{ECEDCD57-1596-466B-B94C-2AE9E66E3CA5}"/>
          </ac:grpSpMkLst>
        </pc:grpChg>
        <pc:grpChg chg="add del mod">
          <ac:chgData name="Arthur DE GRAAUW" userId="50bdfb513eb44029" providerId="LiveId" clId="{3A9AF1B8-EEDC-4BD3-BC34-3D4E50CCBE23}" dt="2020-05-27T22:53:06.787" v="3031" actId="165"/>
          <ac:grpSpMkLst>
            <pc:docMk/>
            <pc:sldMk cId="1925418179" sldId="258"/>
            <ac:grpSpMk id="4" creationId="{19550DA2-08E4-41AC-8664-D64702239A9A}"/>
          </ac:grpSpMkLst>
        </pc:grpChg>
        <pc:grpChg chg="add mod ord">
          <ac:chgData name="Arthur DE GRAAUW" userId="50bdfb513eb44029" providerId="LiveId" clId="{3A9AF1B8-EEDC-4BD3-BC34-3D4E50CCBE23}" dt="2020-05-27T22:59:05.253" v="3145" actId="164"/>
          <ac:grpSpMkLst>
            <pc:docMk/>
            <pc:sldMk cId="1925418179" sldId="258"/>
            <ac:grpSpMk id="8" creationId="{0406A894-F12D-49A1-B57C-FCE691BEE0D5}"/>
          </ac:grpSpMkLst>
        </pc:grpChg>
        <pc:grpChg chg="del mod topLvl">
          <ac:chgData name="Arthur DE GRAAUW" userId="50bdfb513eb44029" providerId="LiveId" clId="{3A9AF1B8-EEDC-4BD3-BC34-3D4E50CCBE23}" dt="2020-05-27T22:53:29.842" v="3034" actId="165"/>
          <ac:grpSpMkLst>
            <pc:docMk/>
            <pc:sldMk cId="1925418179" sldId="258"/>
            <ac:grpSpMk id="11" creationId="{2C394F2F-10BB-4DB3-9FB8-BBFCE2633CAB}"/>
          </ac:grpSpMkLst>
        </pc:grpChg>
        <pc:grpChg chg="add mod">
          <ac:chgData name="Arthur DE GRAAUW" userId="50bdfb513eb44029" providerId="LiveId" clId="{3A9AF1B8-EEDC-4BD3-BC34-3D4E50CCBE23}" dt="2020-05-27T22:59:05.253" v="3145" actId="164"/>
          <ac:grpSpMkLst>
            <pc:docMk/>
            <pc:sldMk cId="1925418179" sldId="258"/>
            <ac:grpSpMk id="12" creationId="{1E6F3BAB-7C5F-450A-AD48-895CDA43217A}"/>
          </ac:grpSpMkLst>
        </pc:grpChg>
        <pc:picChg chg="add mod ord">
          <ac:chgData name="Arthur DE GRAAUW" userId="50bdfb513eb44029" providerId="LiveId" clId="{3A9AF1B8-EEDC-4BD3-BC34-3D4E50CCBE23}" dt="2020-05-27T22:59:05.253" v="3145" actId="164"/>
          <ac:picMkLst>
            <pc:docMk/>
            <pc:sldMk cId="1925418179" sldId="258"/>
            <ac:picMk id="5" creationId="{84B83497-E12C-4F7E-BF17-417307FAB7A4}"/>
          </ac:picMkLst>
        </pc:picChg>
        <pc:cxnChg chg="mod topLvl">
          <ac:chgData name="Arthur DE GRAAUW" userId="50bdfb513eb44029" providerId="LiveId" clId="{3A9AF1B8-EEDC-4BD3-BC34-3D4E50CCBE23}" dt="2020-05-27T22:53:42.756" v="3035" actId="164"/>
          <ac:cxnSpMkLst>
            <pc:docMk/>
            <pc:sldMk cId="1925418179" sldId="258"/>
            <ac:cxnSpMk id="7" creationId="{1747BE21-FDC8-4718-820B-BDA58F55C272}"/>
          </ac:cxnSpMkLst>
        </pc:cxnChg>
        <pc:cxnChg chg="mod topLvl">
          <ac:chgData name="Arthur DE GRAAUW" userId="50bdfb513eb44029" providerId="LiveId" clId="{3A9AF1B8-EEDC-4BD3-BC34-3D4E50CCBE23}" dt="2020-05-27T22:59:58.599" v="3148" actId="1582"/>
          <ac:cxnSpMkLst>
            <pc:docMk/>
            <pc:sldMk cId="1925418179" sldId="258"/>
            <ac:cxnSpMk id="9" creationId="{FE774524-4975-4429-A0DF-FB30D65ACDFC}"/>
          </ac:cxnSpMkLst>
        </pc:cxnChg>
        <pc:cxnChg chg="mod topLvl">
          <ac:chgData name="Arthur DE GRAAUW" userId="50bdfb513eb44029" providerId="LiveId" clId="{3A9AF1B8-EEDC-4BD3-BC34-3D4E50CCBE23}" dt="2020-05-27T23:00:16.977" v="3150" actId="1582"/>
          <ac:cxnSpMkLst>
            <pc:docMk/>
            <pc:sldMk cId="1925418179" sldId="258"/>
            <ac:cxnSpMk id="10" creationId="{8240A730-21E5-4DBF-BE12-DA14EBFFB8D3}"/>
          </ac:cxnSpMkLst>
        </pc:cxnChg>
        <pc:cxnChg chg="mod topLvl">
          <ac:chgData name="Arthur DE GRAAUW" userId="50bdfb513eb44029" providerId="LiveId" clId="{3A9AF1B8-EEDC-4BD3-BC34-3D4E50CCBE23}" dt="2020-05-27T23:00:08.796" v="3149" actId="1582"/>
          <ac:cxnSpMkLst>
            <pc:docMk/>
            <pc:sldMk cId="1925418179" sldId="258"/>
            <ac:cxnSpMk id="13" creationId="{E345D337-150B-47D4-AFCC-E82596FC033F}"/>
          </ac:cxnSpMkLst>
        </pc:cxnChg>
      </pc:sldChg>
      <pc:sldChg chg="addSp delSp modSp add mod ord">
        <pc:chgData name="Arthur DE GRAAUW" userId="50bdfb513eb44029" providerId="LiveId" clId="{3A9AF1B8-EEDC-4BD3-BC34-3D4E50CCBE23}" dt="2020-05-25T16:08:25.997" v="2395" actId="164"/>
        <pc:sldMkLst>
          <pc:docMk/>
          <pc:sldMk cId="1393437622" sldId="259"/>
        </pc:sldMkLst>
        <pc:spChg chg="del mod">
          <ac:chgData name="Arthur DE GRAAUW" userId="50bdfb513eb44029" providerId="LiveId" clId="{3A9AF1B8-EEDC-4BD3-BC34-3D4E50CCBE23}" dt="2020-05-25T15:52:08.440" v="2160" actId="478"/>
          <ac:spMkLst>
            <pc:docMk/>
            <pc:sldMk cId="1393437622" sldId="259"/>
            <ac:spMk id="6" creationId="{D964688C-DA5C-4638-8D52-E3D81850758E}"/>
          </ac:spMkLst>
        </pc:spChg>
        <pc:spChg chg="del mod">
          <ac:chgData name="Arthur DE GRAAUW" userId="50bdfb513eb44029" providerId="LiveId" clId="{3A9AF1B8-EEDC-4BD3-BC34-3D4E50CCBE23}" dt="2020-05-25T15:52:02.959" v="2159" actId="478"/>
          <ac:spMkLst>
            <pc:docMk/>
            <pc:sldMk cId="1393437622" sldId="259"/>
            <ac:spMk id="15" creationId="{AC85F85F-BAF2-4E8C-B82D-CB37D7BC2C90}"/>
          </ac:spMkLst>
        </pc:spChg>
        <pc:spChg chg="del mod">
          <ac:chgData name="Arthur DE GRAAUW" userId="50bdfb513eb44029" providerId="LiveId" clId="{3A9AF1B8-EEDC-4BD3-BC34-3D4E50CCBE23}" dt="2020-05-25T15:51:52.351" v="2156" actId="478"/>
          <ac:spMkLst>
            <pc:docMk/>
            <pc:sldMk cId="1393437622" sldId="259"/>
            <ac:spMk id="16" creationId="{0D20A097-9FC2-4196-9800-9EE36D7196EB}"/>
          </ac:spMkLst>
        </pc:spChg>
        <pc:spChg chg="del mod">
          <ac:chgData name="Arthur DE GRAAUW" userId="50bdfb513eb44029" providerId="LiveId" clId="{3A9AF1B8-EEDC-4BD3-BC34-3D4E50CCBE23}" dt="2020-05-25T15:52:23.951" v="2164" actId="478"/>
          <ac:spMkLst>
            <pc:docMk/>
            <pc:sldMk cId="1393437622" sldId="259"/>
            <ac:spMk id="17" creationId="{7597D93B-B5B2-4B08-A014-41022F743FDA}"/>
          </ac:spMkLst>
        </pc:spChg>
        <pc:spChg chg="del mod">
          <ac:chgData name="Arthur DE GRAAUW" userId="50bdfb513eb44029" providerId="LiveId" clId="{3A9AF1B8-EEDC-4BD3-BC34-3D4E50CCBE23}" dt="2020-05-25T15:52:14.364" v="2162" actId="478"/>
          <ac:spMkLst>
            <pc:docMk/>
            <pc:sldMk cId="1393437622" sldId="259"/>
            <ac:spMk id="18" creationId="{5CBDBDE2-76FA-4002-B2A8-17291F80623A}"/>
          </ac:spMkLst>
        </pc:spChg>
        <pc:spChg chg="mod">
          <ac:chgData name="Arthur DE GRAAUW" userId="50bdfb513eb44029" providerId="LiveId" clId="{3A9AF1B8-EEDC-4BD3-BC34-3D4E50CCBE23}" dt="2020-05-25T15:51:33.491" v="2155" actId="165"/>
          <ac:spMkLst>
            <pc:docMk/>
            <pc:sldMk cId="1393437622" sldId="259"/>
            <ac:spMk id="22" creationId="{2125073D-2B5A-44C3-8857-199CAC3DD9D5}"/>
          </ac:spMkLst>
        </pc:spChg>
        <pc:spChg chg="mod topLvl">
          <ac:chgData name="Arthur DE GRAAUW" userId="50bdfb513eb44029" providerId="LiveId" clId="{3A9AF1B8-EEDC-4BD3-BC34-3D4E50CCBE23}" dt="2020-05-25T16:08:25.997" v="2395" actId="164"/>
          <ac:spMkLst>
            <pc:docMk/>
            <pc:sldMk cId="1393437622" sldId="259"/>
            <ac:spMk id="24" creationId="{480CA3ED-F544-4E53-82C0-23718125D0A5}"/>
          </ac:spMkLst>
        </pc:spChg>
        <pc:spChg chg="add mod ord">
          <ac:chgData name="Arthur DE GRAAUW" userId="50bdfb513eb44029" providerId="LiveId" clId="{3A9AF1B8-EEDC-4BD3-BC34-3D4E50CCBE23}" dt="2020-05-25T16:08:25.997" v="2395" actId="164"/>
          <ac:spMkLst>
            <pc:docMk/>
            <pc:sldMk cId="1393437622" sldId="259"/>
            <ac:spMk id="26" creationId="{B69008D7-0BFF-4C5D-9015-02B755BD27E5}"/>
          </ac:spMkLst>
        </pc:spChg>
        <pc:grpChg chg="add mod">
          <ac:chgData name="Arthur DE GRAAUW" userId="50bdfb513eb44029" providerId="LiveId" clId="{3A9AF1B8-EEDC-4BD3-BC34-3D4E50CCBE23}" dt="2020-05-25T16:08:25.997" v="2395" actId="164"/>
          <ac:grpSpMkLst>
            <pc:docMk/>
            <pc:sldMk cId="1393437622" sldId="259"/>
            <ac:grpSpMk id="2" creationId="{DFDB3EFC-31B0-4C41-930F-848DFAFA9A40}"/>
          </ac:grpSpMkLst>
        </pc:grpChg>
        <pc:grpChg chg="mod topLvl">
          <ac:chgData name="Arthur DE GRAAUW" userId="50bdfb513eb44029" providerId="LiveId" clId="{3A9AF1B8-EEDC-4BD3-BC34-3D4E50CCBE23}" dt="2020-05-25T16:08:25.997" v="2395" actId="164"/>
          <ac:grpSpMkLst>
            <pc:docMk/>
            <pc:sldMk cId="1393437622" sldId="259"/>
            <ac:grpSpMk id="23" creationId="{1374ADB9-7645-4E6A-AE3B-88DE76CE54A7}"/>
          </ac:grpSpMkLst>
        </pc:grpChg>
        <pc:grpChg chg="del">
          <ac:chgData name="Arthur DE GRAAUW" userId="50bdfb513eb44029" providerId="LiveId" clId="{3A9AF1B8-EEDC-4BD3-BC34-3D4E50CCBE23}" dt="2020-05-25T15:51:33.491" v="2155" actId="165"/>
          <ac:grpSpMkLst>
            <pc:docMk/>
            <pc:sldMk cId="1393437622" sldId="259"/>
            <ac:grpSpMk id="25" creationId="{E23578D3-E9BB-46E0-A96E-9C0FBCE63C37}"/>
          </ac:grpSpMkLst>
        </pc:grpChg>
        <pc:picChg chg="mod">
          <ac:chgData name="Arthur DE GRAAUW" userId="50bdfb513eb44029" providerId="LiveId" clId="{3A9AF1B8-EEDC-4BD3-BC34-3D4E50CCBE23}" dt="2020-05-25T15:55:35.696" v="2289" actId="14100"/>
          <ac:picMkLst>
            <pc:docMk/>
            <pc:sldMk cId="1393437622" sldId="259"/>
            <ac:picMk id="20" creationId="{9111888A-8953-41C7-8FAC-8C93F306F835}"/>
          </ac:picMkLst>
        </pc:picChg>
        <pc:cxnChg chg="del mod">
          <ac:chgData name="Arthur DE GRAAUW" userId="50bdfb513eb44029" providerId="LiveId" clId="{3A9AF1B8-EEDC-4BD3-BC34-3D4E50CCBE23}" dt="2020-05-25T15:51:58.161" v="2158" actId="478"/>
          <ac:cxnSpMkLst>
            <pc:docMk/>
            <pc:sldMk cId="1393437622" sldId="259"/>
            <ac:cxnSpMk id="9" creationId="{FE774524-4975-4429-A0DF-FB30D65ACDFC}"/>
          </ac:cxnSpMkLst>
        </pc:cxnChg>
        <pc:cxnChg chg="del mod">
          <ac:chgData name="Arthur DE GRAAUW" userId="50bdfb513eb44029" providerId="LiveId" clId="{3A9AF1B8-EEDC-4BD3-BC34-3D4E50CCBE23}" dt="2020-05-25T15:52:11.619" v="2161" actId="478"/>
          <ac:cxnSpMkLst>
            <pc:docMk/>
            <pc:sldMk cId="1393437622" sldId="259"/>
            <ac:cxnSpMk id="10" creationId="{8240A730-21E5-4DBF-BE12-DA14EBFFB8D3}"/>
          </ac:cxnSpMkLst>
        </pc:cxnChg>
        <pc:cxnChg chg="del mod">
          <ac:chgData name="Arthur DE GRAAUW" userId="50bdfb513eb44029" providerId="LiveId" clId="{3A9AF1B8-EEDC-4BD3-BC34-3D4E50CCBE23}" dt="2020-05-25T15:51:55.729" v="2157" actId="478"/>
          <ac:cxnSpMkLst>
            <pc:docMk/>
            <pc:sldMk cId="1393437622" sldId="259"/>
            <ac:cxnSpMk id="12" creationId="{C3570DAA-8429-479C-B581-0A5D43649B3F}"/>
          </ac:cxnSpMkLst>
        </pc:cxnChg>
        <pc:cxnChg chg="del mod">
          <ac:chgData name="Arthur DE GRAAUW" userId="50bdfb513eb44029" providerId="LiveId" clId="{3A9AF1B8-EEDC-4BD3-BC34-3D4E50CCBE23}" dt="2020-05-25T15:52:21.527" v="2163" actId="478"/>
          <ac:cxnSpMkLst>
            <pc:docMk/>
            <pc:sldMk cId="1393437622" sldId="259"/>
            <ac:cxnSpMk id="13" creationId="{E345D337-150B-47D4-AFCC-E82596FC033F}"/>
          </ac:cxnSpMkLst>
        </pc:cxnChg>
        <pc:cxnChg chg="add mod">
          <ac:chgData name="Arthur DE GRAAUW" userId="50bdfb513eb44029" providerId="LiveId" clId="{3A9AF1B8-EEDC-4BD3-BC34-3D4E50CCBE23}" dt="2020-05-25T16:08:25.997" v="2395" actId="164"/>
          <ac:cxnSpMkLst>
            <pc:docMk/>
            <pc:sldMk cId="1393437622" sldId="259"/>
            <ac:cxnSpMk id="19" creationId="{72E4FE24-C560-4BE0-98E1-5165BA0F5F87}"/>
          </ac:cxnSpMkLst>
        </pc:cxnChg>
        <pc:cxnChg chg="add del mod">
          <ac:chgData name="Arthur DE GRAAUW" userId="50bdfb513eb44029" providerId="LiveId" clId="{3A9AF1B8-EEDC-4BD3-BC34-3D4E50CCBE23}" dt="2020-05-25T16:08:25.997" v="2395" actId="164"/>
          <ac:cxnSpMkLst>
            <pc:docMk/>
            <pc:sldMk cId="1393437622" sldId="259"/>
            <ac:cxnSpMk id="21" creationId="{63B6FB4A-926D-44F9-A662-C2558494148B}"/>
          </ac:cxnSpMkLst>
        </pc:cxnChg>
      </pc:sldChg>
      <pc:sldChg chg="addSp delSp modSp new del mod">
        <pc:chgData name="Arthur DE GRAAUW" userId="50bdfb513eb44029" providerId="LiveId" clId="{3A9AF1B8-EEDC-4BD3-BC34-3D4E50CCBE23}" dt="2020-05-25T15:06:03.306" v="829" actId="47"/>
        <pc:sldMkLst>
          <pc:docMk/>
          <pc:sldMk cId="1619966356" sldId="259"/>
        </pc:sldMkLst>
        <pc:spChg chg="del">
          <ac:chgData name="Arthur DE GRAAUW" userId="50bdfb513eb44029" providerId="LiveId" clId="{3A9AF1B8-EEDC-4BD3-BC34-3D4E50CCBE23}" dt="2020-05-25T14:53:08.421" v="768" actId="478"/>
          <ac:spMkLst>
            <pc:docMk/>
            <pc:sldMk cId="1619966356" sldId="259"/>
            <ac:spMk id="2" creationId="{87179BB2-E0AD-4A93-8D71-714237185EFF}"/>
          </ac:spMkLst>
        </pc:spChg>
        <pc:spChg chg="del">
          <ac:chgData name="Arthur DE GRAAUW" userId="50bdfb513eb44029" providerId="LiveId" clId="{3A9AF1B8-EEDC-4BD3-BC34-3D4E50CCBE23}" dt="2020-05-25T14:53:08.421" v="768" actId="478"/>
          <ac:spMkLst>
            <pc:docMk/>
            <pc:sldMk cId="1619966356" sldId="259"/>
            <ac:spMk id="3" creationId="{500B7C34-60A0-4595-8315-82A4279B5B18}"/>
          </ac:spMkLst>
        </pc:spChg>
        <pc:picChg chg="add mod">
          <ac:chgData name="Arthur DE GRAAUW" userId="50bdfb513eb44029" providerId="LiveId" clId="{3A9AF1B8-EEDC-4BD3-BC34-3D4E50CCBE23}" dt="2020-05-25T14:53:38.207" v="771" actId="1076"/>
          <ac:picMkLst>
            <pc:docMk/>
            <pc:sldMk cId="1619966356" sldId="259"/>
            <ac:picMk id="4" creationId="{A9A2355D-1E91-4557-8D6D-85B4D172DF89}"/>
          </ac:picMkLst>
        </pc:picChg>
      </pc:sldChg>
      <pc:sldChg chg="addSp delSp modSp add mod">
        <pc:chgData name="Arthur DE GRAAUW" userId="50bdfb513eb44029" providerId="LiveId" clId="{3A9AF1B8-EEDC-4BD3-BC34-3D4E50CCBE23}" dt="2020-05-25T16:08:41.042" v="2397" actId="164"/>
        <pc:sldMkLst>
          <pc:docMk/>
          <pc:sldMk cId="2880677910" sldId="260"/>
        </pc:sldMkLst>
        <pc:spChg chg="add mod ord">
          <ac:chgData name="Arthur DE GRAAUW" userId="50bdfb513eb44029" providerId="LiveId" clId="{3A9AF1B8-EEDC-4BD3-BC34-3D4E50CCBE23}" dt="2020-05-25T16:08:41.042" v="2397" actId="164"/>
          <ac:spMkLst>
            <pc:docMk/>
            <pc:sldMk cId="2880677910" sldId="260"/>
            <ac:spMk id="9" creationId="{EF1A7EE4-6EF2-46AD-86A1-F70182F52D7E}"/>
          </ac:spMkLst>
        </pc:spChg>
        <pc:spChg chg="mod">
          <ac:chgData name="Arthur DE GRAAUW" userId="50bdfb513eb44029" providerId="LiveId" clId="{3A9AF1B8-EEDC-4BD3-BC34-3D4E50CCBE23}" dt="2020-05-25T16:08:35.188" v="2396" actId="165"/>
          <ac:spMkLst>
            <pc:docMk/>
            <pc:sldMk cId="2880677910" sldId="260"/>
            <ac:spMk id="22" creationId="{2125073D-2B5A-44C3-8857-199CAC3DD9D5}"/>
          </ac:spMkLst>
        </pc:spChg>
        <pc:spChg chg="mod topLvl">
          <ac:chgData name="Arthur DE GRAAUW" userId="50bdfb513eb44029" providerId="LiveId" clId="{3A9AF1B8-EEDC-4BD3-BC34-3D4E50CCBE23}" dt="2020-05-25T16:08:41.042" v="2397" actId="164"/>
          <ac:spMkLst>
            <pc:docMk/>
            <pc:sldMk cId="2880677910" sldId="260"/>
            <ac:spMk id="24" creationId="{480CA3ED-F544-4E53-82C0-23718125D0A5}"/>
          </ac:spMkLst>
        </pc:spChg>
        <pc:grpChg chg="add del mod">
          <ac:chgData name="Arthur DE GRAAUW" userId="50bdfb513eb44029" providerId="LiveId" clId="{3A9AF1B8-EEDC-4BD3-BC34-3D4E50CCBE23}" dt="2020-05-25T16:08:35.188" v="2396" actId="165"/>
          <ac:grpSpMkLst>
            <pc:docMk/>
            <pc:sldMk cId="2880677910" sldId="260"/>
            <ac:grpSpMk id="2" creationId="{C60C37C6-652C-4635-83BA-C4750FC759AF}"/>
          </ac:grpSpMkLst>
        </pc:grpChg>
        <pc:grpChg chg="add mod">
          <ac:chgData name="Arthur DE GRAAUW" userId="50bdfb513eb44029" providerId="LiveId" clId="{3A9AF1B8-EEDC-4BD3-BC34-3D4E50CCBE23}" dt="2020-05-25T16:08:41.042" v="2397" actId="164"/>
          <ac:grpSpMkLst>
            <pc:docMk/>
            <pc:sldMk cId="2880677910" sldId="260"/>
            <ac:grpSpMk id="3" creationId="{7FA36690-A184-46AC-A9E0-BA7651783CF8}"/>
          </ac:grpSpMkLst>
        </pc:grpChg>
        <pc:grpChg chg="mod topLvl">
          <ac:chgData name="Arthur DE GRAAUW" userId="50bdfb513eb44029" providerId="LiveId" clId="{3A9AF1B8-EEDC-4BD3-BC34-3D4E50CCBE23}" dt="2020-05-25T16:08:41.042" v="2397" actId="164"/>
          <ac:grpSpMkLst>
            <pc:docMk/>
            <pc:sldMk cId="2880677910" sldId="260"/>
            <ac:grpSpMk id="23" creationId="{1374ADB9-7645-4E6A-AE3B-88DE76CE54A7}"/>
          </ac:grpSpMkLst>
        </pc:grpChg>
        <pc:picChg chg="mod">
          <ac:chgData name="Arthur DE GRAAUW" userId="50bdfb513eb44029" providerId="LiveId" clId="{3A9AF1B8-EEDC-4BD3-BC34-3D4E50CCBE23}" dt="2020-05-25T16:08:35.188" v="2396" actId="165"/>
          <ac:picMkLst>
            <pc:docMk/>
            <pc:sldMk cId="2880677910" sldId="260"/>
            <ac:picMk id="20" creationId="{9111888A-8953-41C7-8FAC-8C93F306F835}"/>
          </ac:picMkLst>
        </pc:picChg>
        <pc:cxnChg chg="mod topLvl">
          <ac:chgData name="Arthur DE GRAAUW" userId="50bdfb513eb44029" providerId="LiveId" clId="{3A9AF1B8-EEDC-4BD3-BC34-3D4E50CCBE23}" dt="2020-05-25T16:08:41.042" v="2397" actId="164"/>
          <ac:cxnSpMkLst>
            <pc:docMk/>
            <pc:sldMk cId="2880677910" sldId="260"/>
            <ac:cxnSpMk id="19" creationId="{72E4FE24-C560-4BE0-98E1-5165BA0F5F87}"/>
          </ac:cxnSpMkLst>
        </pc:cxnChg>
        <pc:cxnChg chg="mod topLvl">
          <ac:chgData name="Arthur DE GRAAUW" userId="50bdfb513eb44029" providerId="LiveId" clId="{3A9AF1B8-EEDC-4BD3-BC34-3D4E50CCBE23}" dt="2020-05-25T16:08:41.042" v="2397" actId="164"/>
          <ac:cxnSpMkLst>
            <pc:docMk/>
            <pc:sldMk cId="2880677910" sldId="260"/>
            <ac:cxnSpMk id="21" creationId="{63B6FB4A-926D-44F9-A662-C2558494148B}"/>
          </ac:cxnSpMkLst>
        </pc:cxnChg>
      </pc:sldChg>
      <pc:sldChg chg="add del">
        <pc:chgData name="Arthur DE GRAAUW" userId="50bdfb513eb44029" providerId="LiveId" clId="{3A9AF1B8-EEDC-4BD3-BC34-3D4E50CCBE23}" dt="2020-05-25T16:05:39.699" v="2380"/>
        <pc:sldMkLst>
          <pc:docMk/>
          <pc:sldMk cId="1413811937" sldId="261"/>
        </pc:sldMkLst>
      </pc:sldChg>
      <pc:sldChg chg="addSp delSp modSp add mod">
        <pc:chgData name="Arthur DE GRAAUW" userId="50bdfb513eb44029" providerId="LiveId" clId="{3A9AF1B8-EEDC-4BD3-BC34-3D4E50CCBE23}" dt="2020-05-27T23:04:23.849" v="3179" actId="1582"/>
        <pc:sldMkLst>
          <pc:docMk/>
          <pc:sldMk cId="1894021329" sldId="261"/>
        </pc:sldMkLst>
        <pc:spChg chg="mod topLvl">
          <ac:chgData name="Arthur DE GRAAUW" userId="50bdfb513eb44029" providerId="LiveId" clId="{3A9AF1B8-EEDC-4BD3-BC34-3D4E50CCBE23}" dt="2020-05-25T16:16:23.177" v="2483" actId="164"/>
          <ac:spMkLst>
            <pc:docMk/>
            <pc:sldMk cId="1894021329" sldId="261"/>
            <ac:spMk id="2" creationId="{45B22868-2842-473F-BA94-F075C344E988}"/>
          </ac:spMkLst>
        </pc:spChg>
        <pc:spChg chg="mod topLvl">
          <ac:chgData name="Arthur DE GRAAUW" userId="50bdfb513eb44029" providerId="LiveId" clId="{3A9AF1B8-EEDC-4BD3-BC34-3D4E50CCBE23}" dt="2020-05-27T09:58:12.733" v="2786" actId="207"/>
          <ac:spMkLst>
            <pc:docMk/>
            <pc:sldMk cId="1894021329" sldId="261"/>
            <ac:spMk id="6" creationId="{D964688C-DA5C-4638-8D52-E3D81850758E}"/>
          </ac:spMkLst>
        </pc:spChg>
        <pc:spChg chg="mod topLvl">
          <ac:chgData name="Arthur DE GRAAUW" userId="50bdfb513eb44029" providerId="LiveId" clId="{3A9AF1B8-EEDC-4BD3-BC34-3D4E50CCBE23}" dt="2020-05-27T23:01:35.188" v="3158" actId="108"/>
          <ac:spMkLst>
            <pc:docMk/>
            <pc:sldMk cId="1894021329" sldId="261"/>
            <ac:spMk id="15" creationId="{AC85F85F-BAF2-4E8C-B82D-CB37D7BC2C90}"/>
          </ac:spMkLst>
        </pc:spChg>
        <pc:spChg chg="mod topLvl">
          <ac:chgData name="Arthur DE GRAAUW" userId="50bdfb513eb44029" providerId="LiveId" clId="{3A9AF1B8-EEDC-4BD3-BC34-3D4E50CCBE23}" dt="2020-05-25T16:16:23.177" v="2483" actId="164"/>
          <ac:spMkLst>
            <pc:docMk/>
            <pc:sldMk cId="1894021329" sldId="261"/>
            <ac:spMk id="16" creationId="{6656A28D-93D6-4DC7-841B-A9D395EA9387}"/>
          </ac:spMkLst>
        </pc:spChg>
        <pc:spChg chg="del mod topLvl">
          <ac:chgData name="Arthur DE GRAAUW" userId="50bdfb513eb44029" providerId="LiveId" clId="{3A9AF1B8-EEDC-4BD3-BC34-3D4E50CCBE23}" dt="2020-05-25T16:15:28.624" v="2480" actId="478"/>
          <ac:spMkLst>
            <pc:docMk/>
            <pc:sldMk cId="1894021329" sldId="261"/>
            <ac:spMk id="17" creationId="{7597D93B-B5B2-4B08-A014-41022F743FDA}"/>
          </ac:spMkLst>
        </pc:spChg>
        <pc:spChg chg="mod topLvl">
          <ac:chgData name="Arthur DE GRAAUW" userId="50bdfb513eb44029" providerId="LiveId" clId="{3A9AF1B8-EEDC-4BD3-BC34-3D4E50CCBE23}" dt="2020-05-27T23:01:36.599" v="3159" actId="108"/>
          <ac:spMkLst>
            <pc:docMk/>
            <pc:sldMk cId="1894021329" sldId="261"/>
            <ac:spMk id="18" creationId="{5CBDBDE2-76FA-4002-B2A8-17291F80623A}"/>
          </ac:spMkLst>
        </pc:spChg>
        <pc:spChg chg="mod topLvl">
          <ac:chgData name="Arthur DE GRAAUW" userId="50bdfb513eb44029" providerId="LiveId" clId="{3A9AF1B8-EEDC-4BD3-BC34-3D4E50CCBE23}" dt="2020-05-25T16:16:23.177" v="2483" actId="164"/>
          <ac:spMkLst>
            <pc:docMk/>
            <pc:sldMk cId="1894021329" sldId="261"/>
            <ac:spMk id="19" creationId="{9DAD5921-DAFB-4E5E-BFA6-F0FF25419DD8}"/>
          </ac:spMkLst>
        </pc:spChg>
        <pc:spChg chg="mod topLvl">
          <ac:chgData name="Arthur DE GRAAUW" userId="50bdfb513eb44029" providerId="LiveId" clId="{3A9AF1B8-EEDC-4BD3-BC34-3D4E50CCBE23}" dt="2020-05-25T16:16:23.177" v="2483" actId="164"/>
          <ac:spMkLst>
            <pc:docMk/>
            <pc:sldMk cId="1894021329" sldId="261"/>
            <ac:spMk id="21" creationId="{1442E0F7-783D-42A6-B925-726549128ECD}"/>
          </ac:spMkLst>
        </pc:spChg>
        <pc:spChg chg="mod topLvl">
          <ac:chgData name="Arthur DE GRAAUW" userId="50bdfb513eb44029" providerId="LiveId" clId="{3A9AF1B8-EEDC-4BD3-BC34-3D4E50CCBE23}" dt="2020-05-25T16:16:23.177" v="2483" actId="164"/>
          <ac:spMkLst>
            <pc:docMk/>
            <pc:sldMk cId="1894021329" sldId="261"/>
            <ac:spMk id="22" creationId="{2125073D-2B5A-44C3-8857-199CAC3DD9D5}"/>
          </ac:spMkLst>
        </pc:spChg>
        <pc:grpChg chg="add mod">
          <ac:chgData name="Arthur DE GRAAUW" userId="50bdfb513eb44029" providerId="LiveId" clId="{3A9AF1B8-EEDC-4BD3-BC34-3D4E50CCBE23}" dt="2020-05-25T16:16:23.177" v="2483" actId="164"/>
          <ac:grpSpMkLst>
            <pc:docMk/>
            <pc:sldMk cId="1894021329" sldId="261"/>
            <ac:grpSpMk id="3" creationId="{74E5F5C0-5134-4324-8753-2614D2BB58A3}"/>
          </ac:grpSpMkLst>
        </pc:grpChg>
        <pc:grpChg chg="del">
          <ac:chgData name="Arthur DE GRAAUW" userId="50bdfb513eb44029" providerId="LiveId" clId="{3A9AF1B8-EEDC-4BD3-BC34-3D4E50CCBE23}" dt="2020-05-25T16:12:09.839" v="2399" actId="165"/>
          <ac:grpSpMkLst>
            <pc:docMk/>
            <pc:sldMk cId="1894021329" sldId="261"/>
            <ac:grpSpMk id="4" creationId="{19550DA2-08E4-41AC-8664-D64702239A9A}"/>
          </ac:grpSpMkLst>
        </pc:grpChg>
        <pc:grpChg chg="del mod topLvl">
          <ac:chgData name="Arthur DE GRAAUW" userId="50bdfb513eb44029" providerId="LiveId" clId="{3A9AF1B8-EEDC-4BD3-BC34-3D4E50CCBE23}" dt="2020-05-25T16:12:20.054" v="2400" actId="165"/>
          <ac:grpSpMkLst>
            <pc:docMk/>
            <pc:sldMk cId="1894021329" sldId="261"/>
            <ac:grpSpMk id="11" creationId="{2C394F2F-10BB-4DB3-9FB8-BBFCE2633CAB}"/>
          </ac:grpSpMkLst>
        </pc:grpChg>
        <pc:cxnChg chg="mod topLvl">
          <ac:chgData name="Arthur DE GRAAUW" userId="50bdfb513eb44029" providerId="LiveId" clId="{3A9AF1B8-EEDC-4BD3-BC34-3D4E50CCBE23}" dt="2020-05-25T16:16:23.177" v="2483" actId="164"/>
          <ac:cxnSpMkLst>
            <pc:docMk/>
            <pc:sldMk cId="1894021329" sldId="261"/>
            <ac:cxnSpMk id="7" creationId="{1747BE21-FDC8-4718-820B-BDA58F55C272}"/>
          </ac:cxnSpMkLst>
        </pc:cxnChg>
        <pc:cxnChg chg="mod topLvl">
          <ac:chgData name="Arthur DE GRAAUW" userId="50bdfb513eb44029" providerId="LiveId" clId="{3A9AF1B8-EEDC-4BD3-BC34-3D4E50CCBE23}" dt="2020-05-27T23:04:17.624" v="3178" actId="1582"/>
          <ac:cxnSpMkLst>
            <pc:docMk/>
            <pc:sldMk cId="1894021329" sldId="261"/>
            <ac:cxnSpMk id="9" creationId="{FE774524-4975-4429-A0DF-FB30D65ACDFC}"/>
          </ac:cxnSpMkLst>
        </pc:cxnChg>
        <pc:cxnChg chg="mod topLvl">
          <ac:chgData name="Arthur DE GRAAUW" userId="50bdfb513eb44029" providerId="LiveId" clId="{3A9AF1B8-EEDC-4BD3-BC34-3D4E50CCBE23}" dt="2020-05-27T23:04:23.849" v="3179" actId="1582"/>
          <ac:cxnSpMkLst>
            <pc:docMk/>
            <pc:sldMk cId="1894021329" sldId="261"/>
            <ac:cxnSpMk id="10" creationId="{8240A730-21E5-4DBF-BE12-DA14EBFFB8D3}"/>
          </ac:cxnSpMkLst>
        </pc:cxnChg>
        <pc:cxnChg chg="del mod topLvl">
          <ac:chgData name="Arthur DE GRAAUW" userId="50bdfb513eb44029" providerId="LiveId" clId="{3A9AF1B8-EEDC-4BD3-BC34-3D4E50CCBE23}" dt="2020-05-25T16:15:21.047" v="2479" actId="478"/>
          <ac:cxnSpMkLst>
            <pc:docMk/>
            <pc:sldMk cId="1894021329" sldId="261"/>
            <ac:cxnSpMk id="13" creationId="{E345D337-150B-47D4-AFCC-E82596FC033F}"/>
          </ac:cxnSpMkLst>
        </pc:cxnChg>
      </pc:sldChg>
      <pc:sldChg chg="addSp delSp modSp add mod">
        <pc:chgData name="Arthur DE GRAAUW" userId="50bdfb513eb44029" providerId="LiveId" clId="{3A9AF1B8-EEDC-4BD3-BC34-3D4E50CCBE23}" dt="2020-05-27T22:28:25.506" v="2794" actId="207"/>
        <pc:sldMkLst>
          <pc:docMk/>
          <pc:sldMk cId="2403197535" sldId="262"/>
        </pc:sldMkLst>
        <pc:spChg chg="mod topLvl">
          <ac:chgData name="Arthur DE GRAAUW" userId="50bdfb513eb44029" providerId="LiveId" clId="{3A9AF1B8-EEDC-4BD3-BC34-3D4E50CCBE23}" dt="2020-05-27T22:28:25.506" v="2794" actId="207"/>
          <ac:spMkLst>
            <pc:docMk/>
            <pc:sldMk cId="2403197535" sldId="262"/>
            <ac:spMk id="6" creationId="{D964688C-DA5C-4638-8D52-E3D81850758E}"/>
          </ac:spMkLst>
        </pc:spChg>
        <pc:spChg chg="del mod topLvl">
          <ac:chgData name="Arthur DE GRAAUW" userId="50bdfb513eb44029" providerId="LiveId" clId="{3A9AF1B8-EEDC-4BD3-BC34-3D4E50CCBE23}" dt="2020-05-25T16:25:41.198" v="2491" actId="478"/>
          <ac:spMkLst>
            <pc:docMk/>
            <pc:sldMk cId="2403197535" sldId="262"/>
            <ac:spMk id="15" creationId="{AC85F85F-BAF2-4E8C-B82D-CB37D7BC2C90}"/>
          </ac:spMkLst>
        </pc:spChg>
        <pc:spChg chg="del mod topLvl">
          <ac:chgData name="Arthur DE GRAAUW" userId="50bdfb513eb44029" providerId="LiveId" clId="{3A9AF1B8-EEDC-4BD3-BC34-3D4E50CCBE23}" dt="2020-05-25T16:25:49.169" v="2494" actId="478"/>
          <ac:spMkLst>
            <pc:docMk/>
            <pc:sldMk cId="2403197535" sldId="262"/>
            <ac:spMk id="17" creationId="{7597D93B-B5B2-4B08-A014-41022F743FDA}"/>
          </ac:spMkLst>
        </pc:spChg>
        <pc:spChg chg="del mod topLvl">
          <ac:chgData name="Arthur DE GRAAUW" userId="50bdfb513eb44029" providerId="LiveId" clId="{3A9AF1B8-EEDC-4BD3-BC34-3D4E50CCBE23}" dt="2020-05-25T16:25:54.003" v="2496" actId="478"/>
          <ac:spMkLst>
            <pc:docMk/>
            <pc:sldMk cId="2403197535" sldId="262"/>
            <ac:spMk id="18" creationId="{5CBDBDE2-76FA-4002-B2A8-17291F80623A}"/>
          </ac:spMkLst>
        </pc:spChg>
        <pc:spChg chg="mod topLvl">
          <ac:chgData name="Arthur DE GRAAUW" userId="50bdfb513eb44029" providerId="LiveId" clId="{3A9AF1B8-EEDC-4BD3-BC34-3D4E50CCBE23}" dt="2020-05-25T16:26:10.872" v="2497" actId="164"/>
          <ac:spMkLst>
            <pc:docMk/>
            <pc:sldMk cId="2403197535" sldId="262"/>
            <ac:spMk id="19" creationId="{9DAD5921-DAFB-4E5E-BFA6-F0FF25419DD8}"/>
          </ac:spMkLst>
        </pc:spChg>
        <pc:spChg chg="mod topLvl">
          <ac:chgData name="Arthur DE GRAAUW" userId="50bdfb513eb44029" providerId="LiveId" clId="{3A9AF1B8-EEDC-4BD3-BC34-3D4E50CCBE23}" dt="2020-05-25T16:26:10.872" v="2497" actId="164"/>
          <ac:spMkLst>
            <pc:docMk/>
            <pc:sldMk cId="2403197535" sldId="262"/>
            <ac:spMk id="21" creationId="{1442E0F7-783D-42A6-B925-726549128ECD}"/>
          </ac:spMkLst>
        </pc:spChg>
        <pc:spChg chg="del mod topLvl">
          <ac:chgData name="Arthur DE GRAAUW" userId="50bdfb513eb44029" providerId="LiveId" clId="{3A9AF1B8-EEDC-4BD3-BC34-3D4E50CCBE23}" dt="2020-05-25T16:25:44.739" v="2492" actId="478"/>
          <ac:spMkLst>
            <pc:docMk/>
            <pc:sldMk cId="2403197535" sldId="262"/>
            <ac:spMk id="22" creationId="{2125073D-2B5A-44C3-8857-199CAC3DD9D5}"/>
          </ac:spMkLst>
        </pc:spChg>
        <pc:spChg chg="del mod topLvl">
          <ac:chgData name="Arthur DE GRAAUW" userId="50bdfb513eb44029" providerId="LiveId" clId="{3A9AF1B8-EEDC-4BD3-BC34-3D4E50CCBE23}" dt="2020-05-25T16:25:36.079" v="2489" actId="478"/>
          <ac:spMkLst>
            <pc:docMk/>
            <pc:sldMk cId="2403197535" sldId="262"/>
            <ac:spMk id="24" creationId="{339AC52E-D7D2-4F25-8861-1C7BA6464659}"/>
          </ac:spMkLst>
        </pc:spChg>
        <pc:spChg chg="mod topLvl">
          <ac:chgData name="Arthur DE GRAAUW" userId="50bdfb513eb44029" providerId="LiveId" clId="{3A9AF1B8-EEDC-4BD3-BC34-3D4E50CCBE23}" dt="2020-05-25T16:26:10.872" v="2497" actId="164"/>
          <ac:spMkLst>
            <pc:docMk/>
            <pc:sldMk cId="2403197535" sldId="262"/>
            <ac:spMk id="25" creationId="{1261FB94-679C-4504-BD63-C778E4AF09B2}"/>
          </ac:spMkLst>
        </pc:spChg>
        <pc:grpChg chg="add mod">
          <ac:chgData name="Arthur DE GRAAUW" userId="50bdfb513eb44029" providerId="LiveId" clId="{3A9AF1B8-EEDC-4BD3-BC34-3D4E50CCBE23}" dt="2020-05-25T16:26:10.872" v="2497" actId="164"/>
          <ac:grpSpMkLst>
            <pc:docMk/>
            <pc:sldMk cId="2403197535" sldId="262"/>
            <ac:grpSpMk id="2" creationId="{AE9BB7D9-B2AE-46D6-B4F8-04E2C6213853}"/>
          </ac:grpSpMkLst>
        </pc:grpChg>
        <pc:grpChg chg="del mod topLvl">
          <ac:chgData name="Arthur DE GRAAUW" userId="50bdfb513eb44029" providerId="LiveId" clId="{3A9AF1B8-EEDC-4BD3-BC34-3D4E50CCBE23}" dt="2020-05-25T16:25:28.354" v="2488" actId="165"/>
          <ac:grpSpMkLst>
            <pc:docMk/>
            <pc:sldMk cId="2403197535" sldId="262"/>
            <ac:grpSpMk id="11" creationId="{2C394F2F-10BB-4DB3-9FB8-BBFCE2633CAB}"/>
          </ac:grpSpMkLst>
        </pc:grpChg>
        <pc:grpChg chg="del">
          <ac:chgData name="Arthur DE GRAAUW" userId="50bdfb513eb44029" providerId="LiveId" clId="{3A9AF1B8-EEDC-4BD3-BC34-3D4E50CCBE23}" dt="2020-05-25T16:25:21.590" v="2487" actId="165"/>
          <ac:grpSpMkLst>
            <pc:docMk/>
            <pc:sldMk cId="2403197535" sldId="262"/>
            <ac:grpSpMk id="26" creationId="{F77F58AB-D1BF-433E-B08D-6630A0EAD209}"/>
          </ac:grpSpMkLst>
        </pc:grpChg>
        <pc:cxnChg chg="mod topLvl">
          <ac:chgData name="Arthur DE GRAAUW" userId="50bdfb513eb44029" providerId="LiveId" clId="{3A9AF1B8-EEDC-4BD3-BC34-3D4E50CCBE23}" dt="2020-05-25T16:26:10.872" v="2497" actId="164"/>
          <ac:cxnSpMkLst>
            <pc:docMk/>
            <pc:sldMk cId="2403197535" sldId="262"/>
            <ac:cxnSpMk id="7" creationId="{1747BE21-FDC8-4718-820B-BDA58F55C272}"/>
          </ac:cxnSpMkLst>
        </pc:cxnChg>
        <pc:cxnChg chg="del mod topLvl">
          <ac:chgData name="Arthur DE GRAAUW" userId="50bdfb513eb44029" providerId="LiveId" clId="{3A9AF1B8-EEDC-4BD3-BC34-3D4E50CCBE23}" dt="2020-05-25T16:25:39.100" v="2490" actId="478"/>
          <ac:cxnSpMkLst>
            <pc:docMk/>
            <pc:sldMk cId="2403197535" sldId="262"/>
            <ac:cxnSpMk id="9" creationId="{FE774524-4975-4429-A0DF-FB30D65ACDFC}"/>
          </ac:cxnSpMkLst>
        </pc:cxnChg>
        <pc:cxnChg chg="del mod topLvl">
          <ac:chgData name="Arthur DE GRAAUW" userId="50bdfb513eb44029" providerId="LiveId" clId="{3A9AF1B8-EEDC-4BD3-BC34-3D4E50CCBE23}" dt="2020-05-25T16:25:51.639" v="2495" actId="478"/>
          <ac:cxnSpMkLst>
            <pc:docMk/>
            <pc:sldMk cId="2403197535" sldId="262"/>
            <ac:cxnSpMk id="10" creationId="{8240A730-21E5-4DBF-BE12-DA14EBFFB8D3}"/>
          </ac:cxnSpMkLst>
        </pc:cxnChg>
        <pc:cxnChg chg="del mod topLvl">
          <ac:chgData name="Arthur DE GRAAUW" userId="50bdfb513eb44029" providerId="LiveId" clId="{3A9AF1B8-EEDC-4BD3-BC34-3D4E50CCBE23}" dt="2020-05-25T16:25:46.039" v="2493" actId="478"/>
          <ac:cxnSpMkLst>
            <pc:docMk/>
            <pc:sldMk cId="2403197535" sldId="262"/>
            <ac:cxnSpMk id="13" creationId="{E345D337-150B-47D4-AFCC-E82596FC033F}"/>
          </ac:cxnSpMkLst>
        </pc:cxnChg>
      </pc:sldChg>
      <pc:sldChg chg="addSp delSp modSp add mod">
        <pc:chgData name="Arthur DE GRAAUW" userId="50bdfb513eb44029" providerId="LiveId" clId="{3A9AF1B8-EEDC-4BD3-BC34-3D4E50CCBE23}" dt="2020-05-27T22:24:06.487" v="2793" actId="208"/>
        <pc:sldMkLst>
          <pc:docMk/>
          <pc:sldMk cId="2281208700" sldId="263"/>
        </pc:sldMkLst>
        <pc:spChg chg="del">
          <ac:chgData name="Arthur DE GRAAUW" userId="50bdfb513eb44029" providerId="LiveId" clId="{3A9AF1B8-EEDC-4BD3-BC34-3D4E50CCBE23}" dt="2020-05-25T16:26:51.025" v="2498" actId="478"/>
          <ac:spMkLst>
            <pc:docMk/>
            <pc:sldMk cId="2281208700" sldId="263"/>
            <ac:spMk id="2" creationId="{45B22868-2842-473F-BA94-F075C344E988}"/>
          </ac:spMkLst>
        </pc:spChg>
        <pc:spChg chg="mod">
          <ac:chgData name="Arthur DE GRAAUW" userId="50bdfb513eb44029" providerId="LiveId" clId="{3A9AF1B8-EEDC-4BD3-BC34-3D4E50CCBE23}" dt="2020-05-27T09:59:46.049" v="2789" actId="207"/>
          <ac:spMkLst>
            <pc:docMk/>
            <pc:sldMk cId="2281208700" sldId="263"/>
            <ac:spMk id="6" creationId="{D964688C-DA5C-4638-8D52-E3D81850758E}"/>
          </ac:spMkLst>
        </pc:spChg>
        <pc:spChg chg="del">
          <ac:chgData name="Arthur DE GRAAUW" userId="50bdfb513eb44029" providerId="LiveId" clId="{3A9AF1B8-EEDC-4BD3-BC34-3D4E50CCBE23}" dt="2020-05-25T16:27:15.356" v="2502" actId="478"/>
          <ac:spMkLst>
            <pc:docMk/>
            <pc:sldMk cId="2281208700" sldId="263"/>
            <ac:spMk id="15" creationId="{AC85F85F-BAF2-4E8C-B82D-CB37D7BC2C90}"/>
          </ac:spMkLst>
        </pc:spChg>
        <pc:spChg chg="del">
          <ac:chgData name="Arthur DE GRAAUW" userId="50bdfb513eb44029" providerId="LiveId" clId="{3A9AF1B8-EEDC-4BD3-BC34-3D4E50CCBE23}" dt="2020-05-25T16:27:22.450" v="2504" actId="478"/>
          <ac:spMkLst>
            <pc:docMk/>
            <pc:sldMk cId="2281208700" sldId="263"/>
            <ac:spMk id="18" creationId="{5CBDBDE2-76FA-4002-B2A8-17291F80623A}"/>
          </ac:spMkLst>
        </pc:spChg>
        <pc:spChg chg="add del">
          <ac:chgData name="Arthur DE GRAAUW" userId="50bdfb513eb44029" providerId="LiveId" clId="{3A9AF1B8-EEDC-4BD3-BC34-3D4E50CCBE23}" dt="2020-05-25T16:27:01.267" v="2501" actId="478"/>
          <ac:spMkLst>
            <pc:docMk/>
            <pc:sldMk cId="2281208700" sldId="263"/>
            <ac:spMk id="22" creationId="{2125073D-2B5A-44C3-8857-199CAC3DD9D5}"/>
          </ac:spMkLst>
        </pc:spChg>
        <pc:cxnChg chg="add mod">
          <ac:chgData name="Arthur DE GRAAUW" userId="50bdfb513eb44029" providerId="LiveId" clId="{3A9AF1B8-EEDC-4BD3-BC34-3D4E50CCBE23}" dt="2020-05-27T22:24:06.487" v="2793" actId="208"/>
          <ac:cxnSpMkLst>
            <pc:docMk/>
            <pc:sldMk cId="2281208700" sldId="263"/>
            <ac:cxnSpMk id="4" creationId="{5EE6099D-2AC0-4122-8385-B325A13CEDC4}"/>
          </ac:cxnSpMkLst>
        </pc:cxnChg>
        <pc:cxnChg chg="del">
          <ac:chgData name="Arthur DE GRAAUW" userId="50bdfb513eb44029" providerId="LiveId" clId="{3A9AF1B8-EEDC-4BD3-BC34-3D4E50CCBE23}" dt="2020-05-25T16:26:54.780" v="2499" actId="478"/>
          <ac:cxnSpMkLst>
            <pc:docMk/>
            <pc:sldMk cId="2281208700" sldId="263"/>
            <ac:cxnSpMk id="9" creationId="{FE774524-4975-4429-A0DF-FB30D65ACDFC}"/>
          </ac:cxnSpMkLst>
        </pc:cxnChg>
        <pc:cxnChg chg="del">
          <ac:chgData name="Arthur DE GRAAUW" userId="50bdfb513eb44029" providerId="LiveId" clId="{3A9AF1B8-EEDC-4BD3-BC34-3D4E50CCBE23}" dt="2020-05-25T16:27:19.149" v="2503" actId="478"/>
          <ac:cxnSpMkLst>
            <pc:docMk/>
            <pc:sldMk cId="2281208700" sldId="263"/>
            <ac:cxnSpMk id="10" creationId="{8240A730-21E5-4DBF-BE12-DA14EBFFB8D3}"/>
          </ac:cxnSpMkLst>
        </pc:cxnChg>
      </pc:sldChg>
      <pc:sldChg chg="add del ord">
        <pc:chgData name="Arthur DE GRAAUW" userId="50bdfb513eb44029" providerId="LiveId" clId="{3A9AF1B8-EEDC-4BD3-BC34-3D4E50CCBE23}" dt="2020-05-25T16:27:59.629" v="2508" actId="47"/>
        <pc:sldMkLst>
          <pc:docMk/>
          <pc:sldMk cId="530393297" sldId="264"/>
        </pc:sldMkLst>
      </pc:sldChg>
      <pc:sldChg chg="delSp modSp add mod">
        <pc:chgData name="Arthur DE GRAAUW" userId="50bdfb513eb44029" providerId="LiveId" clId="{3A9AF1B8-EEDC-4BD3-BC34-3D4E50CCBE23}" dt="2020-05-27T09:59:38.825" v="2788" actId="207"/>
        <pc:sldMkLst>
          <pc:docMk/>
          <pc:sldMk cId="3053744139" sldId="265"/>
        </pc:sldMkLst>
        <pc:spChg chg="del">
          <ac:chgData name="Arthur DE GRAAUW" userId="50bdfb513eb44029" providerId="LiveId" clId="{3A9AF1B8-EEDC-4BD3-BC34-3D4E50CCBE23}" dt="2020-05-25T16:28:06.409" v="2509" actId="478"/>
          <ac:spMkLst>
            <pc:docMk/>
            <pc:sldMk cId="3053744139" sldId="265"/>
            <ac:spMk id="2" creationId="{45B22868-2842-473F-BA94-F075C344E988}"/>
          </ac:spMkLst>
        </pc:spChg>
        <pc:spChg chg="mod">
          <ac:chgData name="Arthur DE GRAAUW" userId="50bdfb513eb44029" providerId="LiveId" clId="{3A9AF1B8-EEDC-4BD3-BC34-3D4E50CCBE23}" dt="2020-05-27T09:59:38.825" v="2788" actId="207"/>
          <ac:spMkLst>
            <pc:docMk/>
            <pc:sldMk cId="3053744139" sldId="265"/>
            <ac:spMk id="6" creationId="{D964688C-DA5C-4638-8D52-E3D81850758E}"/>
          </ac:spMkLst>
        </pc:spChg>
        <pc:spChg chg="del">
          <ac:chgData name="Arthur DE GRAAUW" userId="50bdfb513eb44029" providerId="LiveId" clId="{3A9AF1B8-EEDC-4BD3-BC34-3D4E50CCBE23}" dt="2020-05-25T16:28:16.112" v="2511" actId="478"/>
          <ac:spMkLst>
            <pc:docMk/>
            <pc:sldMk cId="3053744139" sldId="265"/>
            <ac:spMk id="15" creationId="{AC85F85F-BAF2-4E8C-B82D-CB37D7BC2C90}"/>
          </ac:spMkLst>
        </pc:spChg>
        <pc:spChg chg="del">
          <ac:chgData name="Arthur DE GRAAUW" userId="50bdfb513eb44029" providerId="LiveId" clId="{3A9AF1B8-EEDC-4BD3-BC34-3D4E50CCBE23}" dt="2020-05-25T16:28:19.755" v="2512" actId="478"/>
          <ac:spMkLst>
            <pc:docMk/>
            <pc:sldMk cId="3053744139" sldId="265"/>
            <ac:spMk id="17" creationId="{7597D93B-B5B2-4B08-A014-41022F743FDA}"/>
          </ac:spMkLst>
        </pc:spChg>
        <pc:spChg chg="mod">
          <ac:chgData name="Arthur DE GRAAUW" userId="50bdfb513eb44029" providerId="LiveId" clId="{3A9AF1B8-EEDC-4BD3-BC34-3D4E50CCBE23}" dt="2020-05-25T16:28:35.805" v="2515" actId="6549"/>
          <ac:spMkLst>
            <pc:docMk/>
            <pc:sldMk cId="3053744139" sldId="265"/>
            <ac:spMk id="18" creationId="{5CBDBDE2-76FA-4002-B2A8-17291F80623A}"/>
          </ac:spMkLst>
        </pc:spChg>
        <pc:cxnChg chg="del">
          <ac:chgData name="Arthur DE GRAAUW" userId="50bdfb513eb44029" providerId="LiveId" clId="{3A9AF1B8-EEDC-4BD3-BC34-3D4E50CCBE23}" dt="2020-05-25T16:28:10.096" v="2510" actId="478"/>
          <ac:cxnSpMkLst>
            <pc:docMk/>
            <pc:sldMk cId="3053744139" sldId="265"/>
            <ac:cxnSpMk id="9" creationId="{FE774524-4975-4429-A0DF-FB30D65ACDFC}"/>
          </ac:cxnSpMkLst>
        </pc:cxnChg>
        <pc:cxnChg chg="del">
          <ac:chgData name="Arthur DE GRAAUW" userId="50bdfb513eb44029" providerId="LiveId" clId="{3A9AF1B8-EEDC-4BD3-BC34-3D4E50CCBE23}" dt="2020-05-25T16:28:26.367" v="2514" actId="478"/>
          <ac:cxnSpMkLst>
            <pc:docMk/>
            <pc:sldMk cId="3053744139" sldId="265"/>
            <ac:cxnSpMk id="10" creationId="{8240A730-21E5-4DBF-BE12-DA14EBFFB8D3}"/>
          </ac:cxnSpMkLst>
        </pc:cxnChg>
        <pc:cxnChg chg="del">
          <ac:chgData name="Arthur DE GRAAUW" userId="50bdfb513eb44029" providerId="LiveId" clId="{3A9AF1B8-EEDC-4BD3-BC34-3D4E50CCBE23}" dt="2020-05-25T16:28:22.292" v="2513" actId="478"/>
          <ac:cxnSpMkLst>
            <pc:docMk/>
            <pc:sldMk cId="3053744139" sldId="265"/>
            <ac:cxnSpMk id="13" creationId="{E345D337-150B-47D4-AFCC-E82596FC033F}"/>
          </ac:cxnSpMkLst>
        </pc:cxnChg>
      </pc:sldChg>
      <pc:sldChg chg="addSp delSp modSp new mod">
        <pc:chgData name="Arthur DE GRAAUW" userId="50bdfb513eb44029" providerId="LiveId" clId="{3A9AF1B8-EEDC-4BD3-BC34-3D4E50CCBE23}" dt="2020-05-27T23:13:28.518" v="3206" actId="164"/>
        <pc:sldMkLst>
          <pc:docMk/>
          <pc:sldMk cId="185047101" sldId="266"/>
        </pc:sldMkLst>
        <pc:spChg chg="del">
          <ac:chgData name="Arthur DE GRAAUW" userId="50bdfb513eb44029" providerId="LiveId" clId="{3A9AF1B8-EEDC-4BD3-BC34-3D4E50CCBE23}" dt="2020-05-25T16:39:44.563" v="2517" actId="478"/>
          <ac:spMkLst>
            <pc:docMk/>
            <pc:sldMk cId="185047101" sldId="266"/>
            <ac:spMk id="2" creationId="{F36A6F42-FCEA-4859-99F5-016B2A5CF00C}"/>
          </ac:spMkLst>
        </pc:spChg>
        <pc:spChg chg="del">
          <ac:chgData name="Arthur DE GRAAUW" userId="50bdfb513eb44029" providerId="LiveId" clId="{3A9AF1B8-EEDC-4BD3-BC34-3D4E50CCBE23}" dt="2020-05-25T16:39:44.563" v="2517" actId="478"/>
          <ac:spMkLst>
            <pc:docMk/>
            <pc:sldMk cId="185047101" sldId="266"/>
            <ac:spMk id="3" creationId="{731D1CCD-9D82-4BB4-AC57-2DC87E11EDC7}"/>
          </ac:spMkLst>
        </pc:spChg>
        <pc:spChg chg="add del mod ord topLvl">
          <ac:chgData name="Arthur DE GRAAUW" userId="50bdfb513eb44029" providerId="LiveId" clId="{3A9AF1B8-EEDC-4BD3-BC34-3D4E50CCBE23}" dt="2020-05-27T23:13:28.518" v="3206" actId="164"/>
          <ac:spMkLst>
            <pc:docMk/>
            <pc:sldMk cId="185047101" sldId="266"/>
            <ac:spMk id="37" creationId="{10B76590-CF00-4C74-85BD-5C5AA2E4DB05}"/>
          </ac:spMkLst>
        </pc:spChg>
        <pc:grpChg chg="add del mod">
          <ac:chgData name="Arthur DE GRAAUW" userId="50bdfb513eb44029" providerId="LiveId" clId="{3A9AF1B8-EEDC-4BD3-BC34-3D4E50CCBE23}" dt="2020-05-27T23:10:06.223" v="3180" actId="165"/>
          <ac:grpSpMkLst>
            <pc:docMk/>
            <pc:sldMk cId="185047101" sldId="266"/>
            <ac:grpSpMk id="2" creationId="{E714C8FB-28C6-4217-B335-D33C5E408FC3}"/>
          </ac:grpSpMkLst>
        </pc:grpChg>
        <pc:grpChg chg="add del mod">
          <ac:chgData name="Arthur DE GRAAUW" userId="50bdfb513eb44029" providerId="LiveId" clId="{3A9AF1B8-EEDC-4BD3-BC34-3D4E50CCBE23}" dt="2020-05-25T16:44:15.861" v="2521" actId="478"/>
          <ac:grpSpMkLst>
            <pc:docMk/>
            <pc:sldMk cId="185047101" sldId="266"/>
            <ac:grpSpMk id="4" creationId="{D2848B5D-8B09-4C98-8109-BDD4BC730D05}"/>
          </ac:grpSpMkLst>
        </pc:grpChg>
        <pc:grpChg chg="add del mod topLvl">
          <ac:chgData name="Arthur DE GRAAUW" userId="50bdfb513eb44029" providerId="LiveId" clId="{3A9AF1B8-EEDC-4BD3-BC34-3D4E50CCBE23}" dt="2020-05-25T16:54:21.138" v="2619" actId="478"/>
          <ac:grpSpMkLst>
            <pc:docMk/>
            <pc:sldMk cId="185047101" sldId="266"/>
            <ac:grpSpMk id="12" creationId="{D2848B5D-8B09-4C98-8109-BDD4BC730D05}"/>
          </ac:grpSpMkLst>
        </pc:grpChg>
        <pc:grpChg chg="add del mod">
          <ac:chgData name="Arthur DE GRAAUW" userId="50bdfb513eb44029" providerId="LiveId" clId="{3A9AF1B8-EEDC-4BD3-BC34-3D4E50CCBE23}" dt="2020-05-27T22:40:13.018" v="2801" actId="478"/>
          <ac:grpSpMkLst>
            <pc:docMk/>
            <pc:sldMk cId="185047101" sldId="266"/>
            <ac:grpSpMk id="14" creationId="{D2848B5D-8B09-4C98-8109-BDD4BC730D05}"/>
          </ac:grpSpMkLst>
        </pc:grpChg>
        <pc:grpChg chg="add del mod">
          <ac:chgData name="Arthur DE GRAAUW" userId="50bdfb513eb44029" providerId="LiveId" clId="{3A9AF1B8-EEDC-4BD3-BC34-3D4E50CCBE23}" dt="2020-05-27T23:13:28.518" v="3206" actId="164"/>
          <ac:grpSpMkLst>
            <pc:docMk/>
            <pc:sldMk cId="185047101" sldId="266"/>
            <ac:grpSpMk id="19" creationId="{D2848B5D-8B09-4C98-8109-BDD4BC730D05}"/>
          </ac:grpSpMkLst>
        </pc:grpChg>
        <pc:grpChg chg="add del mod">
          <ac:chgData name="Arthur DE GRAAUW" userId="50bdfb513eb44029" providerId="LiveId" clId="{3A9AF1B8-EEDC-4BD3-BC34-3D4E50CCBE23}" dt="2020-05-25T16:54:09.381" v="2618" actId="165"/>
          <ac:grpSpMkLst>
            <pc:docMk/>
            <pc:sldMk cId="185047101" sldId="266"/>
            <ac:grpSpMk id="25" creationId="{47977518-CA80-4BCE-9AC5-EBE8B3E9B4A4}"/>
          </ac:grpSpMkLst>
        </pc:grpChg>
        <pc:grpChg chg="add del mod topLvl">
          <ac:chgData name="Arthur DE GRAAUW" userId="50bdfb513eb44029" providerId="LiveId" clId="{3A9AF1B8-EEDC-4BD3-BC34-3D4E50CCBE23}" dt="2020-05-26T11:30:17.256" v="2706" actId="478"/>
          <ac:grpSpMkLst>
            <pc:docMk/>
            <pc:sldMk cId="185047101" sldId="266"/>
            <ac:grpSpMk id="26" creationId="{D2848B5D-8B09-4C98-8109-BDD4BC730D05}"/>
          </ac:grpSpMkLst>
        </pc:grpChg>
        <pc:grpChg chg="add mod">
          <ac:chgData name="Arthur DE GRAAUW" userId="50bdfb513eb44029" providerId="LiveId" clId="{3A9AF1B8-EEDC-4BD3-BC34-3D4E50CCBE23}" dt="2020-05-27T23:13:28.518" v="3206" actId="164"/>
          <ac:grpSpMkLst>
            <pc:docMk/>
            <pc:sldMk cId="185047101" sldId="266"/>
            <ac:grpSpMk id="26" creationId="{D51B8D5E-4F3A-4173-B4FD-9040BFB70C45}"/>
          </ac:grpSpMkLst>
        </pc:grpChg>
        <pc:grpChg chg="add del mod">
          <ac:chgData name="Arthur DE GRAAUW" userId="50bdfb513eb44029" providerId="LiveId" clId="{3A9AF1B8-EEDC-4BD3-BC34-3D4E50CCBE23}" dt="2020-05-25T17:03:45.251" v="2698" actId="165"/>
          <ac:grpSpMkLst>
            <pc:docMk/>
            <pc:sldMk cId="185047101" sldId="266"/>
            <ac:grpSpMk id="29" creationId="{705B8B26-B918-438F-A373-33591FF66263}"/>
          </ac:grpSpMkLst>
        </pc:grpChg>
        <pc:grpChg chg="add del mod">
          <ac:chgData name="Arthur DE GRAAUW" userId="50bdfb513eb44029" providerId="LiveId" clId="{3A9AF1B8-EEDC-4BD3-BC34-3D4E50CCBE23}" dt="2020-05-25T17:05:40.129" v="2703" actId="165"/>
          <ac:grpSpMkLst>
            <pc:docMk/>
            <pc:sldMk cId="185047101" sldId="266"/>
            <ac:grpSpMk id="36" creationId="{F0CF63CF-DEA5-4D23-A707-C952BC69438A}"/>
          </ac:grpSpMkLst>
        </pc:grpChg>
        <pc:grpChg chg="add del mod">
          <ac:chgData name="Arthur DE GRAAUW" userId="50bdfb513eb44029" providerId="LiveId" clId="{3A9AF1B8-EEDC-4BD3-BC34-3D4E50CCBE23}" dt="2020-05-26T11:29:55.680" v="2705" actId="165"/>
          <ac:grpSpMkLst>
            <pc:docMk/>
            <pc:sldMk cId="185047101" sldId="266"/>
            <ac:grpSpMk id="38" creationId="{369174FD-58C5-4348-9103-3DC04708BFF2}"/>
          </ac:grpSpMkLst>
        </pc:grpChg>
        <pc:graphicFrameChg chg="add mod">
          <ac:chgData name="Arthur DE GRAAUW" userId="50bdfb513eb44029" providerId="LiveId" clId="{3A9AF1B8-EEDC-4BD3-BC34-3D4E50CCBE23}" dt="2020-05-25T16:39:47.202" v="2520"/>
          <ac:graphicFrameMkLst>
            <pc:docMk/>
            <pc:sldMk cId="185047101" sldId="266"/>
            <ac:graphicFrameMk id="5" creationId="{7C982BCF-EB32-4005-9293-9EA7B9A499D0}"/>
          </ac:graphicFrameMkLst>
        </pc:graphicFrameChg>
        <pc:graphicFrameChg chg="add mod">
          <ac:chgData name="Arthur DE GRAAUW" userId="50bdfb513eb44029" providerId="LiveId" clId="{3A9AF1B8-EEDC-4BD3-BC34-3D4E50CCBE23}" dt="2020-05-25T16:39:47.202" v="2520"/>
          <ac:graphicFrameMkLst>
            <pc:docMk/>
            <pc:sldMk cId="185047101" sldId="266"/>
            <ac:graphicFrameMk id="6" creationId="{AB2F50EC-6AE9-4887-9BB8-F42872171820}"/>
          </ac:graphicFrameMkLst>
        </pc:graphicFrameChg>
        <pc:graphicFrameChg chg="add mod">
          <ac:chgData name="Arthur DE GRAAUW" userId="50bdfb513eb44029" providerId="LiveId" clId="{3A9AF1B8-EEDC-4BD3-BC34-3D4E50CCBE23}" dt="2020-05-25T16:54:09.381" v="2618" actId="165"/>
          <ac:graphicFrameMkLst>
            <pc:docMk/>
            <pc:sldMk cId="185047101" sldId="266"/>
            <ac:graphicFrameMk id="13" creationId="{7C982BCF-EB32-4005-9293-9EA7B9A499D0}"/>
          </ac:graphicFrameMkLst>
        </pc:graphicFrameChg>
        <pc:graphicFrameChg chg="add mod">
          <ac:chgData name="Arthur DE GRAAUW" userId="50bdfb513eb44029" providerId="LiveId" clId="{3A9AF1B8-EEDC-4BD3-BC34-3D4E50CCBE23}" dt="2020-05-25T16:54:09.381" v="2618" actId="165"/>
          <ac:graphicFrameMkLst>
            <pc:docMk/>
            <pc:sldMk cId="185047101" sldId="266"/>
            <ac:graphicFrameMk id="14" creationId="{AB2F50EC-6AE9-4887-9BB8-F42872171820}"/>
          </ac:graphicFrameMkLst>
        </pc:graphicFrameChg>
        <pc:graphicFrameChg chg="add del mod">
          <ac:chgData name="Arthur DE GRAAUW" userId="50bdfb513eb44029" providerId="LiveId" clId="{3A9AF1B8-EEDC-4BD3-BC34-3D4E50CCBE23}" dt="2020-05-27T22:40:23.276" v="2802" actId="478"/>
          <ac:graphicFrameMkLst>
            <pc:docMk/>
            <pc:sldMk cId="185047101" sldId="266"/>
            <ac:graphicFrameMk id="15" creationId="{7C982BCF-EB32-4005-9293-9EA7B9A499D0}"/>
          </ac:graphicFrameMkLst>
        </pc:graphicFrameChg>
        <pc:graphicFrameChg chg="add del mod">
          <ac:chgData name="Arthur DE GRAAUW" userId="50bdfb513eb44029" providerId="LiveId" clId="{3A9AF1B8-EEDC-4BD3-BC34-3D4E50CCBE23}" dt="2020-05-27T22:40:13.018" v="2801" actId="478"/>
          <ac:graphicFrameMkLst>
            <pc:docMk/>
            <pc:sldMk cId="185047101" sldId="266"/>
            <ac:graphicFrameMk id="17" creationId="{AB2F50EC-6AE9-4887-9BB8-F42872171820}"/>
          </ac:graphicFrameMkLst>
        </pc:graphicFrameChg>
        <pc:graphicFrameChg chg="add mod">
          <ac:chgData name="Arthur DE GRAAUW" userId="50bdfb513eb44029" providerId="LiveId" clId="{3A9AF1B8-EEDC-4BD3-BC34-3D4E50CCBE23}" dt="2020-05-27T22:40:54.195" v="2805"/>
          <ac:graphicFrameMkLst>
            <pc:docMk/>
            <pc:sldMk cId="185047101" sldId="266"/>
            <ac:graphicFrameMk id="21" creationId="{7C982BCF-EB32-4005-9293-9EA7B9A499D0}"/>
          </ac:graphicFrameMkLst>
        </pc:graphicFrameChg>
        <pc:graphicFrameChg chg="add mod">
          <ac:chgData name="Arthur DE GRAAUW" userId="50bdfb513eb44029" providerId="LiveId" clId="{3A9AF1B8-EEDC-4BD3-BC34-3D4E50CCBE23}" dt="2020-05-27T22:40:54.195" v="2805"/>
          <ac:graphicFrameMkLst>
            <pc:docMk/>
            <pc:sldMk cId="185047101" sldId="266"/>
            <ac:graphicFrameMk id="23" creationId="{AB2F50EC-6AE9-4887-9BB8-F42872171820}"/>
          </ac:graphicFrameMkLst>
        </pc:graphicFrameChg>
        <pc:graphicFrameChg chg="add mod">
          <ac:chgData name="Arthur DE GRAAUW" userId="50bdfb513eb44029" providerId="LiveId" clId="{3A9AF1B8-EEDC-4BD3-BC34-3D4E50CCBE23}" dt="2020-05-26T11:29:55.680" v="2705" actId="165"/>
          <ac:graphicFrameMkLst>
            <pc:docMk/>
            <pc:sldMk cId="185047101" sldId="266"/>
            <ac:graphicFrameMk id="27" creationId="{7C982BCF-EB32-4005-9293-9EA7B9A499D0}"/>
          </ac:graphicFrameMkLst>
        </pc:graphicFrameChg>
        <pc:graphicFrameChg chg="add mod">
          <ac:chgData name="Arthur DE GRAAUW" userId="50bdfb513eb44029" providerId="LiveId" clId="{3A9AF1B8-EEDC-4BD3-BC34-3D4E50CCBE23}" dt="2020-05-26T11:29:55.680" v="2705" actId="165"/>
          <ac:graphicFrameMkLst>
            <pc:docMk/>
            <pc:sldMk cId="185047101" sldId="266"/>
            <ac:graphicFrameMk id="28" creationId="{AB2F50EC-6AE9-4887-9BB8-F42872171820}"/>
          </ac:graphicFrameMkLst>
        </pc:graphicFrameChg>
        <pc:picChg chg="add mod">
          <ac:chgData name="Arthur DE GRAAUW" userId="50bdfb513eb44029" providerId="LiveId" clId="{3A9AF1B8-EEDC-4BD3-BC34-3D4E50CCBE23}" dt="2020-05-27T23:13:28.518" v="3206" actId="164"/>
          <ac:picMkLst>
            <pc:docMk/>
            <pc:sldMk cId="185047101" sldId="266"/>
            <ac:picMk id="4" creationId="{70B40673-1857-4C71-9043-D668CF310F2A}"/>
          </ac:picMkLst>
        </pc:picChg>
        <pc:picChg chg="add mod">
          <ac:chgData name="Arthur DE GRAAUW" userId="50bdfb513eb44029" providerId="LiveId" clId="{3A9AF1B8-EEDC-4BD3-BC34-3D4E50CCBE23}" dt="2020-05-27T23:13:28.518" v="3206" actId="164"/>
          <ac:picMkLst>
            <pc:docMk/>
            <pc:sldMk cId="185047101" sldId="266"/>
            <ac:picMk id="6" creationId="{5AD921BB-B8E7-4010-BAAE-CC4E6253E701}"/>
          </ac:picMkLst>
        </pc:picChg>
        <pc:picChg chg="add mod">
          <ac:chgData name="Arthur DE GRAAUW" userId="50bdfb513eb44029" providerId="LiveId" clId="{3A9AF1B8-EEDC-4BD3-BC34-3D4E50CCBE23}" dt="2020-05-25T16:39:47.202" v="2520"/>
          <ac:picMkLst>
            <pc:docMk/>
            <pc:sldMk cId="185047101" sldId="266"/>
            <ac:picMk id="7" creationId="{BAF5B559-447B-41F8-B152-FC5CF00CC9DB}"/>
          </ac:picMkLst>
        </pc:picChg>
        <pc:picChg chg="add mod">
          <ac:chgData name="Arthur DE GRAAUW" userId="50bdfb513eb44029" providerId="LiveId" clId="{3A9AF1B8-EEDC-4BD3-BC34-3D4E50CCBE23}" dt="2020-05-27T23:13:28.518" v="3206" actId="164"/>
          <ac:picMkLst>
            <pc:docMk/>
            <pc:sldMk cId="185047101" sldId="266"/>
            <ac:picMk id="8" creationId="{930320A7-74ED-4494-BAE3-E4898759EFF4}"/>
          </ac:picMkLst>
        </pc:picChg>
        <pc:picChg chg="add mod">
          <ac:chgData name="Arthur DE GRAAUW" userId="50bdfb513eb44029" providerId="LiveId" clId="{3A9AF1B8-EEDC-4BD3-BC34-3D4E50CCBE23}" dt="2020-05-25T16:39:47.202" v="2520"/>
          <ac:picMkLst>
            <pc:docMk/>
            <pc:sldMk cId="185047101" sldId="266"/>
            <ac:picMk id="8" creationId="{A020A94F-77E4-46D1-9780-68641D3F4610}"/>
          </ac:picMkLst>
        </pc:picChg>
        <pc:picChg chg="add mod">
          <ac:chgData name="Arthur DE GRAAUW" userId="50bdfb513eb44029" providerId="LiveId" clId="{3A9AF1B8-EEDC-4BD3-BC34-3D4E50CCBE23}" dt="2020-05-25T16:39:47.202" v="2520"/>
          <ac:picMkLst>
            <pc:docMk/>
            <pc:sldMk cId="185047101" sldId="266"/>
            <ac:picMk id="9" creationId="{DCD1F25D-0CAF-4F9B-AF4C-F5319CB09C2D}"/>
          </ac:picMkLst>
        </pc:picChg>
        <pc:picChg chg="add mod">
          <ac:chgData name="Arthur DE GRAAUW" userId="50bdfb513eb44029" providerId="LiveId" clId="{3A9AF1B8-EEDC-4BD3-BC34-3D4E50CCBE23}" dt="2020-05-25T16:39:47.202" v="2520"/>
          <ac:picMkLst>
            <pc:docMk/>
            <pc:sldMk cId="185047101" sldId="266"/>
            <ac:picMk id="10" creationId="{1A4D5BAC-51DA-44CA-91F1-08527B51476A}"/>
          </ac:picMkLst>
        </pc:picChg>
        <pc:picChg chg="add mod">
          <ac:chgData name="Arthur DE GRAAUW" userId="50bdfb513eb44029" providerId="LiveId" clId="{3A9AF1B8-EEDC-4BD3-BC34-3D4E50CCBE23}" dt="2020-05-25T16:39:47.202" v="2520"/>
          <ac:picMkLst>
            <pc:docMk/>
            <pc:sldMk cId="185047101" sldId="266"/>
            <ac:picMk id="11" creationId="{345FFDBF-498C-42C3-AFEB-ADDCDCD95091}"/>
          </ac:picMkLst>
        </pc:picChg>
        <pc:picChg chg="add mod">
          <ac:chgData name="Arthur DE GRAAUW" userId="50bdfb513eb44029" providerId="LiveId" clId="{3A9AF1B8-EEDC-4BD3-BC34-3D4E50CCBE23}" dt="2020-05-27T23:13:28.518" v="3206" actId="164"/>
          <ac:picMkLst>
            <pc:docMk/>
            <pc:sldMk cId="185047101" sldId="266"/>
            <ac:picMk id="12" creationId="{0C4FA9AE-C102-48F4-8B73-526AD7A488A3}"/>
          </ac:picMkLst>
        </pc:picChg>
        <pc:picChg chg="add mod topLvl">
          <ac:chgData name="Arthur DE GRAAUW" userId="50bdfb513eb44029" providerId="LiveId" clId="{3A9AF1B8-EEDC-4BD3-BC34-3D4E50CCBE23}" dt="2020-05-27T23:13:28.518" v="3206" actId="164"/>
          <ac:picMkLst>
            <pc:docMk/>
            <pc:sldMk cId="185047101" sldId="266"/>
            <ac:picMk id="16" creationId="{F2170913-9B77-4307-A1BA-283798979735}"/>
          </ac:picMkLst>
        </pc:picChg>
        <pc:picChg chg="add mod topLvl">
          <ac:chgData name="Arthur DE GRAAUW" userId="50bdfb513eb44029" providerId="LiveId" clId="{3A9AF1B8-EEDC-4BD3-BC34-3D4E50CCBE23}" dt="2020-05-27T23:13:28.518" v="3206" actId="164"/>
          <ac:picMkLst>
            <pc:docMk/>
            <pc:sldMk cId="185047101" sldId="266"/>
            <ac:picMk id="18" creationId="{FC6EF95B-5D4D-481A-BE5F-1815D0560F36}"/>
          </ac:picMkLst>
        </pc:picChg>
        <pc:picChg chg="add del mod topLvl">
          <ac:chgData name="Arthur DE GRAAUW" userId="50bdfb513eb44029" providerId="LiveId" clId="{3A9AF1B8-EEDC-4BD3-BC34-3D4E50CCBE23}" dt="2020-05-27T22:42:05.135" v="2841" actId="478"/>
          <ac:picMkLst>
            <pc:docMk/>
            <pc:sldMk cId="185047101" sldId="266"/>
            <ac:picMk id="20" creationId="{C240638F-C5CF-4F09-9F75-E08384EBDD1D}"/>
          </ac:picMkLst>
        </pc:picChg>
        <pc:picChg chg="add del mod topLvl">
          <ac:chgData name="Arthur DE GRAAUW" userId="50bdfb513eb44029" providerId="LiveId" clId="{3A9AF1B8-EEDC-4BD3-BC34-3D4E50CCBE23}" dt="2020-05-27T22:42:02.295" v="2840" actId="478"/>
          <ac:picMkLst>
            <pc:docMk/>
            <pc:sldMk cId="185047101" sldId="266"/>
            <ac:picMk id="22" creationId="{CCD499CD-5F18-4EE5-8F05-5BA135E6339C}"/>
          </ac:picMkLst>
        </pc:picChg>
        <pc:picChg chg="add del mod topLvl">
          <ac:chgData name="Arthur DE GRAAUW" userId="50bdfb513eb44029" providerId="LiveId" clId="{3A9AF1B8-EEDC-4BD3-BC34-3D4E50CCBE23}" dt="2020-05-27T22:41:59.802" v="2839" actId="478"/>
          <ac:picMkLst>
            <pc:docMk/>
            <pc:sldMk cId="185047101" sldId="266"/>
            <ac:picMk id="24" creationId="{79941E01-52B9-4396-982B-83874A2FEF0D}"/>
          </ac:picMkLst>
        </pc:picChg>
        <pc:picChg chg="add mod">
          <ac:chgData name="Arthur DE GRAAUW" userId="50bdfb513eb44029" providerId="LiveId" clId="{3A9AF1B8-EEDC-4BD3-BC34-3D4E50CCBE23}" dt="2020-05-27T23:13:28.518" v="3206" actId="164"/>
          <ac:picMkLst>
            <pc:docMk/>
            <pc:sldMk cId="185047101" sldId="266"/>
            <ac:picMk id="25" creationId="{A47AAA76-4350-468E-B65D-E65FE7F3CF05}"/>
          </ac:picMkLst>
        </pc:picChg>
        <pc:picChg chg="add del mod">
          <ac:chgData name="Arthur DE GRAAUW" userId="50bdfb513eb44029" providerId="LiveId" clId="{3A9AF1B8-EEDC-4BD3-BC34-3D4E50CCBE23}" dt="2020-05-25T17:01:38.766" v="2683" actId="478"/>
          <ac:picMkLst>
            <pc:docMk/>
            <pc:sldMk cId="185047101" sldId="266"/>
            <ac:picMk id="31" creationId="{DC2F051E-D48B-4ADD-8045-8D48219FF863}"/>
          </ac:picMkLst>
        </pc:picChg>
        <pc:picChg chg="add del mod topLvl">
          <ac:chgData name="Arthur DE GRAAUW" userId="50bdfb513eb44029" providerId="LiveId" clId="{3A9AF1B8-EEDC-4BD3-BC34-3D4E50CCBE23}" dt="2020-05-27T23:10:18.965" v="3181" actId="478"/>
          <ac:picMkLst>
            <pc:docMk/>
            <pc:sldMk cId="185047101" sldId="266"/>
            <ac:picMk id="33" creationId="{E40FAC30-73F3-4693-8C5C-FE407AF854CE}"/>
          </ac:picMkLst>
        </pc:picChg>
        <pc:picChg chg="add del mod ord topLvl">
          <ac:chgData name="Arthur DE GRAAUW" userId="50bdfb513eb44029" providerId="LiveId" clId="{3A9AF1B8-EEDC-4BD3-BC34-3D4E50CCBE23}" dt="2020-05-27T23:10:18.965" v="3181" actId="478"/>
          <ac:picMkLst>
            <pc:docMk/>
            <pc:sldMk cId="185047101" sldId="266"/>
            <ac:picMk id="35" creationId="{6D48819A-6CFB-4C39-89F5-834DB2CF891D}"/>
          </ac:picMkLst>
        </pc:picChg>
        <pc:cxnChg chg="add del">
          <ac:chgData name="Arthur DE GRAAUW" userId="50bdfb513eb44029" providerId="LiveId" clId="{3A9AF1B8-EEDC-4BD3-BC34-3D4E50CCBE23}" dt="2020-05-27T22:46:16.782" v="3022" actId="478"/>
          <ac:cxnSpMkLst>
            <pc:docMk/>
            <pc:sldMk cId="185047101" sldId="266"/>
            <ac:cxnSpMk id="10" creationId="{66951589-62B5-412D-9F6D-B42EB89855FC}"/>
          </ac:cxnSpMkLst>
        </pc:cxnChg>
      </pc:sldChg>
    </pc:docChg>
  </pc:docChgLst>
  <pc:docChgLst>
    <pc:chgData name="Arthur DE GRAAUW" userId="50bdfb513eb44029" providerId="LiveId" clId="{95C229F4-69B3-4296-B89A-38DDA64EB55A}"/>
    <pc:docChg chg="modSld">
      <pc:chgData name="Arthur DE GRAAUW" userId="50bdfb513eb44029" providerId="LiveId" clId="{95C229F4-69B3-4296-B89A-38DDA64EB55A}" dt="2021-05-31T16:45:54.607" v="58" actId="20577"/>
      <pc:docMkLst>
        <pc:docMk/>
      </pc:docMkLst>
      <pc:sldChg chg="modSp">
        <pc:chgData name="Arthur DE GRAAUW" userId="50bdfb513eb44029" providerId="LiveId" clId="{95C229F4-69B3-4296-B89A-38DDA64EB55A}" dt="2021-05-31T16:33:34.544" v="48" actId="20577"/>
        <pc:sldMkLst>
          <pc:docMk/>
          <pc:sldMk cId="3965078032" sldId="267"/>
        </pc:sldMkLst>
        <pc:graphicFrameChg chg="mod">
          <ac:chgData name="Arthur DE GRAAUW" userId="50bdfb513eb44029" providerId="LiveId" clId="{95C229F4-69B3-4296-B89A-38DDA64EB55A}" dt="2021-05-31T16:33:34.544" v="48" actId="20577"/>
          <ac:graphicFrameMkLst>
            <pc:docMk/>
            <pc:sldMk cId="3965078032" sldId="267"/>
            <ac:graphicFrameMk id="4" creationId="{4F3FE939-9202-4378-AD16-D21C3F25D62B}"/>
          </ac:graphicFrameMkLst>
        </pc:graphicFrameChg>
      </pc:sldChg>
      <pc:sldChg chg="modSp mod">
        <pc:chgData name="Arthur DE GRAAUW" userId="50bdfb513eb44029" providerId="LiveId" clId="{95C229F4-69B3-4296-B89A-38DDA64EB55A}" dt="2021-05-31T15:35:42.155" v="39" actId="20577"/>
        <pc:sldMkLst>
          <pc:docMk/>
          <pc:sldMk cId="1173762118" sldId="271"/>
        </pc:sldMkLst>
        <pc:spChg chg="mod">
          <ac:chgData name="Arthur DE GRAAUW" userId="50bdfb513eb44029" providerId="LiveId" clId="{95C229F4-69B3-4296-B89A-38DDA64EB55A}" dt="2021-05-31T15:34:46.250" v="19" actId="14100"/>
          <ac:spMkLst>
            <pc:docMk/>
            <pc:sldMk cId="1173762118" sldId="271"/>
            <ac:spMk id="31" creationId="{7370B5F5-8D87-4963-9FCC-BE03DE46FB82}"/>
          </ac:spMkLst>
        </pc:spChg>
        <pc:spChg chg="mod">
          <ac:chgData name="Arthur DE GRAAUW" userId="50bdfb513eb44029" providerId="LiveId" clId="{95C229F4-69B3-4296-B89A-38DDA64EB55A}" dt="2021-05-31T15:34:33.708" v="9" actId="14100"/>
          <ac:spMkLst>
            <pc:docMk/>
            <pc:sldMk cId="1173762118" sldId="271"/>
            <ac:spMk id="32" creationId="{2AAB1A95-7B38-4BCB-8717-98B909CE88C1}"/>
          </ac:spMkLst>
        </pc:spChg>
        <pc:spChg chg="mod">
          <ac:chgData name="Arthur DE GRAAUW" userId="50bdfb513eb44029" providerId="LiveId" clId="{95C229F4-69B3-4296-B89A-38DDA64EB55A}" dt="2021-05-31T15:35:01.364" v="30" actId="14100"/>
          <ac:spMkLst>
            <pc:docMk/>
            <pc:sldMk cId="1173762118" sldId="271"/>
            <ac:spMk id="33" creationId="{8A7E3781-0BE6-4462-A644-868C1F501761}"/>
          </ac:spMkLst>
        </pc:spChg>
        <pc:graphicFrameChg chg="mod">
          <ac:chgData name="Arthur DE GRAAUW" userId="50bdfb513eb44029" providerId="LiveId" clId="{95C229F4-69B3-4296-B89A-38DDA64EB55A}" dt="2021-05-31T15:35:42.155" v="39" actId="20577"/>
          <ac:graphicFrameMkLst>
            <pc:docMk/>
            <pc:sldMk cId="1173762118" sldId="271"/>
            <ac:graphicFrameMk id="26" creationId="{75E36704-C49B-435E-B647-031AA4F9254A}"/>
          </ac:graphicFrameMkLst>
        </pc:graphicFrameChg>
      </pc:sldChg>
      <pc:sldChg chg="modSp">
        <pc:chgData name="Arthur DE GRAAUW" userId="50bdfb513eb44029" providerId="LiveId" clId="{95C229F4-69B3-4296-B89A-38DDA64EB55A}" dt="2021-05-31T16:33:44.872" v="49"/>
        <pc:sldMkLst>
          <pc:docMk/>
          <pc:sldMk cId="2148752859" sldId="272"/>
        </pc:sldMkLst>
        <pc:graphicFrameChg chg="mod">
          <ac:chgData name="Arthur DE GRAAUW" userId="50bdfb513eb44029" providerId="LiveId" clId="{95C229F4-69B3-4296-B89A-38DDA64EB55A}" dt="2021-05-31T16:33:44.872" v="49"/>
          <ac:graphicFrameMkLst>
            <pc:docMk/>
            <pc:sldMk cId="2148752859" sldId="272"/>
            <ac:graphicFrameMk id="5" creationId="{4DF15C83-E1E5-4178-9400-4C6BD4717025}"/>
          </ac:graphicFrameMkLst>
        </pc:graphicFrameChg>
      </pc:sldChg>
      <pc:sldChg chg="modSp">
        <pc:chgData name="Arthur DE GRAAUW" userId="50bdfb513eb44029" providerId="LiveId" clId="{95C229F4-69B3-4296-B89A-38DDA64EB55A}" dt="2021-05-31T16:45:54.607" v="58" actId="20577"/>
        <pc:sldMkLst>
          <pc:docMk/>
          <pc:sldMk cId="4018869941" sldId="274"/>
        </pc:sldMkLst>
        <pc:graphicFrameChg chg="mod">
          <ac:chgData name="Arthur DE GRAAUW" userId="50bdfb513eb44029" providerId="LiveId" clId="{95C229F4-69B3-4296-B89A-38DDA64EB55A}" dt="2021-05-31T16:45:54.607" v="58" actId="20577"/>
          <ac:graphicFrameMkLst>
            <pc:docMk/>
            <pc:sldMk cId="4018869941" sldId="274"/>
            <ac:graphicFrameMk id="5" creationId="{954F1D83-A925-44E5-B5A6-6C6E616030A2}"/>
          </ac:graphicFrameMkLst>
        </pc:graphicFrameChg>
      </pc:sldChg>
    </pc:docChg>
  </pc:docChgLst>
  <pc:docChgLst>
    <pc:chgData name="Arthur DE GRAAUW" userId="50bdfb513eb44029" providerId="LiveId" clId="{FCB0753D-4D8B-48FF-AABD-135B6064F3B3}"/>
    <pc:docChg chg="undo redo custSel addSld delSld modSld sldOrd">
      <pc:chgData name="Arthur DE GRAAUW" userId="50bdfb513eb44029" providerId="LiveId" clId="{FCB0753D-4D8B-48FF-AABD-135B6064F3B3}" dt="2020-06-19T13:41:48.015" v="1468" actId="164"/>
      <pc:docMkLst>
        <pc:docMk/>
      </pc:docMkLst>
      <pc:sldChg chg="modSp mod">
        <pc:chgData name="Arthur DE GRAAUW" userId="50bdfb513eb44029" providerId="LiveId" clId="{FCB0753D-4D8B-48FF-AABD-135B6064F3B3}" dt="2020-06-17T09:22:55.769" v="1351" actId="1035"/>
        <pc:sldMkLst>
          <pc:docMk/>
          <pc:sldMk cId="3089099181" sldId="256"/>
        </pc:sldMkLst>
        <pc:spChg chg="mod">
          <ac:chgData name="Arthur DE GRAAUW" userId="50bdfb513eb44029" providerId="LiveId" clId="{FCB0753D-4D8B-48FF-AABD-135B6064F3B3}" dt="2020-06-17T09:22:45.132" v="1350" actId="1035"/>
          <ac:spMkLst>
            <pc:docMk/>
            <pc:sldMk cId="3089099181" sldId="256"/>
            <ac:spMk id="16" creationId="{0D20A097-9FC2-4196-9800-9EE36D7196EB}"/>
          </ac:spMkLst>
        </pc:spChg>
        <pc:spChg chg="mod">
          <ac:chgData name="Arthur DE GRAAUW" userId="50bdfb513eb44029" providerId="LiveId" clId="{FCB0753D-4D8B-48FF-AABD-135B6064F3B3}" dt="2020-05-31T10:28:31.369" v="792" actId="20577"/>
          <ac:spMkLst>
            <pc:docMk/>
            <pc:sldMk cId="3089099181" sldId="256"/>
            <ac:spMk id="24" creationId="{480CA3ED-F544-4E53-82C0-23718125D0A5}"/>
          </ac:spMkLst>
        </pc:spChg>
        <pc:cxnChg chg="mod">
          <ac:chgData name="Arthur DE GRAAUW" userId="50bdfb513eb44029" providerId="LiveId" clId="{FCB0753D-4D8B-48FF-AABD-135B6064F3B3}" dt="2020-06-17T09:22:55.769" v="1351" actId="1035"/>
          <ac:cxnSpMkLst>
            <pc:docMk/>
            <pc:sldMk cId="3089099181" sldId="256"/>
            <ac:cxnSpMk id="12" creationId="{C3570DAA-8429-479C-B581-0A5D43649B3F}"/>
          </ac:cxnSpMkLst>
        </pc:cxnChg>
      </pc:sldChg>
      <pc:sldChg chg="modSp mod">
        <pc:chgData name="Arthur DE GRAAUW" userId="50bdfb513eb44029" providerId="LiveId" clId="{FCB0753D-4D8B-48FF-AABD-135B6064F3B3}" dt="2020-05-30T11:57:24.767" v="163" actId="20577"/>
        <pc:sldMkLst>
          <pc:docMk/>
          <pc:sldMk cId="4152735080" sldId="257"/>
        </pc:sldMkLst>
        <pc:spChg chg="mod">
          <ac:chgData name="Arthur DE GRAAUW" userId="50bdfb513eb44029" providerId="LiveId" clId="{FCB0753D-4D8B-48FF-AABD-135B6064F3B3}" dt="2020-05-30T11:57:24.767" v="163" actId="20577"/>
          <ac:spMkLst>
            <pc:docMk/>
            <pc:sldMk cId="4152735080" sldId="257"/>
            <ac:spMk id="24" creationId="{339AC52E-D7D2-4F25-8861-1C7BA6464659}"/>
          </ac:spMkLst>
        </pc:spChg>
      </pc:sldChg>
      <pc:sldChg chg="modSp mod">
        <pc:chgData name="Arthur DE GRAAUW" userId="50bdfb513eb44029" providerId="LiveId" clId="{FCB0753D-4D8B-48FF-AABD-135B6064F3B3}" dt="2020-05-30T11:56:58.942" v="151" actId="20577"/>
        <pc:sldMkLst>
          <pc:docMk/>
          <pc:sldMk cId="1925418179" sldId="258"/>
        </pc:sldMkLst>
        <pc:spChg chg="mod">
          <ac:chgData name="Arthur DE GRAAUW" userId="50bdfb513eb44029" providerId="LiveId" clId="{FCB0753D-4D8B-48FF-AABD-135B6064F3B3}" dt="2020-05-30T11:56:58.942" v="151" actId="20577"/>
          <ac:spMkLst>
            <pc:docMk/>
            <pc:sldMk cId="1925418179" sldId="258"/>
            <ac:spMk id="2" creationId="{45B22868-2842-473F-BA94-F075C344E988}"/>
          </ac:spMkLst>
        </pc:spChg>
      </pc:sldChg>
      <pc:sldChg chg="addSp delSp modSp mod">
        <pc:chgData name="Arthur DE GRAAUW" userId="50bdfb513eb44029" providerId="LiveId" clId="{FCB0753D-4D8B-48FF-AABD-135B6064F3B3}" dt="2020-05-31T10:31:55.927" v="799" actId="164"/>
        <pc:sldMkLst>
          <pc:docMk/>
          <pc:sldMk cId="1393437622" sldId="259"/>
        </pc:sldMkLst>
        <pc:spChg chg="add mod">
          <ac:chgData name="Arthur DE GRAAUW" userId="50bdfb513eb44029" providerId="LiveId" clId="{FCB0753D-4D8B-48FF-AABD-135B6064F3B3}" dt="2020-05-31T10:31:55.927" v="799" actId="164"/>
          <ac:spMkLst>
            <pc:docMk/>
            <pc:sldMk cId="1393437622" sldId="259"/>
            <ac:spMk id="10" creationId="{09B88A66-2778-4709-A568-F261584BFE32}"/>
          </ac:spMkLst>
        </pc:spChg>
        <pc:spChg chg="add del mod">
          <ac:chgData name="Arthur DE GRAAUW" userId="50bdfb513eb44029" providerId="LiveId" clId="{FCB0753D-4D8B-48FF-AABD-135B6064F3B3}" dt="2020-05-31T10:24:54.495" v="767" actId="478"/>
          <ac:spMkLst>
            <pc:docMk/>
            <pc:sldMk cId="1393437622" sldId="259"/>
            <ac:spMk id="11" creationId="{B7565216-0820-405A-9F21-7F388872E323}"/>
          </ac:spMkLst>
        </pc:spChg>
        <pc:spChg chg="mod">
          <ac:chgData name="Arthur DE GRAAUW" userId="50bdfb513eb44029" providerId="LiveId" clId="{FCB0753D-4D8B-48FF-AABD-135B6064F3B3}" dt="2020-05-31T10:31:18.132" v="796" actId="165"/>
          <ac:spMkLst>
            <pc:docMk/>
            <pc:sldMk cId="1393437622" sldId="259"/>
            <ac:spMk id="22" creationId="{2125073D-2B5A-44C3-8857-199CAC3DD9D5}"/>
          </ac:spMkLst>
        </pc:spChg>
        <pc:spChg chg="mod topLvl">
          <ac:chgData name="Arthur DE GRAAUW" userId="50bdfb513eb44029" providerId="LiveId" clId="{FCB0753D-4D8B-48FF-AABD-135B6064F3B3}" dt="2020-05-31T10:31:55.927" v="799" actId="164"/>
          <ac:spMkLst>
            <pc:docMk/>
            <pc:sldMk cId="1393437622" sldId="259"/>
            <ac:spMk id="24" creationId="{480CA3ED-F544-4E53-82C0-23718125D0A5}"/>
          </ac:spMkLst>
        </pc:spChg>
        <pc:spChg chg="mod topLvl">
          <ac:chgData name="Arthur DE GRAAUW" userId="50bdfb513eb44029" providerId="LiveId" clId="{FCB0753D-4D8B-48FF-AABD-135B6064F3B3}" dt="2020-05-31T10:31:55.927" v="799" actId="164"/>
          <ac:spMkLst>
            <pc:docMk/>
            <pc:sldMk cId="1393437622" sldId="259"/>
            <ac:spMk id="26" creationId="{B69008D7-0BFF-4C5D-9015-02B755BD27E5}"/>
          </ac:spMkLst>
        </pc:spChg>
        <pc:grpChg chg="del mod">
          <ac:chgData name="Arthur DE GRAAUW" userId="50bdfb513eb44029" providerId="LiveId" clId="{FCB0753D-4D8B-48FF-AABD-135B6064F3B3}" dt="2020-05-31T10:31:18.132" v="796" actId="165"/>
          <ac:grpSpMkLst>
            <pc:docMk/>
            <pc:sldMk cId="1393437622" sldId="259"/>
            <ac:grpSpMk id="2" creationId="{DFDB3EFC-31B0-4C41-930F-848DFAFA9A40}"/>
          </ac:grpSpMkLst>
        </pc:grpChg>
        <pc:grpChg chg="add mod">
          <ac:chgData name="Arthur DE GRAAUW" userId="50bdfb513eb44029" providerId="LiveId" clId="{FCB0753D-4D8B-48FF-AABD-135B6064F3B3}" dt="2020-05-31T10:31:55.927" v="799" actId="164"/>
          <ac:grpSpMkLst>
            <pc:docMk/>
            <pc:sldMk cId="1393437622" sldId="259"/>
            <ac:grpSpMk id="3" creationId="{69FF12A1-0946-4429-843E-E2FD146448A6}"/>
          </ac:grpSpMkLst>
        </pc:grpChg>
        <pc:grpChg chg="mod topLvl">
          <ac:chgData name="Arthur DE GRAAUW" userId="50bdfb513eb44029" providerId="LiveId" clId="{FCB0753D-4D8B-48FF-AABD-135B6064F3B3}" dt="2020-05-31T10:31:55.927" v="799" actId="164"/>
          <ac:grpSpMkLst>
            <pc:docMk/>
            <pc:sldMk cId="1393437622" sldId="259"/>
            <ac:grpSpMk id="23" creationId="{1374ADB9-7645-4E6A-AE3B-88DE76CE54A7}"/>
          </ac:grpSpMkLst>
        </pc:grpChg>
        <pc:picChg chg="mod">
          <ac:chgData name="Arthur DE GRAAUW" userId="50bdfb513eb44029" providerId="LiveId" clId="{FCB0753D-4D8B-48FF-AABD-135B6064F3B3}" dt="2020-05-31T10:31:18.132" v="796" actId="165"/>
          <ac:picMkLst>
            <pc:docMk/>
            <pc:sldMk cId="1393437622" sldId="259"/>
            <ac:picMk id="20" creationId="{9111888A-8953-41C7-8FAC-8C93F306F835}"/>
          </ac:picMkLst>
        </pc:picChg>
        <pc:cxnChg chg="mod topLvl">
          <ac:chgData name="Arthur DE GRAAUW" userId="50bdfb513eb44029" providerId="LiveId" clId="{FCB0753D-4D8B-48FF-AABD-135B6064F3B3}" dt="2020-05-31T10:31:55.927" v="799" actId="164"/>
          <ac:cxnSpMkLst>
            <pc:docMk/>
            <pc:sldMk cId="1393437622" sldId="259"/>
            <ac:cxnSpMk id="19" creationId="{72E4FE24-C560-4BE0-98E1-5165BA0F5F87}"/>
          </ac:cxnSpMkLst>
        </pc:cxnChg>
        <pc:cxnChg chg="mod topLvl">
          <ac:chgData name="Arthur DE GRAAUW" userId="50bdfb513eb44029" providerId="LiveId" clId="{FCB0753D-4D8B-48FF-AABD-135B6064F3B3}" dt="2020-05-31T10:31:55.927" v="799" actId="164"/>
          <ac:cxnSpMkLst>
            <pc:docMk/>
            <pc:sldMk cId="1393437622" sldId="259"/>
            <ac:cxnSpMk id="21" creationId="{63B6FB4A-926D-44F9-A662-C2558494148B}"/>
          </ac:cxnSpMkLst>
        </pc:cxnChg>
      </pc:sldChg>
      <pc:sldChg chg="addSp delSp modSp mod">
        <pc:chgData name="Arthur DE GRAAUW" userId="50bdfb513eb44029" providerId="LiveId" clId="{FCB0753D-4D8B-48FF-AABD-135B6064F3B3}" dt="2020-05-31T10:45:42.770" v="940" actId="164"/>
        <pc:sldMkLst>
          <pc:docMk/>
          <pc:sldMk cId="2880677910" sldId="260"/>
        </pc:sldMkLst>
        <pc:spChg chg="add mod">
          <ac:chgData name="Arthur DE GRAAUW" userId="50bdfb513eb44029" providerId="LiveId" clId="{FCB0753D-4D8B-48FF-AABD-135B6064F3B3}" dt="2020-05-31T10:45:42.770" v="940" actId="164"/>
          <ac:spMkLst>
            <pc:docMk/>
            <pc:sldMk cId="2880677910" sldId="260"/>
            <ac:spMk id="10" creationId="{EFDA66E7-3F04-45A6-9D3E-E1A6A0BCEFE0}"/>
          </ac:spMkLst>
        </pc:spChg>
        <pc:spChg chg="add mod">
          <ac:chgData name="Arthur DE GRAAUW" userId="50bdfb513eb44029" providerId="LiveId" clId="{FCB0753D-4D8B-48FF-AABD-135B6064F3B3}" dt="2020-05-31T10:45:42.770" v="940" actId="164"/>
          <ac:spMkLst>
            <pc:docMk/>
            <pc:sldMk cId="2880677910" sldId="260"/>
            <ac:spMk id="11" creationId="{DFA14A8D-D985-4D1C-AE0F-07F5D811DAB1}"/>
          </ac:spMkLst>
        </pc:spChg>
        <pc:spChg chg="del mod">
          <ac:chgData name="Arthur DE GRAAUW" userId="50bdfb513eb44029" providerId="LiveId" clId="{FCB0753D-4D8B-48FF-AABD-135B6064F3B3}" dt="2020-05-31T10:45:15.534" v="937" actId="478"/>
          <ac:spMkLst>
            <pc:docMk/>
            <pc:sldMk cId="2880677910" sldId="260"/>
            <ac:spMk id="24" creationId="{480CA3ED-F544-4E53-82C0-23718125D0A5}"/>
          </ac:spMkLst>
        </pc:spChg>
        <pc:grpChg chg="add mod">
          <ac:chgData name="Arthur DE GRAAUW" userId="50bdfb513eb44029" providerId="LiveId" clId="{FCB0753D-4D8B-48FF-AABD-135B6064F3B3}" dt="2020-05-31T10:45:42.770" v="940" actId="164"/>
          <ac:grpSpMkLst>
            <pc:docMk/>
            <pc:sldMk cId="2880677910" sldId="260"/>
            <ac:grpSpMk id="2" creationId="{F2D8CBD4-9FE3-4A45-BBD2-1978670121A3}"/>
          </ac:grpSpMkLst>
        </pc:grpChg>
        <pc:grpChg chg="mod">
          <ac:chgData name="Arthur DE GRAAUW" userId="50bdfb513eb44029" providerId="LiveId" clId="{FCB0753D-4D8B-48FF-AABD-135B6064F3B3}" dt="2020-05-31T10:45:42.770" v="940" actId="164"/>
          <ac:grpSpMkLst>
            <pc:docMk/>
            <pc:sldMk cId="2880677910" sldId="260"/>
            <ac:grpSpMk id="3" creationId="{7FA36690-A184-46AC-A9E0-BA7651783CF8}"/>
          </ac:grpSpMkLst>
        </pc:grpChg>
        <pc:cxnChg chg="add del mod">
          <ac:chgData name="Arthur DE GRAAUW" userId="50bdfb513eb44029" providerId="LiveId" clId="{FCB0753D-4D8B-48FF-AABD-135B6064F3B3}" dt="2020-05-31T10:45:42.770" v="940" actId="164"/>
          <ac:cxnSpMkLst>
            <pc:docMk/>
            <pc:sldMk cId="2880677910" sldId="260"/>
            <ac:cxnSpMk id="12" creationId="{F37321BA-5225-4CE6-9412-0FE9F8C4C22C}"/>
          </ac:cxnSpMkLst>
        </pc:cxnChg>
        <pc:cxnChg chg="mod">
          <ac:chgData name="Arthur DE GRAAUW" userId="50bdfb513eb44029" providerId="LiveId" clId="{FCB0753D-4D8B-48FF-AABD-135B6064F3B3}" dt="2020-05-31T10:45:25.941" v="939" actId="1076"/>
          <ac:cxnSpMkLst>
            <pc:docMk/>
            <pc:sldMk cId="2880677910" sldId="260"/>
            <ac:cxnSpMk id="19" creationId="{72E4FE24-C560-4BE0-98E1-5165BA0F5F87}"/>
          </ac:cxnSpMkLst>
        </pc:cxnChg>
        <pc:cxnChg chg="mod">
          <ac:chgData name="Arthur DE GRAAUW" userId="50bdfb513eb44029" providerId="LiveId" clId="{FCB0753D-4D8B-48FF-AABD-135B6064F3B3}" dt="2020-05-31T10:43:03.962" v="909" actId="1076"/>
          <ac:cxnSpMkLst>
            <pc:docMk/>
            <pc:sldMk cId="2880677910" sldId="260"/>
            <ac:cxnSpMk id="21" creationId="{63B6FB4A-926D-44F9-A662-C2558494148B}"/>
          </ac:cxnSpMkLst>
        </pc:cxnChg>
      </pc:sldChg>
      <pc:sldChg chg="modSp mod">
        <pc:chgData name="Arthur DE GRAAUW" userId="50bdfb513eb44029" providerId="LiveId" clId="{FCB0753D-4D8B-48FF-AABD-135B6064F3B3}" dt="2020-05-30T11:57:57.381" v="176" actId="20577"/>
        <pc:sldMkLst>
          <pc:docMk/>
          <pc:sldMk cId="1894021329" sldId="261"/>
        </pc:sldMkLst>
        <pc:spChg chg="mod">
          <ac:chgData name="Arthur DE GRAAUW" userId="50bdfb513eb44029" providerId="LiveId" clId="{FCB0753D-4D8B-48FF-AABD-135B6064F3B3}" dt="2020-05-30T11:57:57.381" v="176" actId="20577"/>
          <ac:spMkLst>
            <pc:docMk/>
            <pc:sldMk cId="1894021329" sldId="261"/>
            <ac:spMk id="2" creationId="{45B22868-2842-473F-BA94-F075C344E988}"/>
          </ac:spMkLst>
        </pc:spChg>
      </pc:sldChg>
      <pc:sldChg chg="addSp delSp modSp mod">
        <pc:chgData name="Arthur DE GRAAUW" userId="50bdfb513eb44029" providerId="LiveId" clId="{FCB0753D-4D8B-48FF-AABD-135B6064F3B3}" dt="2020-05-30T09:40:02.108" v="121" actId="164"/>
        <pc:sldMkLst>
          <pc:docMk/>
          <pc:sldMk cId="185047101" sldId="266"/>
        </pc:sldMkLst>
        <pc:spChg chg="mod ord topLvl">
          <ac:chgData name="Arthur DE GRAAUW" userId="50bdfb513eb44029" providerId="LiveId" clId="{FCB0753D-4D8B-48FF-AABD-135B6064F3B3}" dt="2020-05-30T09:40:02.108" v="121" actId="164"/>
          <ac:spMkLst>
            <pc:docMk/>
            <pc:sldMk cId="185047101" sldId="266"/>
            <ac:spMk id="37" creationId="{10B76590-CF00-4C74-85BD-5C5AA2E4DB05}"/>
          </ac:spMkLst>
        </pc:spChg>
        <pc:grpChg chg="add del mod ord">
          <ac:chgData name="Arthur DE GRAAUW" userId="50bdfb513eb44029" providerId="LiveId" clId="{FCB0753D-4D8B-48FF-AABD-135B6064F3B3}" dt="2020-05-30T09:28:06.463" v="95" actId="165"/>
          <ac:grpSpMkLst>
            <pc:docMk/>
            <pc:sldMk cId="185047101" sldId="266"/>
            <ac:grpSpMk id="2" creationId="{22CE239A-918A-4E0D-8A6B-4AFBD25174F8}"/>
          </ac:grpSpMkLst>
        </pc:grpChg>
        <pc:grpChg chg="add del mod">
          <ac:chgData name="Arthur DE GRAAUW" userId="50bdfb513eb44029" providerId="LiveId" clId="{FCB0753D-4D8B-48FF-AABD-135B6064F3B3}" dt="2020-05-29T11:02:11.134" v="42" actId="165"/>
          <ac:grpSpMkLst>
            <pc:docMk/>
            <pc:sldMk cId="185047101" sldId="266"/>
            <ac:grpSpMk id="3" creationId="{2C9134E0-2332-4B4C-96DD-14C114E9B501}"/>
          </ac:grpSpMkLst>
        </pc:grpChg>
        <pc:grpChg chg="add del mod">
          <ac:chgData name="Arthur DE GRAAUW" userId="50bdfb513eb44029" providerId="LiveId" clId="{FCB0753D-4D8B-48FF-AABD-135B6064F3B3}" dt="2020-05-30T09:38:39.748" v="110" actId="165"/>
          <ac:grpSpMkLst>
            <pc:docMk/>
            <pc:sldMk cId="185047101" sldId="266"/>
            <ac:grpSpMk id="3" creationId="{9C63F57A-4DEC-40FD-8324-7908E5C1B677}"/>
          </ac:grpSpMkLst>
        </pc:grpChg>
        <pc:grpChg chg="add mod">
          <ac:chgData name="Arthur DE GRAAUW" userId="50bdfb513eb44029" providerId="LiveId" clId="{FCB0753D-4D8B-48FF-AABD-135B6064F3B3}" dt="2020-05-30T09:40:02.108" v="121" actId="164"/>
          <ac:grpSpMkLst>
            <pc:docMk/>
            <pc:sldMk cId="185047101" sldId="266"/>
            <ac:grpSpMk id="5" creationId="{562B21F0-DAAC-490C-A198-B5DEB6C54D2A}"/>
          </ac:grpSpMkLst>
        </pc:grpChg>
        <pc:grpChg chg="add del mod ord topLvl">
          <ac:chgData name="Arthur DE GRAAUW" userId="50bdfb513eb44029" providerId="LiveId" clId="{FCB0753D-4D8B-48FF-AABD-135B6064F3B3}" dt="2020-05-30T09:28:23.958" v="96" actId="478"/>
          <ac:grpSpMkLst>
            <pc:docMk/>
            <pc:sldMk cId="185047101" sldId="266"/>
            <ac:grpSpMk id="14" creationId="{D2848B5D-8B09-4C98-8109-BDD4BC730D05}"/>
          </ac:grpSpMkLst>
        </pc:grpChg>
        <pc:grpChg chg="add del mod ord">
          <ac:chgData name="Arthur DE GRAAUW" userId="50bdfb513eb44029" providerId="LiveId" clId="{FCB0753D-4D8B-48FF-AABD-135B6064F3B3}" dt="2020-05-29T09:50:00.578" v="21" actId="478"/>
          <ac:grpSpMkLst>
            <pc:docMk/>
            <pc:sldMk cId="185047101" sldId="266"/>
            <ac:grpSpMk id="15" creationId="{D2848B5D-8B09-4C98-8109-BDD4BC730D05}"/>
          </ac:grpSpMkLst>
        </pc:grpChg>
        <pc:grpChg chg="del mod topLvl">
          <ac:chgData name="Arthur DE GRAAUW" userId="50bdfb513eb44029" providerId="LiveId" clId="{FCB0753D-4D8B-48FF-AABD-135B6064F3B3}" dt="2020-05-29T09:44:09.389" v="1" actId="478"/>
          <ac:grpSpMkLst>
            <pc:docMk/>
            <pc:sldMk cId="185047101" sldId="266"/>
            <ac:grpSpMk id="19" creationId="{D2848B5D-8B09-4C98-8109-BDD4BC730D05}"/>
          </ac:grpSpMkLst>
        </pc:grpChg>
        <pc:grpChg chg="add del mod ord topLvl">
          <ac:chgData name="Arthur DE GRAAUW" userId="50bdfb513eb44029" providerId="LiveId" clId="{FCB0753D-4D8B-48FF-AABD-135B6064F3B3}" dt="2020-05-29T11:02:17.825" v="43" actId="478"/>
          <ac:grpSpMkLst>
            <pc:docMk/>
            <pc:sldMk cId="185047101" sldId="266"/>
            <ac:grpSpMk id="22" creationId="{D2848B5D-8B09-4C98-8109-BDD4BC730D05}"/>
          </ac:grpSpMkLst>
        </pc:grpChg>
        <pc:grpChg chg="del">
          <ac:chgData name="Arthur DE GRAAUW" userId="50bdfb513eb44029" providerId="LiveId" clId="{FCB0753D-4D8B-48FF-AABD-135B6064F3B3}" dt="2020-05-29T09:43:55.459" v="0" actId="165"/>
          <ac:grpSpMkLst>
            <pc:docMk/>
            <pc:sldMk cId="185047101" sldId="266"/>
            <ac:grpSpMk id="26" creationId="{D51B8D5E-4F3A-4173-B4FD-9040BFB70C45}"/>
          </ac:grpSpMkLst>
        </pc:grpChg>
        <pc:graphicFrameChg chg="add mod topLvl">
          <ac:chgData name="Arthur DE GRAAUW" userId="50bdfb513eb44029" providerId="LiveId" clId="{FCB0753D-4D8B-48FF-AABD-135B6064F3B3}" dt="2020-05-30T09:40:02.108" v="121" actId="164"/>
          <ac:graphicFrameMkLst>
            <pc:docMk/>
            <pc:sldMk cId="185047101" sldId="266"/>
            <ac:graphicFrameMk id="15" creationId="{7C982BCF-EB32-4005-9293-9EA7B9A499D0}"/>
          </ac:graphicFrameMkLst>
        </pc:graphicFrameChg>
        <pc:graphicFrameChg chg="add mod">
          <ac:chgData name="Arthur DE GRAAUW" userId="50bdfb513eb44029" providerId="LiveId" clId="{FCB0753D-4D8B-48FF-AABD-135B6064F3B3}" dt="2020-05-29T09:48:25.697" v="16"/>
          <ac:graphicFrameMkLst>
            <pc:docMk/>
            <pc:sldMk cId="185047101" sldId="266"/>
            <ac:graphicFrameMk id="17" creationId="{7C982BCF-EB32-4005-9293-9EA7B9A499D0}"/>
          </ac:graphicFrameMkLst>
        </pc:graphicFrameChg>
        <pc:graphicFrameChg chg="add del mod topLvl">
          <ac:chgData name="Arthur DE GRAAUW" userId="50bdfb513eb44029" providerId="LiveId" clId="{FCB0753D-4D8B-48FF-AABD-135B6064F3B3}" dt="2020-05-30T09:28:23.958" v="96" actId="478"/>
          <ac:graphicFrameMkLst>
            <pc:docMk/>
            <pc:sldMk cId="185047101" sldId="266"/>
            <ac:graphicFrameMk id="17" creationId="{AB2F50EC-6AE9-4887-9BB8-F42872171820}"/>
          </ac:graphicFrameMkLst>
        </pc:graphicFrameChg>
        <pc:graphicFrameChg chg="add mod ord">
          <ac:chgData name="Arthur DE GRAAUW" userId="50bdfb513eb44029" providerId="LiveId" clId="{FCB0753D-4D8B-48FF-AABD-135B6064F3B3}" dt="2020-05-30T09:27:52.056" v="93"/>
          <ac:graphicFrameMkLst>
            <pc:docMk/>
            <pc:sldMk cId="185047101" sldId="266"/>
            <ac:graphicFrameMk id="19" creationId="{AB2F50EC-6AE9-4887-9BB8-F42872171820}"/>
          </ac:graphicFrameMkLst>
        </pc:graphicFrameChg>
        <pc:graphicFrameChg chg="add del mod ord topLvl">
          <ac:chgData name="Arthur DE GRAAUW" userId="50bdfb513eb44029" providerId="LiveId" clId="{FCB0753D-4D8B-48FF-AABD-135B6064F3B3}" dt="2020-05-30T09:38:49.772" v="111" actId="478"/>
          <ac:graphicFrameMkLst>
            <pc:docMk/>
            <pc:sldMk cId="185047101" sldId="266"/>
            <ac:graphicFrameMk id="20" creationId="{AB2F50EC-6AE9-4887-9BB8-F42872171820}"/>
          </ac:graphicFrameMkLst>
        </pc:graphicFrameChg>
        <pc:graphicFrameChg chg="mod">
          <ac:chgData name="Arthur DE GRAAUW" userId="50bdfb513eb44029" providerId="LiveId" clId="{FCB0753D-4D8B-48FF-AABD-135B6064F3B3}" dt="2020-05-29T09:43:55.459" v="0" actId="165"/>
          <ac:graphicFrameMkLst>
            <pc:docMk/>
            <pc:sldMk cId="185047101" sldId="266"/>
            <ac:graphicFrameMk id="21" creationId="{7C982BCF-EB32-4005-9293-9EA7B9A499D0}"/>
          </ac:graphicFrameMkLst>
        </pc:graphicFrameChg>
        <pc:graphicFrameChg chg="add mod ord">
          <ac:chgData name="Arthur DE GRAAUW" userId="50bdfb513eb44029" providerId="LiveId" clId="{FCB0753D-4D8B-48FF-AABD-135B6064F3B3}" dt="2020-05-30T09:40:02.108" v="121" actId="164"/>
          <ac:graphicFrameMkLst>
            <pc:docMk/>
            <pc:sldMk cId="185047101" sldId="266"/>
            <ac:graphicFrameMk id="21" creationId="{AB2F50EC-6AE9-4887-9BB8-F42872171820}"/>
          </ac:graphicFrameMkLst>
        </pc:graphicFrameChg>
        <pc:graphicFrameChg chg="mod">
          <ac:chgData name="Arthur DE GRAAUW" userId="50bdfb513eb44029" providerId="LiveId" clId="{FCB0753D-4D8B-48FF-AABD-135B6064F3B3}" dt="2020-05-29T09:43:55.459" v="0" actId="165"/>
          <ac:graphicFrameMkLst>
            <pc:docMk/>
            <pc:sldMk cId="185047101" sldId="266"/>
            <ac:graphicFrameMk id="23" creationId="{AB2F50EC-6AE9-4887-9BB8-F42872171820}"/>
          </ac:graphicFrameMkLst>
        </pc:graphicFrameChg>
        <pc:graphicFrameChg chg="add mod">
          <ac:chgData name="Arthur DE GRAAUW" userId="50bdfb513eb44029" providerId="LiveId" clId="{FCB0753D-4D8B-48FF-AABD-135B6064F3B3}" dt="2020-05-29T11:02:11.134" v="42" actId="165"/>
          <ac:graphicFrameMkLst>
            <pc:docMk/>
            <pc:sldMk cId="185047101" sldId="266"/>
            <ac:graphicFrameMk id="24" creationId="{7C982BCF-EB32-4005-9293-9EA7B9A499D0}"/>
          </ac:graphicFrameMkLst>
        </pc:graphicFrameChg>
        <pc:graphicFrameChg chg="add mod">
          <ac:chgData name="Arthur DE GRAAUW" userId="50bdfb513eb44029" providerId="LiveId" clId="{FCB0753D-4D8B-48FF-AABD-135B6064F3B3}" dt="2020-05-29T11:02:11.134" v="42" actId="165"/>
          <ac:graphicFrameMkLst>
            <pc:docMk/>
            <pc:sldMk cId="185047101" sldId="266"/>
            <ac:graphicFrameMk id="27" creationId="{AB2F50EC-6AE9-4887-9BB8-F42872171820}"/>
          </ac:graphicFrameMkLst>
        </pc:graphicFrameChg>
        <pc:picChg chg="add del ord">
          <ac:chgData name="Arthur DE GRAAUW" userId="50bdfb513eb44029" providerId="LiveId" clId="{FCB0753D-4D8B-48FF-AABD-135B6064F3B3}" dt="2020-05-29T09:48:23.171" v="13" actId="478"/>
          <ac:picMkLst>
            <pc:docMk/>
            <pc:sldMk cId="185047101" sldId="266"/>
            <ac:picMk id="2" creationId="{6A18E516-3846-4EDB-A4B8-5802EDF72C6E}"/>
          </ac:picMkLst>
        </pc:picChg>
        <pc:picChg chg="mod ord topLvl">
          <ac:chgData name="Arthur DE GRAAUW" userId="50bdfb513eb44029" providerId="LiveId" clId="{FCB0753D-4D8B-48FF-AABD-135B6064F3B3}" dt="2020-05-30T09:40:02.108" v="121" actId="164"/>
          <ac:picMkLst>
            <pc:docMk/>
            <pc:sldMk cId="185047101" sldId="266"/>
            <ac:picMk id="4" creationId="{70B40673-1857-4C71-9043-D668CF310F2A}"/>
          </ac:picMkLst>
        </pc:picChg>
        <pc:picChg chg="mod ord topLvl">
          <ac:chgData name="Arthur DE GRAAUW" userId="50bdfb513eb44029" providerId="LiveId" clId="{FCB0753D-4D8B-48FF-AABD-135B6064F3B3}" dt="2020-05-30T09:40:02.108" v="121" actId="164"/>
          <ac:picMkLst>
            <pc:docMk/>
            <pc:sldMk cId="185047101" sldId="266"/>
            <ac:picMk id="6" creationId="{5AD921BB-B8E7-4010-BAAE-CC4E6253E701}"/>
          </ac:picMkLst>
        </pc:picChg>
        <pc:picChg chg="mod ord topLvl">
          <ac:chgData name="Arthur DE GRAAUW" userId="50bdfb513eb44029" providerId="LiveId" clId="{FCB0753D-4D8B-48FF-AABD-135B6064F3B3}" dt="2020-05-30T09:40:02.108" v="121" actId="164"/>
          <ac:picMkLst>
            <pc:docMk/>
            <pc:sldMk cId="185047101" sldId="266"/>
            <ac:picMk id="8" creationId="{930320A7-74ED-4494-BAE3-E4898759EFF4}"/>
          </ac:picMkLst>
        </pc:picChg>
        <pc:picChg chg="mod topLvl">
          <ac:chgData name="Arthur DE GRAAUW" userId="50bdfb513eb44029" providerId="LiveId" clId="{FCB0753D-4D8B-48FF-AABD-135B6064F3B3}" dt="2020-05-30T09:40:02.108" v="121" actId="164"/>
          <ac:picMkLst>
            <pc:docMk/>
            <pc:sldMk cId="185047101" sldId="266"/>
            <ac:picMk id="12" creationId="{0C4FA9AE-C102-48F4-8B73-526AD7A488A3}"/>
          </ac:picMkLst>
        </pc:picChg>
        <pc:picChg chg="mod ord topLvl">
          <ac:chgData name="Arthur DE GRAAUW" userId="50bdfb513eb44029" providerId="LiveId" clId="{FCB0753D-4D8B-48FF-AABD-135B6064F3B3}" dt="2020-05-30T09:40:02.108" v="121" actId="164"/>
          <ac:picMkLst>
            <pc:docMk/>
            <pc:sldMk cId="185047101" sldId="266"/>
            <ac:picMk id="16" creationId="{F2170913-9B77-4307-A1BA-283798979735}"/>
          </ac:picMkLst>
        </pc:picChg>
        <pc:picChg chg="mod ord topLvl">
          <ac:chgData name="Arthur DE GRAAUW" userId="50bdfb513eb44029" providerId="LiveId" clId="{FCB0753D-4D8B-48FF-AABD-135B6064F3B3}" dt="2020-05-30T09:40:02.108" v="121" actId="164"/>
          <ac:picMkLst>
            <pc:docMk/>
            <pc:sldMk cId="185047101" sldId="266"/>
            <ac:picMk id="18" creationId="{FC6EF95B-5D4D-481A-BE5F-1815D0560F36}"/>
          </ac:picMkLst>
        </pc:picChg>
        <pc:picChg chg="mod topLvl">
          <ac:chgData name="Arthur DE GRAAUW" userId="50bdfb513eb44029" providerId="LiveId" clId="{FCB0753D-4D8B-48FF-AABD-135B6064F3B3}" dt="2020-05-30T09:40:02.108" v="121" actId="164"/>
          <ac:picMkLst>
            <pc:docMk/>
            <pc:sldMk cId="185047101" sldId="266"/>
            <ac:picMk id="25" creationId="{A47AAA76-4350-468E-B65D-E65FE7F3CF05}"/>
          </ac:picMkLst>
        </pc:picChg>
      </pc:sldChg>
      <pc:sldChg chg="addSp delSp modSp new mod">
        <pc:chgData name="Arthur DE GRAAUW" userId="50bdfb513eb44029" providerId="LiveId" clId="{FCB0753D-4D8B-48FF-AABD-135B6064F3B3}" dt="2020-06-17T10:33:32.194" v="1425" actId="164"/>
        <pc:sldMkLst>
          <pc:docMk/>
          <pc:sldMk cId="3965078032" sldId="267"/>
        </pc:sldMkLst>
        <pc:spChg chg="del">
          <ac:chgData name="Arthur DE GRAAUW" userId="50bdfb513eb44029" providerId="LiveId" clId="{FCB0753D-4D8B-48FF-AABD-135B6064F3B3}" dt="2020-05-29T11:56:46.604" v="51" actId="478"/>
          <ac:spMkLst>
            <pc:docMk/>
            <pc:sldMk cId="3965078032" sldId="267"/>
            <ac:spMk id="2" creationId="{44B756C9-9562-4421-A275-8969800AE8EF}"/>
          </ac:spMkLst>
        </pc:spChg>
        <pc:spChg chg="add mod ord">
          <ac:chgData name="Arthur DE GRAAUW" userId="50bdfb513eb44029" providerId="LiveId" clId="{FCB0753D-4D8B-48FF-AABD-135B6064F3B3}" dt="2020-06-17T10:33:32.194" v="1425" actId="164"/>
          <ac:spMkLst>
            <pc:docMk/>
            <pc:sldMk cId="3965078032" sldId="267"/>
            <ac:spMk id="2" creationId="{6C47D650-60F8-46DE-956B-E57321F25DFC}"/>
          </ac:spMkLst>
        </pc:spChg>
        <pc:spChg chg="del">
          <ac:chgData name="Arthur DE GRAAUW" userId="50bdfb513eb44029" providerId="LiveId" clId="{FCB0753D-4D8B-48FF-AABD-135B6064F3B3}" dt="2020-05-29T11:56:46.604" v="51" actId="478"/>
          <ac:spMkLst>
            <pc:docMk/>
            <pc:sldMk cId="3965078032" sldId="267"/>
            <ac:spMk id="3" creationId="{F075AE53-9892-4BE2-AF6D-D3622B6DDAD1}"/>
          </ac:spMkLst>
        </pc:spChg>
        <pc:grpChg chg="add mod">
          <ac:chgData name="Arthur DE GRAAUW" userId="50bdfb513eb44029" providerId="LiveId" clId="{FCB0753D-4D8B-48FF-AABD-135B6064F3B3}" dt="2020-06-17T10:33:32.194" v="1425" actId="164"/>
          <ac:grpSpMkLst>
            <pc:docMk/>
            <pc:sldMk cId="3965078032" sldId="267"/>
            <ac:grpSpMk id="3" creationId="{CD0F8ACE-289B-4147-B191-CE6D2130F2CE}"/>
          </ac:grpSpMkLst>
        </pc:grpChg>
        <pc:graphicFrameChg chg="add mod">
          <ac:chgData name="Arthur DE GRAAUW" userId="50bdfb513eb44029" providerId="LiveId" clId="{FCB0753D-4D8B-48FF-AABD-135B6064F3B3}" dt="2020-06-17T10:33:32.194" v="1425" actId="164"/>
          <ac:graphicFrameMkLst>
            <pc:docMk/>
            <pc:sldMk cId="3965078032" sldId="267"/>
            <ac:graphicFrameMk id="4" creationId="{4F3FE939-9202-4378-AD16-D21C3F25D62B}"/>
          </ac:graphicFrameMkLst>
        </pc:graphicFrameChg>
      </pc:sldChg>
      <pc:sldChg chg="addSp delSp modSp add mod">
        <pc:chgData name="Arthur DE GRAAUW" userId="50bdfb513eb44029" providerId="LiveId" clId="{FCB0753D-4D8B-48FF-AABD-135B6064F3B3}" dt="2020-06-17T09:23:37.957" v="1353" actId="1076"/>
        <pc:sldMkLst>
          <pc:docMk/>
          <pc:sldMk cId="4224357894" sldId="268"/>
        </pc:sldMkLst>
        <pc:spChg chg="mod ord topLvl">
          <ac:chgData name="Arthur DE GRAAUW" userId="50bdfb513eb44029" providerId="LiveId" clId="{FCB0753D-4D8B-48FF-AABD-135B6064F3B3}" dt="2020-05-30T11:59:15.678" v="206" actId="164"/>
          <ac:spMkLst>
            <pc:docMk/>
            <pc:sldMk cId="4224357894" sldId="268"/>
            <ac:spMk id="37" creationId="{10B76590-CF00-4C74-85BD-5C5AA2E4DB05}"/>
          </ac:spMkLst>
        </pc:spChg>
        <pc:grpChg chg="add mod">
          <ac:chgData name="Arthur DE GRAAUW" userId="50bdfb513eb44029" providerId="LiveId" clId="{FCB0753D-4D8B-48FF-AABD-135B6064F3B3}" dt="2020-05-30T11:59:15.678" v="206" actId="164"/>
          <ac:grpSpMkLst>
            <pc:docMk/>
            <pc:sldMk cId="4224357894" sldId="268"/>
            <ac:grpSpMk id="2" creationId="{6A5D640D-EEDC-4913-B385-9DBB1066E453}"/>
          </ac:grpSpMkLst>
        </pc:grpChg>
        <pc:grpChg chg="del">
          <ac:chgData name="Arthur DE GRAAUW" userId="50bdfb513eb44029" providerId="LiveId" clId="{FCB0753D-4D8B-48FF-AABD-135B6064F3B3}" dt="2020-05-30T11:51:54.388" v="123" actId="165"/>
          <ac:grpSpMkLst>
            <pc:docMk/>
            <pc:sldMk cId="4224357894" sldId="268"/>
            <ac:grpSpMk id="5" creationId="{562B21F0-DAAC-490C-A198-B5DEB6C54D2A}"/>
          </ac:grpSpMkLst>
        </pc:grpChg>
        <pc:grpChg chg="add del mod ord">
          <ac:chgData name="Arthur DE GRAAUW" userId="50bdfb513eb44029" providerId="LiveId" clId="{FCB0753D-4D8B-48FF-AABD-135B6064F3B3}" dt="2020-05-30T11:54:50.059" v="132" actId="478"/>
          <ac:grpSpMkLst>
            <pc:docMk/>
            <pc:sldMk cId="4224357894" sldId="268"/>
            <ac:grpSpMk id="13" creationId="{D343415E-330C-4077-B82A-056EC01ABAC8}"/>
          </ac:grpSpMkLst>
        </pc:grpChg>
        <pc:grpChg chg="add mod ord">
          <ac:chgData name="Arthur DE GRAAUW" userId="50bdfb513eb44029" providerId="LiveId" clId="{FCB0753D-4D8B-48FF-AABD-135B6064F3B3}" dt="2020-05-30T11:59:15.678" v="206" actId="164"/>
          <ac:grpSpMkLst>
            <pc:docMk/>
            <pc:sldMk cId="4224357894" sldId="268"/>
            <ac:grpSpMk id="19" creationId="{D343415E-330C-4077-B82A-056EC01ABAC8}"/>
          </ac:grpSpMkLst>
        </pc:grpChg>
        <pc:graphicFrameChg chg="add del mod topLvl">
          <ac:chgData name="Arthur DE GRAAUW" userId="50bdfb513eb44029" providerId="LiveId" clId="{FCB0753D-4D8B-48FF-AABD-135B6064F3B3}" dt="2020-05-30T11:54:50.059" v="132" actId="478"/>
          <ac:graphicFrameMkLst>
            <pc:docMk/>
            <pc:sldMk cId="4224357894" sldId="268"/>
            <ac:graphicFrameMk id="14" creationId="{75E36704-C49B-435E-B647-031AA4F9254A}"/>
          </ac:graphicFrameMkLst>
        </pc:graphicFrameChg>
        <pc:graphicFrameChg chg="del mod topLvl">
          <ac:chgData name="Arthur DE GRAAUW" userId="50bdfb513eb44029" providerId="LiveId" clId="{FCB0753D-4D8B-48FF-AABD-135B6064F3B3}" dt="2020-05-30T11:52:19.191" v="124" actId="478"/>
          <ac:graphicFrameMkLst>
            <pc:docMk/>
            <pc:sldMk cId="4224357894" sldId="268"/>
            <ac:graphicFrameMk id="15" creationId="{7C982BCF-EB32-4005-9293-9EA7B9A499D0}"/>
          </ac:graphicFrameMkLst>
        </pc:graphicFrameChg>
        <pc:graphicFrameChg chg="add del mod topLvl">
          <ac:chgData name="Arthur DE GRAAUW" userId="50bdfb513eb44029" providerId="LiveId" clId="{FCB0753D-4D8B-48FF-AABD-135B6064F3B3}" dt="2020-05-30T11:54:50.059" v="132" actId="478"/>
          <ac:graphicFrameMkLst>
            <pc:docMk/>
            <pc:sldMk cId="4224357894" sldId="268"/>
            <ac:graphicFrameMk id="17" creationId="{6D207603-0E6D-42BB-9739-0BC763AD630B}"/>
          </ac:graphicFrameMkLst>
        </pc:graphicFrameChg>
        <pc:graphicFrameChg chg="add mod">
          <ac:chgData name="Arthur DE GRAAUW" userId="50bdfb513eb44029" providerId="LiveId" clId="{FCB0753D-4D8B-48FF-AABD-135B6064F3B3}" dt="2020-05-30T11:54:52.219" v="135"/>
          <ac:graphicFrameMkLst>
            <pc:docMk/>
            <pc:sldMk cId="4224357894" sldId="268"/>
            <ac:graphicFrameMk id="20" creationId="{75E36704-C49B-435E-B647-031AA4F9254A}"/>
          </ac:graphicFrameMkLst>
        </pc:graphicFrameChg>
        <pc:graphicFrameChg chg="del mod topLvl">
          <ac:chgData name="Arthur DE GRAAUW" userId="50bdfb513eb44029" providerId="LiveId" clId="{FCB0753D-4D8B-48FF-AABD-135B6064F3B3}" dt="2020-05-30T11:52:19.191" v="124" actId="478"/>
          <ac:graphicFrameMkLst>
            <pc:docMk/>
            <pc:sldMk cId="4224357894" sldId="268"/>
            <ac:graphicFrameMk id="21" creationId="{AB2F50EC-6AE9-4887-9BB8-F42872171820}"/>
          </ac:graphicFrameMkLst>
        </pc:graphicFrameChg>
        <pc:graphicFrameChg chg="add mod">
          <ac:chgData name="Arthur DE GRAAUW" userId="50bdfb513eb44029" providerId="LiveId" clId="{FCB0753D-4D8B-48FF-AABD-135B6064F3B3}" dt="2020-05-30T11:54:52.219" v="135"/>
          <ac:graphicFrameMkLst>
            <pc:docMk/>
            <pc:sldMk cId="4224357894" sldId="268"/>
            <ac:graphicFrameMk id="22" creationId="{6D207603-0E6D-42BB-9739-0BC763AD630B}"/>
          </ac:graphicFrameMkLst>
        </pc:graphicFrameChg>
        <pc:picChg chg="mod topLvl">
          <ac:chgData name="Arthur DE GRAAUW" userId="50bdfb513eb44029" providerId="LiveId" clId="{FCB0753D-4D8B-48FF-AABD-135B6064F3B3}" dt="2020-05-30T11:59:15.678" v="206" actId="164"/>
          <ac:picMkLst>
            <pc:docMk/>
            <pc:sldMk cId="4224357894" sldId="268"/>
            <ac:picMk id="4" creationId="{70B40673-1857-4C71-9043-D668CF310F2A}"/>
          </ac:picMkLst>
        </pc:picChg>
        <pc:picChg chg="mod topLvl">
          <ac:chgData name="Arthur DE GRAAUW" userId="50bdfb513eb44029" providerId="LiveId" clId="{FCB0753D-4D8B-48FF-AABD-135B6064F3B3}" dt="2020-05-30T11:59:15.678" v="206" actId="164"/>
          <ac:picMkLst>
            <pc:docMk/>
            <pc:sldMk cId="4224357894" sldId="268"/>
            <ac:picMk id="6" creationId="{5AD921BB-B8E7-4010-BAAE-CC4E6253E701}"/>
          </ac:picMkLst>
        </pc:picChg>
        <pc:picChg chg="mod topLvl">
          <ac:chgData name="Arthur DE GRAAUW" userId="50bdfb513eb44029" providerId="LiveId" clId="{FCB0753D-4D8B-48FF-AABD-135B6064F3B3}" dt="2020-05-30T11:59:15.678" v="206" actId="164"/>
          <ac:picMkLst>
            <pc:docMk/>
            <pc:sldMk cId="4224357894" sldId="268"/>
            <ac:picMk id="8" creationId="{930320A7-74ED-4494-BAE3-E4898759EFF4}"/>
          </ac:picMkLst>
        </pc:picChg>
        <pc:picChg chg="mod topLvl">
          <ac:chgData name="Arthur DE GRAAUW" userId="50bdfb513eb44029" providerId="LiveId" clId="{FCB0753D-4D8B-48FF-AABD-135B6064F3B3}" dt="2020-05-30T11:59:15.678" v="206" actId="164"/>
          <ac:picMkLst>
            <pc:docMk/>
            <pc:sldMk cId="4224357894" sldId="268"/>
            <ac:picMk id="12" creationId="{0C4FA9AE-C102-48F4-8B73-526AD7A488A3}"/>
          </ac:picMkLst>
        </pc:picChg>
        <pc:picChg chg="mod topLvl">
          <ac:chgData name="Arthur DE GRAAUW" userId="50bdfb513eb44029" providerId="LiveId" clId="{FCB0753D-4D8B-48FF-AABD-135B6064F3B3}" dt="2020-05-30T12:01:13.502" v="274" actId="1038"/>
          <ac:picMkLst>
            <pc:docMk/>
            <pc:sldMk cId="4224357894" sldId="268"/>
            <ac:picMk id="16" creationId="{F2170913-9B77-4307-A1BA-283798979735}"/>
          </ac:picMkLst>
        </pc:picChg>
        <pc:picChg chg="mod topLvl">
          <ac:chgData name="Arthur DE GRAAUW" userId="50bdfb513eb44029" providerId="LiveId" clId="{FCB0753D-4D8B-48FF-AABD-135B6064F3B3}" dt="2020-05-30T12:00:44.026" v="248" actId="1037"/>
          <ac:picMkLst>
            <pc:docMk/>
            <pc:sldMk cId="4224357894" sldId="268"/>
            <ac:picMk id="18" creationId="{FC6EF95B-5D4D-481A-BE5F-1815D0560F36}"/>
          </ac:picMkLst>
        </pc:picChg>
        <pc:picChg chg="mod topLvl">
          <ac:chgData name="Arthur DE GRAAUW" userId="50bdfb513eb44029" providerId="LiveId" clId="{FCB0753D-4D8B-48FF-AABD-135B6064F3B3}" dt="2020-06-17T09:23:37.957" v="1353" actId="1076"/>
          <ac:picMkLst>
            <pc:docMk/>
            <pc:sldMk cId="4224357894" sldId="268"/>
            <ac:picMk id="25" creationId="{A47AAA76-4350-468E-B65D-E65FE7F3CF05}"/>
          </ac:picMkLst>
        </pc:picChg>
      </pc:sldChg>
      <pc:sldChg chg="addSp delSp modSp add del mod">
        <pc:chgData name="Arthur DE GRAAUW" userId="50bdfb513eb44029" providerId="LiveId" clId="{FCB0753D-4D8B-48FF-AABD-135B6064F3B3}" dt="2020-05-31T09:19:44.344" v="583" actId="47"/>
        <pc:sldMkLst>
          <pc:docMk/>
          <pc:sldMk cId="2920671805" sldId="269"/>
        </pc:sldMkLst>
        <pc:spChg chg="add mod topLvl">
          <ac:chgData name="Arthur DE GRAAUW" userId="50bdfb513eb44029" providerId="LiveId" clId="{FCB0753D-4D8B-48FF-AABD-135B6064F3B3}" dt="2020-05-31T09:10:41.967" v="499" actId="164"/>
          <ac:spMkLst>
            <pc:docMk/>
            <pc:sldMk cId="2920671805" sldId="269"/>
            <ac:spMk id="10" creationId="{ECA8A1A1-1656-4B13-B487-4E047A3B20B6}"/>
          </ac:spMkLst>
        </pc:spChg>
        <pc:spChg chg="add mod topLvl">
          <ac:chgData name="Arthur DE GRAAUW" userId="50bdfb513eb44029" providerId="LiveId" clId="{FCB0753D-4D8B-48FF-AABD-135B6064F3B3}" dt="2020-05-31T09:10:44.295" v="504" actId="1076"/>
          <ac:spMkLst>
            <pc:docMk/>
            <pc:sldMk cId="2920671805" sldId="269"/>
            <ac:spMk id="11" creationId="{E6ECFD2F-7499-4812-BD4A-DC0B4EB8E4EA}"/>
          </ac:spMkLst>
        </pc:spChg>
        <pc:spChg chg="add del mod">
          <ac:chgData name="Arthur DE GRAAUW" userId="50bdfb513eb44029" providerId="LiveId" clId="{FCB0753D-4D8B-48FF-AABD-135B6064F3B3}" dt="2020-05-31T09:10:46.923" v="507" actId="11529"/>
          <ac:spMkLst>
            <pc:docMk/>
            <pc:sldMk cId="2920671805" sldId="269"/>
            <ac:spMk id="14" creationId="{9DD44F8B-BDCE-4CFE-848C-35597BFE41DA}"/>
          </ac:spMkLst>
        </pc:spChg>
        <pc:grpChg chg="add del mod">
          <ac:chgData name="Arthur DE GRAAUW" userId="50bdfb513eb44029" providerId="LiveId" clId="{FCB0753D-4D8B-48FF-AABD-135B6064F3B3}" dt="2020-05-31T09:05:39.557" v="460" actId="165"/>
          <ac:grpSpMkLst>
            <pc:docMk/>
            <pc:sldMk cId="2920671805" sldId="269"/>
            <ac:grpSpMk id="12" creationId="{99727E3F-3BE4-4122-9025-8BAE40255BBE}"/>
          </ac:grpSpMkLst>
        </pc:grpChg>
        <pc:grpChg chg="add mod">
          <ac:chgData name="Arthur DE GRAAUW" userId="50bdfb513eb44029" providerId="LiveId" clId="{FCB0753D-4D8B-48FF-AABD-135B6064F3B3}" dt="2020-05-31T09:10:43.863" v="503" actId="164"/>
          <ac:grpSpMkLst>
            <pc:docMk/>
            <pc:sldMk cId="2920671805" sldId="269"/>
            <ac:grpSpMk id="15" creationId="{21CBD930-5196-47F7-B7B7-D4F5A06FBF75}"/>
          </ac:grpSpMkLst>
        </pc:grpChg>
        <pc:grpChg chg="add mod">
          <ac:chgData name="Arthur DE GRAAUW" userId="50bdfb513eb44029" providerId="LiveId" clId="{FCB0753D-4D8B-48FF-AABD-135B6064F3B3}" dt="2020-05-31T09:10:41.967" v="499" actId="164"/>
          <ac:grpSpMkLst>
            <pc:docMk/>
            <pc:sldMk cId="2920671805" sldId="269"/>
            <ac:grpSpMk id="16" creationId="{4C23C5B6-7097-4B8E-82E5-E8772F2BD6A4}"/>
          </ac:grpSpMkLst>
        </pc:grpChg>
        <pc:graphicFrameChg chg="add del mod topLvl">
          <ac:chgData name="Arthur DE GRAAUW" userId="50bdfb513eb44029" providerId="LiveId" clId="{FCB0753D-4D8B-48FF-AABD-135B6064F3B3}" dt="2020-05-31T09:13:09.864" v="519"/>
          <ac:graphicFrameMkLst>
            <pc:docMk/>
            <pc:sldMk cId="2920671805" sldId="269"/>
            <ac:graphicFrameMk id="3" creationId="{377D78D8-3B86-4A88-9E1F-E726E94A19EC}"/>
          </ac:graphicFrameMkLst>
        </pc:graphicFrameChg>
        <pc:graphicFrameChg chg="del">
          <ac:chgData name="Arthur DE GRAAUW" userId="50bdfb513eb44029" providerId="LiveId" clId="{FCB0753D-4D8B-48FF-AABD-135B6064F3B3}" dt="2020-05-31T08:21:42.539" v="378" actId="478"/>
          <ac:graphicFrameMkLst>
            <pc:docMk/>
            <pc:sldMk cId="2920671805" sldId="269"/>
            <ac:graphicFrameMk id="4" creationId="{4F3FE939-9202-4378-AD16-D21C3F25D62B}"/>
          </ac:graphicFrameMkLst>
        </pc:graphicFrameChg>
        <pc:picChg chg="add mod topLvl">
          <ac:chgData name="Arthur DE GRAAUW" userId="50bdfb513eb44029" providerId="LiveId" clId="{FCB0753D-4D8B-48FF-AABD-135B6064F3B3}" dt="2020-05-31T09:10:41.967" v="499" actId="164"/>
          <ac:picMkLst>
            <pc:docMk/>
            <pc:sldMk cId="2920671805" sldId="269"/>
            <ac:picMk id="5" creationId="{1B45FD61-B850-457A-B98A-01ED2040E2B2}"/>
          </ac:picMkLst>
        </pc:picChg>
        <pc:picChg chg="add mod topLvl">
          <ac:chgData name="Arthur DE GRAAUW" userId="50bdfb513eb44029" providerId="LiveId" clId="{FCB0753D-4D8B-48FF-AABD-135B6064F3B3}" dt="2020-05-31T09:10:42.538" v="500" actId="1076"/>
          <ac:picMkLst>
            <pc:docMk/>
            <pc:sldMk cId="2920671805" sldId="269"/>
            <ac:picMk id="7" creationId="{2EE4F69C-BFD0-4B7A-8B5B-93D81A7D0B32}"/>
          </ac:picMkLst>
        </pc:picChg>
        <pc:picChg chg="add mod topLvl">
          <ac:chgData name="Arthur DE GRAAUW" userId="50bdfb513eb44029" providerId="LiveId" clId="{FCB0753D-4D8B-48FF-AABD-135B6064F3B3}" dt="2020-05-31T09:10:41.967" v="499" actId="164"/>
          <ac:picMkLst>
            <pc:docMk/>
            <pc:sldMk cId="2920671805" sldId="269"/>
            <ac:picMk id="9" creationId="{A88E2E51-A0DA-4BE3-A678-9D6A1C283ADA}"/>
          </ac:picMkLst>
        </pc:picChg>
        <pc:picChg chg="add del mod ord">
          <ac:chgData name="Arthur DE GRAAUW" userId="50bdfb513eb44029" providerId="LiveId" clId="{FCB0753D-4D8B-48FF-AABD-135B6064F3B3}" dt="2020-05-31T09:10:49.871" v="512"/>
          <ac:picMkLst>
            <pc:docMk/>
            <pc:sldMk cId="2920671805" sldId="269"/>
            <ac:picMk id="13" creationId="{9F7D39BE-04EE-432B-9789-459CBCACD7ED}"/>
          </ac:picMkLst>
        </pc:picChg>
      </pc:sldChg>
      <pc:sldChg chg="addSp delSp modSp add mod">
        <pc:chgData name="Arthur DE GRAAUW" userId="50bdfb513eb44029" providerId="LiveId" clId="{FCB0753D-4D8B-48FF-AABD-135B6064F3B3}" dt="2020-06-06T17:39:45.718" v="1335" actId="1036"/>
        <pc:sldMkLst>
          <pc:docMk/>
          <pc:sldMk cId="84025943" sldId="270"/>
        </pc:sldMkLst>
        <pc:spChg chg="add mod">
          <ac:chgData name="Arthur DE GRAAUW" userId="50bdfb513eb44029" providerId="LiveId" clId="{FCB0753D-4D8B-48FF-AABD-135B6064F3B3}" dt="2020-06-05T18:55:27.288" v="1215" actId="165"/>
          <ac:spMkLst>
            <pc:docMk/>
            <pc:sldMk cId="84025943" sldId="270"/>
            <ac:spMk id="8" creationId="{896231B5-AE2A-4AF5-8085-353489E1C5A9}"/>
          </ac:spMkLst>
        </pc:spChg>
        <pc:spChg chg="add mod">
          <ac:chgData name="Arthur DE GRAAUW" userId="50bdfb513eb44029" providerId="LiveId" clId="{FCB0753D-4D8B-48FF-AABD-135B6064F3B3}" dt="2020-06-05T18:55:27.288" v="1215" actId="165"/>
          <ac:spMkLst>
            <pc:docMk/>
            <pc:sldMk cId="84025943" sldId="270"/>
            <ac:spMk id="17" creationId="{430AD735-F466-4CED-8151-A03681BB54D7}"/>
          </ac:spMkLst>
        </pc:spChg>
        <pc:spChg chg="add mod">
          <ac:chgData name="Arthur DE GRAAUW" userId="50bdfb513eb44029" providerId="LiveId" clId="{FCB0753D-4D8B-48FF-AABD-135B6064F3B3}" dt="2020-06-05T18:55:27.288" v="1215" actId="165"/>
          <ac:spMkLst>
            <pc:docMk/>
            <pc:sldMk cId="84025943" sldId="270"/>
            <ac:spMk id="18" creationId="{2D167D6A-82C1-4416-91F4-DD1E100284D2}"/>
          </ac:spMkLst>
        </pc:spChg>
        <pc:spChg chg="add mod">
          <ac:chgData name="Arthur DE GRAAUW" userId="50bdfb513eb44029" providerId="LiveId" clId="{FCB0753D-4D8B-48FF-AABD-135B6064F3B3}" dt="2020-06-05T18:55:27.288" v="1215" actId="165"/>
          <ac:spMkLst>
            <pc:docMk/>
            <pc:sldMk cId="84025943" sldId="270"/>
            <ac:spMk id="19" creationId="{ED35742C-6A04-4F33-84E1-FB16B5718A18}"/>
          </ac:spMkLst>
        </pc:spChg>
        <pc:spChg chg="add mod topLvl">
          <ac:chgData name="Arthur DE GRAAUW" userId="50bdfb513eb44029" providerId="LiveId" clId="{FCB0753D-4D8B-48FF-AABD-135B6064F3B3}" dt="2020-06-05T18:57:59.338" v="1301" actId="164"/>
          <ac:spMkLst>
            <pc:docMk/>
            <pc:sldMk cId="84025943" sldId="270"/>
            <ac:spMk id="23" creationId="{48D48DB8-CAE6-4795-B08F-D04E0B7E133F}"/>
          </ac:spMkLst>
        </pc:spChg>
        <pc:spChg chg="add mod ord">
          <ac:chgData name="Arthur DE GRAAUW" userId="50bdfb513eb44029" providerId="LiveId" clId="{FCB0753D-4D8B-48FF-AABD-135B6064F3B3}" dt="2020-06-06T17:39:45.718" v="1335" actId="1036"/>
          <ac:spMkLst>
            <pc:docMk/>
            <pc:sldMk cId="84025943" sldId="270"/>
            <ac:spMk id="24" creationId="{331D13F5-F923-400E-9529-7499D951DCD4}"/>
          </ac:spMkLst>
        </pc:spChg>
        <pc:spChg chg="add del mod">
          <ac:chgData name="Arthur DE GRAAUW" userId="50bdfb513eb44029" providerId="LiveId" clId="{FCB0753D-4D8B-48FF-AABD-135B6064F3B3}" dt="2020-06-06T17:38:27.177" v="1304" actId="478"/>
          <ac:spMkLst>
            <pc:docMk/>
            <pc:sldMk cId="84025943" sldId="270"/>
            <ac:spMk id="25" creationId="{0B7EB908-45CF-428B-9CD5-530C8B25A18A}"/>
          </ac:spMkLst>
        </pc:spChg>
        <pc:spChg chg="add mod">
          <ac:chgData name="Arthur DE GRAAUW" userId="50bdfb513eb44029" providerId="LiveId" clId="{FCB0753D-4D8B-48FF-AABD-135B6064F3B3}" dt="2020-06-05T18:55:27.288" v="1215" actId="165"/>
          <ac:spMkLst>
            <pc:docMk/>
            <pc:sldMk cId="84025943" sldId="270"/>
            <ac:spMk id="27" creationId="{8DC22511-3CED-465A-B22A-A11156D62BC0}"/>
          </ac:spMkLst>
        </pc:spChg>
        <pc:spChg chg="add del mod">
          <ac:chgData name="Arthur DE GRAAUW" userId="50bdfb513eb44029" providerId="LiveId" clId="{FCB0753D-4D8B-48FF-AABD-135B6064F3B3}" dt="2020-05-31T10:28:54.255" v="793" actId="478"/>
          <ac:spMkLst>
            <pc:docMk/>
            <pc:sldMk cId="84025943" sldId="270"/>
            <ac:spMk id="32" creationId="{E8813486-6A34-4DFA-B22B-33656084B3A1}"/>
          </ac:spMkLst>
        </pc:spChg>
        <pc:spChg chg="add del mod">
          <ac:chgData name="Arthur DE GRAAUW" userId="50bdfb513eb44029" providerId="LiveId" clId="{FCB0753D-4D8B-48FF-AABD-135B6064F3B3}" dt="2020-05-31T10:34:52.620" v="821" actId="478"/>
          <ac:spMkLst>
            <pc:docMk/>
            <pc:sldMk cId="84025943" sldId="270"/>
            <ac:spMk id="33" creationId="{8A118AE5-0DDC-43AA-8F83-7B79FD01194A}"/>
          </ac:spMkLst>
        </pc:spChg>
        <pc:spChg chg="add mod topLvl">
          <ac:chgData name="Arthur DE GRAAUW" userId="50bdfb513eb44029" providerId="LiveId" clId="{FCB0753D-4D8B-48FF-AABD-135B6064F3B3}" dt="2020-06-05T18:57:59.338" v="1301" actId="164"/>
          <ac:spMkLst>
            <pc:docMk/>
            <pc:sldMk cId="84025943" sldId="270"/>
            <ac:spMk id="34" creationId="{5B97614E-BCBC-4F4B-9C8F-3DFD3FA01B09}"/>
          </ac:spMkLst>
        </pc:spChg>
        <pc:spChg chg="add mod topLvl">
          <ac:chgData name="Arthur DE GRAAUW" userId="50bdfb513eb44029" providerId="LiveId" clId="{FCB0753D-4D8B-48FF-AABD-135B6064F3B3}" dt="2020-06-05T18:57:59.338" v="1301" actId="164"/>
          <ac:spMkLst>
            <pc:docMk/>
            <pc:sldMk cId="84025943" sldId="270"/>
            <ac:spMk id="35" creationId="{4543F6D5-97C8-4740-B540-1B970DED565C}"/>
          </ac:spMkLst>
        </pc:spChg>
        <pc:grpChg chg="add del mod topLvl">
          <ac:chgData name="Arthur DE GRAAUW" userId="50bdfb513eb44029" providerId="LiveId" clId="{FCB0753D-4D8B-48FF-AABD-135B6064F3B3}" dt="2020-06-06T17:38:27.177" v="1304" actId="478"/>
          <ac:grpSpMkLst>
            <pc:docMk/>
            <pc:sldMk cId="84025943" sldId="270"/>
            <ac:grpSpMk id="2" creationId="{ED4FB492-A30C-4A50-B58C-F4B3235294DC}"/>
          </ac:grpSpMkLst>
        </pc:grpChg>
        <pc:grpChg chg="add del mod">
          <ac:chgData name="Arthur DE GRAAUW" userId="50bdfb513eb44029" providerId="LiveId" clId="{FCB0753D-4D8B-48FF-AABD-135B6064F3B3}" dt="2020-06-05T18:55:27.288" v="1215" actId="165"/>
          <ac:grpSpMkLst>
            <pc:docMk/>
            <pc:sldMk cId="84025943" sldId="270"/>
            <ac:grpSpMk id="4" creationId="{A5014EB6-BA65-4BB7-B384-5FDE3B4DCF59}"/>
          </ac:grpSpMkLst>
        </pc:grpChg>
        <pc:grpChg chg="add del mod">
          <ac:chgData name="Arthur DE GRAAUW" userId="50bdfb513eb44029" providerId="LiveId" clId="{FCB0753D-4D8B-48FF-AABD-135B6064F3B3}" dt="2020-05-31T09:36:48.079" v="612" actId="165"/>
          <ac:grpSpMkLst>
            <pc:docMk/>
            <pc:sldMk cId="84025943" sldId="270"/>
            <ac:grpSpMk id="6" creationId="{DBFCD5F2-1020-4505-AB78-78099AC58644}"/>
          </ac:grpSpMkLst>
        </pc:grpChg>
        <pc:grpChg chg="add mod">
          <ac:chgData name="Arthur DE GRAAUW" userId="50bdfb513eb44029" providerId="LiveId" clId="{FCB0753D-4D8B-48FF-AABD-135B6064F3B3}" dt="2020-06-05T18:57:59.338" v="1301" actId="164"/>
          <ac:grpSpMkLst>
            <pc:docMk/>
            <pc:sldMk cId="84025943" sldId="270"/>
            <ac:grpSpMk id="6" creationId="{F38CA7E9-E0B6-4875-A597-453EBABCBBA8}"/>
          </ac:grpSpMkLst>
        </pc:grpChg>
        <pc:grpChg chg="del">
          <ac:chgData name="Arthur DE GRAAUW" userId="50bdfb513eb44029" providerId="LiveId" clId="{FCB0753D-4D8B-48FF-AABD-135B6064F3B3}" dt="2020-05-31T08:51:54.715" v="459" actId="478"/>
          <ac:grpSpMkLst>
            <pc:docMk/>
            <pc:sldMk cId="84025943" sldId="270"/>
            <ac:grpSpMk id="12" creationId="{99727E3F-3BE4-4122-9025-8BAE40255BBE}"/>
          </ac:grpSpMkLst>
        </pc:grpChg>
        <pc:grpChg chg="add mod topLvl">
          <ac:chgData name="Arthur DE GRAAUW" userId="50bdfb513eb44029" providerId="LiveId" clId="{FCB0753D-4D8B-48FF-AABD-135B6064F3B3}" dt="2020-06-05T18:57:59.338" v="1301" actId="164"/>
          <ac:grpSpMkLst>
            <pc:docMk/>
            <pc:sldMk cId="84025943" sldId="270"/>
            <ac:grpSpMk id="13" creationId="{9D23EE4F-6E2B-41D6-B43B-78C51F44F557}"/>
          </ac:grpSpMkLst>
        </pc:grpChg>
        <pc:grpChg chg="add mod topLvl">
          <ac:chgData name="Arthur DE GRAAUW" userId="50bdfb513eb44029" providerId="LiveId" clId="{FCB0753D-4D8B-48FF-AABD-135B6064F3B3}" dt="2020-06-05T18:57:59.338" v="1301" actId="164"/>
          <ac:grpSpMkLst>
            <pc:docMk/>
            <pc:sldMk cId="84025943" sldId="270"/>
            <ac:grpSpMk id="28" creationId="{DBCD01E4-F5F0-48F1-AE03-E3F136D960FA}"/>
          </ac:grpSpMkLst>
        </pc:grpChg>
        <pc:grpChg chg="add del mod">
          <ac:chgData name="Arthur DE GRAAUW" userId="50bdfb513eb44029" providerId="LiveId" clId="{FCB0753D-4D8B-48FF-AABD-135B6064F3B3}" dt="2020-05-31T11:32:06.378" v="1087" actId="165"/>
          <ac:grpSpMkLst>
            <pc:docMk/>
            <pc:sldMk cId="84025943" sldId="270"/>
            <ac:grpSpMk id="31" creationId="{0A6B67C8-4D63-4503-BD44-9A67433EE500}"/>
          </ac:grpSpMkLst>
        </pc:grpChg>
        <pc:grpChg chg="add del mod">
          <ac:chgData name="Arthur DE GRAAUW" userId="50bdfb513eb44029" providerId="LiveId" clId="{FCB0753D-4D8B-48FF-AABD-135B6064F3B3}" dt="2020-05-31T11:38:14.569" v="1099" actId="165"/>
          <ac:grpSpMkLst>
            <pc:docMk/>
            <pc:sldMk cId="84025943" sldId="270"/>
            <ac:grpSpMk id="36" creationId="{44EE4801-DB57-481D-AA7C-F6C0806EB6F5}"/>
          </ac:grpSpMkLst>
        </pc:grpChg>
        <pc:grpChg chg="add del mod">
          <ac:chgData name="Arthur DE GRAAUW" userId="50bdfb513eb44029" providerId="LiveId" clId="{FCB0753D-4D8B-48FF-AABD-135B6064F3B3}" dt="2020-06-02T18:54:16.068" v="1195" actId="165"/>
          <ac:grpSpMkLst>
            <pc:docMk/>
            <pc:sldMk cId="84025943" sldId="270"/>
            <ac:grpSpMk id="40" creationId="{05ADB981-BF2F-4D4B-AFF2-37C992C5CB6A}"/>
          </ac:grpSpMkLst>
        </pc:grpChg>
        <pc:graphicFrameChg chg="add mod ord">
          <ac:chgData name="Arthur DE GRAAUW" userId="50bdfb513eb44029" providerId="LiveId" clId="{FCB0753D-4D8B-48FF-AABD-135B6064F3B3}" dt="2020-06-02T18:55:55.117" v="1209"/>
          <ac:graphicFrameMkLst>
            <pc:docMk/>
            <pc:sldMk cId="84025943" sldId="270"/>
            <ac:graphicFrameMk id="26" creationId="{377D78D8-3B86-4A88-9E1F-E726E94A19EC}"/>
          </ac:graphicFrameMkLst>
        </pc:graphicFrameChg>
        <pc:graphicFrameChg chg="add del mod ord">
          <ac:chgData name="Arthur DE GRAAUW" userId="50bdfb513eb44029" providerId="LiveId" clId="{FCB0753D-4D8B-48FF-AABD-135B6064F3B3}" dt="2020-06-05T18:55:39.200" v="1219"/>
          <ac:graphicFrameMkLst>
            <pc:docMk/>
            <pc:sldMk cId="84025943" sldId="270"/>
            <ac:graphicFrameMk id="29" creationId="{377D78D8-3B86-4A88-9E1F-E726E94A19EC}"/>
          </ac:graphicFrameMkLst>
        </pc:graphicFrameChg>
        <pc:graphicFrameChg chg="add del mod ord topLvl">
          <ac:chgData name="Arthur DE GRAAUW" userId="50bdfb513eb44029" providerId="LiveId" clId="{FCB0753D-4D8B-48FF-AABD-135B6064F3B3}" dt="2020-05-31T11:38:50.152" v="1103" actId="478"/>
          <ac:graphicFrameMkLst>
            <pc:docMk/>
            <pc:sldMk cId="84025943" sldId="270"/>
            <ac:graphicFrameMk id="30" creationId="{377D78D8-3B86-4A88-9E1F-E726E94A19EC}"/>
          </ac:graphicFrameMkLst>
        </pc:graphicFrameChg>
        <pc:graphicFrameChg chg="add del mod ord topLvl">
          <ac:chgData name="Arthur DE GRAAUW" userId="50bdfb513eb44029" providerId="LiveId" clId="{FCB0753D-4D8B-48FF-AABD-135B6064F3B3}" dt="2020-06-02T18:54:56.844" v="1196" actId="478"/>
          <ac:graphicFrameMkLst>
            <pc:docMk/>
            <pc:sldMk cId="84025943" sldId="270"/>
            <ac:graphicFrameMk id="37" creationId="{377D78D8-3B86-4A88-9E1F-E726E94A19EC}"/>
          </ac:graphicFrameMkLst>
        </pc:graphicFrameChg>
        <pc:picChg chg="add del mod ord topLvl">
          <ac:chgData name="Arthur DE GRAAUW" userId="50bdfb513eb44029" providerId="LiveId" clId="{FCB0753D-4D8B-48FF-AABD-135B6064F3B3}" dt="2020-06-05T18:55:33.211" v="1216" actId="478"/>
          <ac:picMkLst>
            <pc:docMk/>
            <pc:sldMk cId="84025943" sldId="270"/>
            <ac:picMk id="3" creationId="{CB100EE6-B4E4-4A53-9884-DD0AA0216B9F}"/>
          </ac:picMkLst>
        </pc:picChg>
        <pc:picChg chg="add del mod ord topLvl">
          <ac:chgData name="Arthur DE GRAAUW" userId="50bdfb513eb44029" providerId="LiveId" clId="{FCB0753D-4D8B-48FF-AABD-135B6064F3B3}" dt="2020-05-31T09:36:55.053" v="613" actId="478"/>
          <ac:picMkLst>
            <pc:docMk/>
            <pc:sldMk cId="84025943" sldId="270"/>
            <ac:picMk id="4" creationId="{64CEC70E-3825-4F81-9F6A-714DDF98DCE3}"/>
          </ac:picMkLst>
        </pc:picChg>
        <pc:picChg chg="add mod ord">
          <ac:chgData name="Arthur DE GRAAUW" userId="50bdfb513eb44029" providerId="LiveId" clId="{FCB0753D-4D8B-48FF-AABD-135B6064F3B3}" dt="2020-06-05T18:57:59.338" v="1301" actId="164"/>
          <ac:picMkLst>
            <pc:docMk/>
            <pc:sldMk cId="84025943" sldId="270"/>
            <ac:picMk id="5" creationId="{7B9652E3-E8A3-4646-827F-B876D87E02F3}"/>
          </ac:picMkLst>
        </pc:picChg>
        <pc:picChg chg="add mod topLvl">
          <ac:chgData name="Arthur DE GRAAUW" userId="50bdfb513eb44029" providerId="LiveId" clId="{FCB0753D-4D8B-48FF-AABD-135B6064F3B3}" dt="2020-06-05T18:57:59.338" v="1301" actId="164"/>
          <ac:picMkLst>
            <pc:docMk/>
            <pc:sldMk cId="84025943" sldId="270"/>
            <ac:picMk id="20" creationId="{E3076AA9-6221-4B25-8C8B-E19D4E33CE7B}"/>
          </ac:picMkLst>
        </pc:picChg>
        <pc:picChg chg="add mod topLvl">
          <ac:chgData name="Arthur DE GRAAUW" userId="50bdfb513eb44029" providerId="LiveId" clId="{FCB0753D-4D8B-48FF-AABD-135B6064F3B3}" dt="2020-06-05T18:57:59.338" v="1301" actId="164"/>
          <ac:picMkLst>
            <pc:docMk/>
            <pc:sldMk cId="84025943" sldId="270"/>
            <ac:picMk id="21" creationId="{5E192857-729C-4B4F-91B5-50A398B7054A}"/>
          </ac:picMkLst>
        </pc:picChg>
        <pc:picChg chg="add mod topLvl">
          <ac:chgData name="Arthur DE GRAAUW" userId="50bdfb513eb44029" providerId="LiveId" clId="{FCB0753D-4D8B-48FF-AABD-135B6064F3B3}" dt="2020-06-06T17:39:39.451" v="1322" actId="1036"/>
          <ac:picMkLst>
            <pc:docMk/>
            <pc:sldMk cId="84025943" sldId="270"/>
            <ac:picMk id="22" creationId="{6C3BCC5E-1752-4B3D-89CC-5A764BF83589}"/>
          </ac:picMkLst>
        </pc:picChg>
        <pc:cxnChg chg="add mod">
          <ac:chgData name="Arthur DE GRAAUW" userId="50bdfb513eb44029" providerId="LiveId" clId="{FCB0753D-4D8B-48FF-AABD-135B6064F3B3}" dt="2020-06-05T18:55:27.288" v="1215" actId="165"/>
          <ac:cxnSpMkLst>
            <pc:docMk/>
            <pc:sldMk cId="84025943" sldId="270"/>
            <ac:cxnSpMk id="14" creationId="{6CD88E26-49C2-441E-B133-8248CA7637B2}"/>
          </ac:cxnSpMkLst>
        </pc:cxnChg>
        <pc:cxnChg chg="add mod">
          <ac:chgData name="Arthur DE GRAAUW" userId="50bdfb513eb44029" providerId="LiveId" clId="{FCB0753D-4D8B-48FF-AABD-135B6064F3B3}" dt="2020-06-05T18:55:27.288" v="1215" actId="165"/>
          <ac:cxnSpMkLst>
            <pc:docMk/>
            <pc:sldMk cId="84025943" sldId="270"/>
            <ac:cxnSpMk id="15" creationId="{AAC4A109-C62A-4EE7-88CC-5BFFA7AAAD68}"/>
          </ac:cxnSpMkLst>
        </pc:cxnChg>
        <pc:cxnChg chg="add mod">
          <ac:chgData name="Arthur DE GRAAUW" userId="50bdfb513eb44029" providerId="LiveId" clId="{FCB0753D-4D8B-48FF-AABD-135B6064F3B3}" dt="2020-06-05T18:55:27.288" v="1215" actId="165"/>
          <ac:cxnSpMkLst>
            <pc:docMk/>
            <pc:sldMk cId="84025943" sldId="270"/>
            <ac:cxnSpMk id="16" creationId="{C8277F4A-FB2B-47A2-B8CF-90916D8DC396}"/>
          </ac:cxnSpMkLst>
        </pc:cxnChg>
      </pc:sldChg>
      <pc:sldChg chg="addSp delSp modSp add mod ord">
        <pc:chgData name="Arthur DE GRAAUW" userId="50bdfb513eb44029" providerId="LiveId" clId="{FCB0753D-4D8B-48FF-AABD-135B6064F3B3}" dt="2020-06-17T11:47:37.643" v="1436" actId="164"/>
        <pc:sldMkLst>
          <pc:docMk/>
          <pc:sldMk cId="1173762118" sldId="271"/>
        </pc:sldMkLst>
        <pc:spChg chg="add mod ord">
          <ac:chgData name="Arthur DE GRAAUW" userId="50bdfb513eb44029" providerId="LiveId" clId="{FCB0753D-4D8B-48FF-AABD-135B6064F3B3}" dt="2020-06-17T11:47:37.643" v="1436" actId="164"/>
          <ac:spMkLst>
            <pc:docMk/>
            <pc:sldMk cId="1173762118" sldId="271"/>
            <ac:spMk id="2" creationId="{97210699-6BB0-439E-A0A1-411F6949BA8E}"/>
          </ac:spMkLst>
        </pc:spChg>
        <pc:spChg chg="add del mod">
          <ac:chgData name="Arthur DE GRAAUW" userId="50bdfb513eb44029" providerId="LiveId" clId="{FCB0753D-4D8B-48FF-AABD-135B6064F3B3}" dt="2020-05-31T10:35:03.800" v="822" actId="478"/>
          <ac:spMkLst>
            <pc:docMk/>
            <pc:sldMk cId="1173762118" sldId="271"/>
            <ac:spMk id="29" creationId="{D579FF1B-82DF-47E8-85D1-5AA5E1E76100}"/>
          </ac:spMkLst>
        </pc:spChg>
        <pc:spChg chg="add mod topLvl">
          <ac:chgData name="Arthur DE GRAAUW" userId="50bdfb513eb44029" providerId="LiveId" clId="{FCB0753D-4D8B-48FF-AABD-135B6064F3B3}" dt="2020-06-02T18:24:31.035" v="1194" actId="1076"/>
          <ac:spMkLst>
            <pc:docMk/>
            <pc:sldMk cId="1173762118" sldId="271"/>
            <ac:spMk id="30" creationId="{AAD3261A-BE66-408F-BEE7-CA3486F1E3A5}"/>
          </ac:spMkLst>
        </pc:spChg>
        <pc:spChg chg="add mod topLvl">
          <ac:chgData name="Arthur DE GRAAUW" userId="50bdfb513eb44029" providerId="LiveId" clId="{FCB0753D-4D8B-48FF-AABD-135B6064F3B3}" dt="2020-06-02T18:23:07.528" v="1193" actId="164"/>
          <ac:spMkLst>
            <pc:docMk/>
            <pc:sldMk cId="1173762118" sldId="271"/>
            <ac:spMk id="31" creationId="{7370B5F5-8D87-4963-9FCC-BE03DE46FB82}"/>
          </ac:spMkLst>
        </pc:spChg>
        <pc:spChg chg="add mod topLvl">
          <ac:chgData name="Arthur DE GRAAUW" userId="50bdfb513eb44029" providerId="LiveId" clId="{FCB0753D-4D8B-48FF-AABD-135B6064F3B3}" dt="2020-06-02T18:23:07.528" v="1193" actId="164"/>
          <ac:spMkLst>
            <pc:docMk/>
            <pc:sldMk cId="1173762118" sldId="271"/>
            <ac:spMk id="32" creationId="{2AAB1A95-7B38-4BCB-8717-98B909CE88C1}"/>
          </ac:spMkLst>
        </pc:spChg>
        <pc:spChg chg="add mod topLvl">
          <ac:chgData name="Arthur DE GRAAUW" userId="50bdfb513eb44029" providerId="LiveId" clId="{FCB0753D-4D8B-48FF-AABD-135B6064F3B3}" dt="2020-06-02T18:23:07.528" v="1193" actId="164"/>
          <ac:spMkLst>
            <pc:docMk/>
            <pc:sldMk cId="1173762118" sldId="271"/>
            <ac:spMk id="33" creationId="{8A7E3781-0BE6-4462-A644-868C1F501761}"/>
          </ac:spMkLst>
        </pc:spChg>
        <pc:grpChg chg="add mod">
          <ac:chgData name="Arthur DE GRAAUW" userId="50bdfb513eb44029" providerId="LiveId" clId="{FCB0753D-4D8B-48FF-AABD-135B6064F3B3}" dt="2020-06-17T11:47:37.643" v="1436" actId="164"/>
          <ac:grpSpMkLst>
            <pc:docMk/>
            <pc:sldMk cId="1173762118" sldId="271"/>
            <ac:grpSpMk id="4" creationId="{F78DAF9F-6DFD-4E43-91B5-6474AF89BB55}"/>
          </ac:grpSpMkLst>
        </pc:grpChg>
        <pc:grpChg chg="add mod">
          <ac:chgData name="Arthur DE GRAAUW" userId="50bdfb513eb44029" providerId="LiveId" clId="{FCB0753D-4D8B-48FF-AABD-135B6064F3B3}" dt="2020-06-17T11:47:37.643" v="1436" actId="164"/>
          <ac:grpSpMkLst>
            <pc:docMk/>
            <pc:sldMk cId="1173762118" sldId="271"/>
            <ac:grpSpMk id="6" creationId="{056EFA83-5992-486B-99EF-B6D91E7A21D6}"/>
          </ac:grpSpMkLst>
        </pc:grpChg>
        <pc:grpChg chg="del">
          <ac:chgData name="Arthur DE GRAAUW" userId="50bdfb513eb44029" providerId="LiveId" clId="{FCB0753D-4D8B-48FF-AABD-135B6064F3B3}" dt="2020-05-31T09:19:52.501" v="585" actId="478"/>
          <ac:grpSpMkLst>
            <pc:docMk/>
            <pc:sldMk cId="1173762118" sldId="271"/>
            <ac:grpSpMk id="6" creationId="{DBFCD5F2-1020-4505-AB78-78099AC58644}"/>
          </ac:grpSpMkLst>
        </pc:grpChg>
        <pc:grpChg chg="add del mod">
          <ac:chgData name="Arthur DE GRAAUW" userId="50bdfb513eb44029" providerId="LiveId" clId="{FCB0753D-4D8B-48FF-AABD-135B6064F3B3}" dt="2020-05-31T10:55:47.713" v="1022" actId="165"/>
          <ac:grpSpMkLst>
            <pc:docMk/>
            <pc:sldMk cId="1173762118" sldId="271"/>
            <ac:grpSpMk id="9" creationId="{C8E40C51-0F87-4DD3-A580-8DB99EA26424}"/>
          </ac:grpSpMkLst>
        </pc:grpChg>
        <pc:grpChg chg="add del mod">
          <ac:chgData name="Arthur DE GRAAUW" userId="50bdfb513eb44029" providerId="LiveId" clId="{FCB0753D-4D8B-48FF-AABD-135B6064F3B3}" dt="2020-06-02T18:21:42.215" v="1185" actId="165"/>
          <ac:grpSpMkLst>
            <pc:docMk/>
            <pc:sldMk cId="1173762118" sldId="271"/>
            <ac:grpSpMk id="10" creationId="{9C193065-47BA-45E2-A1E7-2E209CAA521F}"/>
          </ac:grpSpMkLst>
        </pc:grpChg>
        <pc:graphicFrameChg chg="add mod topLvl">
          <ac:chgData name="Arthur DE GRAAUW" userId="50bdfb513eb44029" providerId="LiveId" clId="{FCB0753D-4D8B-48FF-AABD-135B6064F3B3}" dt="2020-06-02T18:23:07.528" v="1193" actId="164"/>
          <ac:graphicFrameMkLst>
            <pc:docMk/>
            <pc:sldMk cId="1173762118" sldId="271"/>
            <ac:graphicFrameMk id="26" creationId="{75E36704-C49B-435E-B647-031AA4F9254A}"/>
          </ac:graphicFrameMkLst>
        </pc:graphicFrameChg>
        <pc:graphicFrameChg chg="add del mod">
          <ac:chgData name="Arthur DE GRAAUW" userId="50bdfb513eb44029" providerId="LiveId" clId="{FCB0753D-4D8B-48FF-AABD-135B6064F3B3}" dt="2020-05-31T11:09:11.266" v="1026"/>
          <ac:graphicFrameMkLst>
            <pc:docMk/>
            <pc:sldMk cId="1173762118" sldId="271"/>
            <ac:graphicFrameMk id="34" creationId="{2886B9D5-FA75-4F2A-B380-80E165B05870}"/>
          </ac:graphicFrameMkLst>
        </pc:graphicFrameChg>
        <pc:picChg chg="add mod">
          <ac:chgData name="Arthur DE GRAAUW" userId="50bdfb513eb44029" providerId="LiveId" clId="{FCB0753D-4D8B-48FF-AABD-135B6064F3B3}" dt="2020-06-02T18:23:07.528" v="1193" actId="164"/>
          <ac:picMkLst>
            <pc:docMk/>
            <pc:sldMk cId="1173762118" sldId="271"/>
            <ac:picMk id="3" creationId="{13540591-96FC-49CE-A025-C22B65E18809}"/>
          </ac:picMkLst>
        </pc:picChg>
        <pc:picChg chg="add mod topLvl">
          <ac:chgData name="Arthur DE GRAAUW" userId="50bdfb513eb44029" providerId="LiveId" clId="{FCB0753D-4D8B-48FF-AABD-135B6064F3B3}" dt="2020-06-02T18:23:07.528" v="1193" actId="164"/>
          <ac:picMkLst>
            <pc:docMk/>
            <pc:sldMk cId="1173762118" sldId="271"/>
            <ac:picMk id="5" creationId="{CF2C4904-E88A-47EF-96F6-547B158A5FA4}"/>
          </ac:picMkLst>
        </pc:picChg>
        <pc:picChg chg="add del mod topLvl">
          <ac:chgData name="Arthur DE GRAAUW" userId="50bdfb513eb44029" providerId="LiveId" clId="{FCB0753D-4D8B-48FF-AABD-135B6064F3B3}" dt="2020-06-02T18:21:47.785" v="1186" actId="478"/>
          <ac:picMkLst>
            <pc:docMk/>
            <pc:sldMk cId="1173762118" sldId="271"/>
            <ac:picMk id="8" creationId="{0B9AA4D6-32D7-4055-91FB-F7BE355407B4}"/>
          </ac:picMkLst>
        </pc:picChg>
        <pc:picChg chg="add mod topLvl">
          <ac:chgData name="Arthur DE GRAAUW" userId="50bdfb513eb44029" providerId="LiveId" clId="{FCB0753D-4D8B-48FF-AABD-135B6064F3B3}" dt="2020-06-02T18:23:07.528" v="1193" actId="164"/>
          <ac:picMkLst>
            <pc:docMk/>
            <pc:sldMk cId="1173762118" sldId="271"/>
            <ac:picMk id="27" creationId="{D2A791F9-FA38-440F-93B4-08D794DAE445}"/>
          </ac:picMkLst>
        </pc:picChg>
        <pc:picChg chg="add mod topLvl">
          <ac:chgData name="Arthur DE GRAAUW" userId="50bdfb513eb44029" providerId="LiveId" clId="{FCB0753D-4D8B-48FF-AABD-135B6064F3B3}" dt="2020-06-02T18:23:07.528" v="1193" actId="164"/>
          <ac:picMkLst>
            <pc:docMk/>
            <pc:sldMk cId="1173762118" sldId="271"/>
            <ac:picMk id="28" creationId="{B040D8DD-3104-493B-A13F-8C85C92CCE41}"/>
          </ac:picMkLst>
        </pc:picChg>
      </pc:sldChg>
      <pc:sldChg chg="addSp delSp modSp add mod">
        <pc:chgData name="Arthur DE GRAAUW" userId="50bdfb513eb44029" providerId="LiveId" clId="{FCB0753D-4D8B-48FF-AABD-135B6064F3B3}" dt="2020-06-17T10:34:31.617" v="1431" actId="164"/>
        <pc:sldMkLst>
          <pc:docMk/>
          <pc:sldMk cId="2148752859" sldId="272"/>
        </pc:sldMkLst>
        <pc:spChg chg="add mod ord">
          <ac:chgData name="Arthur DE GRAAUW" userId="50bdfb513eb44029" providerId="LiveId" clId="{FCB0753D-4D8B-48FF-AABD-135B6064F3B3}" dt="2020-06-17T10:34:31.617" v="1431" actId="164"/>
          <ac:spMkLst>
            <pc:docMk/>
            <pc:sldMk cId="2148752859" sldId="272"/>
            <ac:spMk id="6" creationId="{C3F98B93-4CB8-46D7-8AA1-7A8B3E8E3506}"/>
          </ac:spMkLst>
        </pc:spChg>
        <pc:grpChg chg="add mod">
          <ac:chgData name="Arthur DE GRAAUW" userId="50bdfb513eb44029" providerId="LiveId" clId="{FCB0753D-4D8B-48FF-AABD-135B6064F3B3}" dt="2020-06-17T10:34:31.617" v="1431" actId="164"/>
          <ac:grpSpMkLst>
            <pc:docMk/>
            <pc:sldMk cId="2148752859" sldId="272"/>
            <ac:grpSpMk id="7" creationId="{E7CF6148-DDC1-4CF4-B9C8-FC069E150CC7}"/>
          </ac:grpSpMkLst>
        </pc:grpChg>
        <pc:graphicFrameChg chg="add mod">
          <ac:chgData name="Arthur DE GRAAUW" userId="50bdfb513eb44029" providerId="LiveId" clId="{FCB0753D-4D8B-48FF-AABD-135B6064F3B3}" dt="2020-06-17T10:27:36.535" v="1358"/>
          <ac:graphicFrameMkLst>
            <pc:docMk/>
            <pc:sldMk cId="2148752859" sldId="272"/>
            <ac:graphicFrameMk id="3" creationId="{4DF15C83-E1E5-4178-9400-4C6BD4717025}"/>
          </ac:graphicFrameMkLst>
        </pc:graphicFrameChg>
        <pc:graphicFrameChg chg="add del">
          <ac:chgData name="Arthur DE GRAAUW" userId="50bdfb513eb44029" providerId="LiveId" clId="{FCB0753D-4D8B-48FF-AABD-135B6064F3B3}" dt="2020-06-17T10:28:30.920" v="1366" actId="478"/>
          <ac:graphicFrameMkLst>
            <pc:docMk/>
            <pc:sldMk cId="2148752859" sldId="272"/>
            <ac:graphicFrameMk id="4" creationId="{4F3FE939-9202-4378-AD16-D21C3F25D62B}"/>
          </ac:graphicFrameMkLst>
        </pc:graphicFrameChg>
        <pc:graphicFrameChg chg="add mod">
          <ac:chgData name="Arthur DE GRAAUW" userId="50bdfb513eb44029" providerId="LiveId" clId="{FCB0753D-4D8B-48FF-AABD-135B6064F3B3}" dt="2020-06-17T10:34:31.617" v="1431" actId="164"/>
          <ac:graphicFrameMkLst>
            <pc:docMk/>
            <pc:sldMk cId="2148752859" sldId="272"/>
            <ac:graphicFrameMk id="5" creationId="{4DF15C83-E1E5-4178-9400-4C6BD4717025}"/>
          </ac:graphicFrameMkLst>
        </pc:graphicFrameChg>
        <pc:picChg chg="add del mod">
          <ac:chgData name="Arthur DE GRAAUW" userId="50bdfb513eb44029" providerId="LiveId" clId="{FCB0753D-4D8B-48FF-AABD-135B6064F3B3}" dt="2020-06-17T10:28:24.269" v="1364"/>
          <ac:picMkLst>
            <pc:docMk/>
            <pc:sldMk cId="2148752859" sldId="272"/>
            <ac:picMk id="2" creationId="{44EF0437-2268-44F6-829B-C581552337C6}"/>
          </ac:picMkLst>
        </pc:picChg>
      </pc:sldChg>
      <pc:sldChg chg="addSp delSp modSp new mod">
        <pc:chgData name="Arthur DE GRAAUW" userId="50bdfb513eb44029" providerId="LiveId" clId="{FCB0753D-4D8B-48FF-AABD-135B6064F3B3}" dt="2020-06-17T12:19:59.763" v="1457" actId="164"/>
        <pc:sldMkLst>
          <pc:docMk/>
          <pc:sldMk cId="713481353" sldId="273"/>
        </pc:sldMkLst>
        <pc:spChg chg="del">
          <ac:chgData name="Arthur DE GRAAUW" userId="50bdfb513eb44029" providerId="LiveId" clId="{FCB0753D-4D8B-48FF-AABD-135B6064F3B3}" dt="2020-06-17T12:15:29.807" v="1438" actId="478"/>
          <ac:spMkLst>
            <pc:docMk/>
            <pc:sldMk cId="713481353" sldId="273"/>
            <ac:spMk id="2" creationId="{2F18A0F9-6FB7-4E72-97E5-B56BBF7D81BA}"/>
          </ac:spMkLst>
        </pc:spChg>
        <pc:spChg chg="del">
          <ac:chgData name="Arthur DE GRAAUW" userId="50bdfb513eb44029" providerId="LiveId" clId="{FCB0753D-4D8B-48FF-AABD-135B6064F3B3}" dt="2020-06-17T12:15:29.807" v="1438" actId="478"/>
          <ac:spMkLst>
            <pc:docMk/>
            <pc:sldMk cId="713481353" sldId="273"/>
            <ac:spMk id="3" creationId="{EC196486-5B3A-48F7-886F-0B22241EDF4B}"/>
          </ac:spMkLst>
        </pc:spChg>
        <pc:spChg chg="add del mod">
          <ac:chgData name="Arthur DE GRAAUW" userId="50bdfb513eb44029" providerId="LiveId" clId="{FCB0753D-4D8B-48FF-AABD-135B6064F3B3}" dt="2020-06-17T12:15:52.494" v="1440"/>
          <ac:spMkLst>
            <pc:docMk/>
            <pc:sldMk cId="713481353" sldId="273"/>
            <ac:spMk id="4" creationId="{21811F66-DF38-4CFB-A719-DF7FA3AE3FE5}"/>
          </ac:spMkLst>
        </pc:spChg>
        <pc:spChg chg="add mod ord">
          <ac:chgData name="Arthur DE GRAAUW" userId="50bdfb513eb44029" providerId="LiveId" clId="{FCB0753D-4D8B-48FF-AABD-135B6064F3B3}" dt="2020-06-17T12:19:59.763" v="1457" actId="164"/>
          <ac:spMkLst>
            <pc:docMk/>
            <pc:sldMk cId="713481353" sldId="273"/>
            <ac:spMk id="7" creationId="{01DBD925-B743-4E0B-AA4C-86734C7029AC}"/>
          </ac:spMkLst>
        </pc:spChg>
        <pc:grpChg chg="add mod">
          <ac:chgData name="Arthur DE GRAAUW" userId="50bdfb513eb44029" providerId="LiveId" clId="{FCB0753D-4D8B-48FF-AABD-135B6064F3B3}" dt="2020-06-17T12:19:59.763" v="1457" actId="164"/>
          <ac:grpSpMkLst>
            <pc:docMk/>
            <pc:sldMk cId="713481353" sldId="273"/>
            <ac:grpSpMk id="8" creationId="{012557C5-F21A-44C5-90CD-559FA8833A86}"/>
          </ac:grpSpMkLst>
        </pc:grpChg>
        <pc:graphicFrameChg chg="add del mod">
          <ac:chgData name="Arthur DE GRAAUW" userId="50bdfb513eb44029" providerId="LiveId" clId="{FCB0753D-4D8B-48FF-AABD-135B6064F3B3}" dt="2020-06-17T12:18:03.960" v="1450" actId="21"/>
          <ac:graphicFrameMkLst>
            <pc:docMk/>
            <pc:sldMk cId="713481353" sldId="273"/>
            <ac:graphicFrameMk id="5" creationId="{954F1D83-A925-44E5-B5A6-6C6E616030A2}"/>
          </ac:graphicFrameMkLst>
        </pc:graphicFrameChg>
        <pc:picChg chg="add mod">
          <ac:chgData name="Arthur DE GRAAUW" userId="50bdfb513eb44029" providerId="LiveId" clId="{FCB0753D-4D8B-48FF-AABD-135B6064F3B3}" dt="2020-06-17T12:19:59.763" v="1457" actId="164"/>
          <ac:picMkLst>
            <pc:docMk/>
            <pc:sldMk cId="713481353" sldId="273"/>
            <ac:picMk id="6" creationId="{4012E874-0EB5-4DE3-BBF1-760D68EE2988}"/>
          </ac:picMkLst>
        </pc:picChg>
      </pc:sldChg>
      <pc:sldChg chg="addSp delSp modSp add mod">
        <pc:chgData name="Arthur DE GRAAUW" userId="50bdfb513eb44029" providerId="LiveId" clId="{FCB0753D-4D8B-48FF-AABD-135B6064F3B3}" dt="2020-06-19T13:41:48.015" v="1468" actId="164"/>
        <pc:sldMkLst>
          <pc:docMk/>
          <pc:sldMk cId="4018869941" sldId="274"/>
        </pc:sldMkLst>
        <pc:spChg chg="add mod ord">
          <ac:chgData name="Arthur DE GRAAUW" userId="50bdfb513eb44029" providerId="LiveId" clId="{FCB0753D-4D8B-48FF-AABD-135B6064F3B3}" dt="2020-06-19T13:41:48.015" v="1468" actId="164"/>
          <ac:spMkLst>
            <pc:docMk/>
            <pc:sldMk cId="4018869941" sldId="274"/>
            <ac:spMk id="2" creationId="{5C4224AA-0295-4464-9FDA-EFB4177A7EF2}"/>
          </ac:spMkLst>
        </pc:spChg>
        <pc:grpChg chg="add mod">
          <ac:chgData name="Arthur DE GRAAUW" userId="50bdfb513eb44029" providerId="LiveId" clId="{FCB0753D-4D8B-48FF-AABD-135B6064F3B3}" dt="2020-06-19T13:41:48.015" v="1468" actId="164"/>
          <ac:grpSpMkLst>
            <pc:docMk/>
            <pc:sldMk cId="4018869941" sldId="274"/>
            <ac:grpSpMk id="3" creationId="{CCAF7A5A-99A8-4A77-BB46-1246410707D9}"/>
          </ac:grpSpMkLst>
        </pc:grpChg>
        <pc:grpChg chg="del">
          <ac:chgData name="Arthur DE GRAAUW" userId="50bdfb513eb44029" providerId="LiveId" clId="{FCB0753D-4D8B-48FF-AABD-135B6064F3B3}" dt="2020-06-19T13:39:56.915" v="1459" actId="478"/>
          <ac:grpSpMkLst>
            <pc:docMk/>
            <pc:sldMk cId="4018869941" sldId="274"/>
            <ac:grpSpMk id="8" creationId="{012557C5-F21A-44C5-90CD-559FA8833A86}"/>
          </ac:grpSpMkLst>
        </pc:grpChg>
        <pc:graphicFrameChg chg="add mod">
          <ac:chgData name="Arthur DE GRAAUW" userId="50bdfb513eb44029" providerId="LiveId" clId="{FCB0753D-4D8B-48FF-AABD-135B6064F3B3}" dt="2020-06-19T13:41:48.015" v="1468" actId="164"/>
          <ac:graphicFrameMkLst>
            <pc:docMk/>
            <pc:sldMk cId="4018869941" sldId="274"/>
            <ac:graphicFrameMk id="5" creationId="{954F1D83-A925-44E5-B5A6-6C6E616030A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0bdfb513eb44029/Archeo/EtudesEnCours/Tombolos/Tombol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0bdfb513eb44029/Archeo/EtudesEnCours/Tombolos/Tombol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0bdfb513eb44029/Archeo/EtudesEnCours/Tombolos/Tombol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0bdfb513eb44029/Archeo/EtudesEnCours/Tombolos/Tombol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0bdfb513eb44029/Archeo/EtudesEnCours/Tombolos/Tombol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0bdfb513eb44029/Archeo/EtudesEnCours/Tombolos/Tombol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0bdfb513eb44029/Archeo/EtudesEnCours/Tombolos/Tombol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0bdfb513eb44029/Archeo/EtudesEnCours/Tombolos/Tombol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Natural &amp; Artificial Salients</a:t>
            </a:r>
          </a:p>
        </c:rich>
      </c:tx>
      <c:layout>
        <c:manualLayout>
          <c:xMode val="edge"/>
          <c:yMode val="edge"/>
          <c:x val="0.26227333075625603"/>
          <c:y val="2.3225084873259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599884388475722E-2"/>
          <c:y val="0.25660510716902918"/>
          <c:w val="0.81072234945462474"/>
          <c:h val="0.59796298005536708"/>
        </c:manualLayout>
      </c:layout>
      <c:scatterChart>
        <c:scatterStyle val="lineMarker"/>
        <c:varyColors val="0"/>
        <c:ser>
          <c:idx val="0"/>
          <c:order val="0"/>
          <c:tx>
            <c:v>Nat Salients (normal)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'Nat. Salients'!$L$2:$L$16</c:f>
              <c:numCache>
                <c:formatCode>0.00</c:formatCode>
                <c:ptCount val="15"/>
                <c:pt idx="0">
                  <c:v>0.88888888888888884</c:v>
                </c:pt>
                <c:pt idx="1">
                  <c:v>2.0454545454545454</c:v>
                </c:pt>
                <c:pt idx="2">
                  <c:v>0.76190476190476186</c:v>
                </c:pt>
                <c:pt idx="3">
                  <c:v>0.7142857142857143</c:v>
                </c:pt>
                <c:pt idx="4">
                  <c:v>0.6</c:v>
                </c:pt>
                <c:pt idx="5">
                  <c:v>3.5294117647058822</c:v>
                </c:pt>
                <c:pt idx="6">
                  <c:v>2.8</c:v>
                </c:pt>
                <c:pt idx="7">
                  <c:v>2.5</c:v>
                </c:pt>
                <c:pt idx="8">
                  <c:v>2.2999999999999998</c:v>
                </c:pt>
                <c:pt idx="9">
                  <c:v>0.66666666666666663</c:v>
                </c:pt>
                <c:pt idx="10">
                  <c:v>1</c:v>
                </c:pt>
                <c:pt idx="11">
                  <c:v>1</c:v>
                </c:pt>
                <c:pt idx="12">
                  <c:v>1.6666666666666667</c:v>
                </c:pt>
                <c:pt idx="13">
                  <c:v>2.6666666666666665</c:v>
                </c:pt>
                <c:pt idx="14">
                  <c:v>0.5</c:v>
                </c:pt>
              </c:numCache>
            </c:numRef>
          </c:xVal>
          <c:yVal>
            <c:numRef>
              <c:f>'Nat. Salients'!$J$2:$J$16</c:f>
              <c:numCache>
                <c:formatCode>0.00</c:formatCode>
                <c:ptCount val="15"/>
                <c:pt idx="0">
                  <c:v>0.2</c:v>
                </c:pt>
                <c:pt idx="1">
                  <c:v>0.20930232558139536</c:v>
                </c:pt>
                <c:pt idx="2">
                  <c:v>0.27500000000000002</c:v>
                </c:pt>
                <c:pt idx="3">
                  <c:v>0.3235294117647059</c:v>
                </c:pt>
                <c:pt idx="4">
                  <c:v>0.37142857142857144</c:v>
                </c:pt>
                <c:pt idx="5">
                  <c:v>0.4</c:v>
                </c:pt>
                <c:pt idx="6">
                  <c:v>0.41176470588235292</c:v>
                </c:pt>
                <c:pt idx="7">
                  <c:v>0.45</c:v>
                </c:pt>
                <c:pt idx="8">
                  <c:v>0.5</c:v>
                </c:pt>
                <c:pt idx="9">
                  <c:v>0.54166666666666663</c:v>
                </c:pt>
                <c:pt idx="10">
                  <c:v>0.55000000000000004</c:v>
                </c:pt>
                <c:pt idx="11">
                  <c:v>0.625</c:v>
                </c:pt>
                <c:pt idx="12">
                  <c:v>0.66666666666666663</c:v>
                </c:pt>
                <c:pt idx="13">
                  <c:v>0.5714285714285714</c:v>
                </c:pt>
                <c:pt idx="14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DA-4411-9559-B9A1B79E6062}"/>
            </c:ext>
          </c:extLst>
        </c:ser>
        <c:ser>
          <c:idx val="8"/>
          <c:order val="1"/>
          <c:tx>
            <c:v>Nat Salients (weak)</c:v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'Nat. Salients'!$L$17:$L$20</c:f>
              <c:numCache>
                <c:formatCode>0.00</c:formatCode>
                <c:ptCount val="4"/>
                <c:pt idx="0">
                  <c:v>6.4</c:v>
                </c:pt>
                <c:pt idx="1">
                  <c:v>7</c:v>
                </c:pt>
                <c:pt idx="2">
                  <c:v>6.5</c:v>
                </c:pt>
                <c:pt idx="3">
                  <c:v>8</c:v>
                </c:pt>
              </c:numCache>
            </c:numRef>
          </c:xVal>
          <c:yVal>
            <c:numRef>
              <c:f>'Nat. Salients'!$J$17:$J$20</c:f>
              <c:numCache>
                <c:formatCode>0.00</c:formatCode>
                <c:ptCount val="4"/>
                <c:pt idx="0">
                  <c:v>0.12</c:v>
                </c:pt>
                <c:pt idx="1">
                  <c:v>0.246</c:v>
                </c:pt>
                <c:pt idx="2">
                  <c:v>0.25454545454545452</c:v>
                </c:pt>
                <c:pt idx="3">
                  <c:v>0.61052631578947369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FDA-4411-9559-B9A1B79E6062}"/>
            </c:ext>
          </c:extLst>
        </c:ser>
        <c:ser>
          <c:idx val="1"/>
          <c:order val="2"/>
          <c:tx>
            <c:v>Single artif det BW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'Detached BW'!$L$26:$L$27</c:f>
              <c:numCache>
                <c:formatCode>0.00</c:formatCode>
                <c:ptCount val="2"/>
                <c:pt idx="0">
                  <c:v>4.166666666666667</c:v>
                </c:pt>
                <c:pt idx="1">
                  <c:v>2.2000000000000002</c:v>
                </c:pt>
              </c:numCache>
            </c:numRef>
          </c:xVal>
          <c:yVal>
            <c:numRef>
              <c:f>'Detached BW'!$J$26:$J$27</c:f>
              <c:numCache>
                <c:formatCode>0.00</c:formatCode>
                <c:ptCount val="2"/>
                <c:pt idx="0">
                  <c:v>0.32727272727272727</c:v>
                </c:pt>
                <c:pt idx="1">
                  <c:v>0.4375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FDA-4411-9559-B9A1B79E6062}"/>
            </c:ext>
          </c:extLst>
        </c:ser>
        <c:ser>
          <c:idx val="2"/>
          <c:order val="3"/>
          <c:tx>
            <c:v>Multiple artif det BW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'Detached BW'!$L$28:$L$30</c:f>
              <c:numCache>
                <c:formatCode>0.00</c:formatCode>
                <c:ptCount val="3"/>
                <c:pt idx="0">
                  <c:v>0.61538461538461542</c:v>
                </c:pt>
                <c:pt idx="1">
                  <c:v>0.5625</c:v>
                </c:pt>
                <c:pt idx="2">
                  <c:v>1</c:v>
                </c:pt>
              </c:numCache>
            </c:numRef>
          </c:xVal>
          <c:yVal>
            <c:numRef>
              <c:f>'Detached BW'!$J$28:$J$30</c:f>
              <c:numCache>
                <c:formatCode>0.00</c:formatCode>
                <c:ptCount val="3"/>
                <c:pt idx="0">
                  <c:v>0.46666666666666667</c:v>
                </c:pt>
                <c:pt idx="1">
                  <c:v>0.51851851851851849</c:v>
                </c:pt>
                <c:pt idx="2">
                  <c:v>0.67647058823529416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FDA-4411-9559-B9A1B79E6062}"/>
            </c:ext>
          </c:extLst>
        </c:ser>
        <c:ser>
          <c:idx val="3"/>
          <c:order val="4"/>
          <c:tx>
            <c:v>L/D=0.65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DA-4411-9559-B9A1B79E6062}"/>
                </c:ext>
              </c:extLst>
            </c:dLbl>
            <c:dLbl>
              <c:idx val="1"/>
              <c:layout>
                <c:manualLayout>
                  <c:x val="-5.0666656027998733E-2"/>
                  <c:y val="-3.399434438798878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DA-4411-9559-B9A1B79E6062}"/>
                </c:ext>
              </c:extLst>
            </c:dLbl>
            <c:spPr>
              <a:solidFill>
                <a:srgbClr val="ED7D31">
                  <a:lumMod val="20000"/>
                  <a:lumOff val="80000"/>
                </a:srgb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(FIG!$C$103,FIG!$C$105)</c:f>
              <c:numCache>
                <c:formatCode>General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xVal>
          <c:yVal>
            <c:numRef>
              <c:f>(FIG!$B$103,FIG!$B$105)</c:f>
              <c:numCache>
                <c:formatCode>General</c:formatCode>
                <c:ptCount val="2"/>
                <c:pt idx="0">
                  <c:v>0.65</c:v>
                </c:pt>
                <c:pt idx="1">
                  <c:v>0.65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FDA-4411-9559-B9A1B79E6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9328280"/>
        <c:axId val="733250408"/>
      </c:scatterChart>
      <c:valAx>
        <c:axId val="729328280"/>
        <c:scaling>
          <c:orientation val="maxMin"/>
          <c:max val="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b/d</a:t>
                </a:r>
              </a:p>
            </c:rich>
          </c:tx>
          <c:layout>
            <c:manualLayout>
              <c:xMode val="edge"/>
              <c:yMode val="edge"/>
              <c:x val="0.10880102702340637"/>
              <c:y val="0.905001583792321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250408"/>
        <c:crosses val="autoZero"/>
        <c:crossBetween val="midCat"/>
        <c:majorUnit val="2"/>
      </c:valAx>
      <c:valAx>
        <c:axId val="733250408"/>
        <c:scaling>
          <c:orientation val="minMax"/>
          <c:max val="1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L/D</a:t>
                </a:r>
              </a:p>
            </c:rich>
          </c:tx>
          <c:layout>
            <c:manualLayout>
              <c:xMode val="edge"/>
              <c:yMode val="edge"/>
              <c:x val="0.93422195606888081"/>
              <c:y val="0.374766680958767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32828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t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6733329819773266"/>
          <c:y val="0.11919466251435305"/>
          <c:w val="0.63866653256345773"/>
          <c:h val="0.12211089461729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Natural &amp; Artificial Tombolos</a:t>
            </a:r>
          </a:p>
        </c:rich>
      </c:tx>
      <c:layout>
        <c:manualLayout>
          <c:xMode val="edge"/>
          <c:yMode val="edge"/>
          <c:x val="0.32953410878285017"/>
          <c:y val="1.5950377139760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Nat Tombolos (normal)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'Nat. Tombolos'!$K$2:$K$40</c:f>
              <c:numCache>
                <c:formatCode>0.00</c:formatCode>
                <c:ptCount val="39"/>
                <c:pt idx="0">
                  <c:v>0.3</c:v>
                </c:pt>
                <c:pt idx="1">
                  <c:v>0.31176470588235294</c:v>
                </c:pt>
                <c:pt idx="2">
                  <c:v>9.0909090909090912E-2</c:v>
                </c:pt>
                <c:pt idx="3">
                  <c:v>0.34210526315789475</c:v>
                </c:pt>
                <c:pt idx="4">
                  <c:v>0.3</c:v>
                </c:pt>
                <c:pt idx="5">
                  <c:v>0.11538461538461539</c:v>
                </c:pt>
                <c:pt idx="6">
                  <c:v>5.5555555555555552E-2</c:v>
                </c:pt>
                <c:pt idx="7">
                  <c:v>9.0909090909090912E-2</c:v>
                </c:pt>
                <c:pt idx="8">
                  <c:v>0.16666666666666666</c:v>
                </c:pt>
                <c:pt idx="9">
                  <c:v>7.4999999999999997E-2</c:v>
                </c:pt>
                <c:pt idx="10">
                  <c:v>0.10714285714285714</c:v>
                </c:pt>
                <c:pt idx="11">
                  <c:v>0.28409090909090912</c:v>
                </c:pt>
                <c:pt idx="12">
                  <c:v>8.6956521739130432E-2</c:v>
                </c:pt>
                <c:pt idx="13">
                  <c:v>7.407407407407407E-2</c:v>
                </c:pt>
                <c:pt idx="14">
                  <c:v>0.32142857142857145</c:v>
                </c:pt>
                <c:pt idx="15">
                  <c:v>0.64</c:v>
                </c:pt>
                <c:pt idx="16">
                  <c:v>0.4642857142857143</c:v>
                </c:pt>
                <c:pt idx="17">
                  <c:v>4.5454545454545456E-2</c:v>
                </c:pt>
                <c:pt idx="18">
                  <c:v>0.27</c:v>
                </c:pt>
                <c:pt idx="19">
                  <c:v>0.33333333333333331</c:v>
                </c:pt>
                <c:pt idx="20">
                  <c:v>0.11842105263157894</c:v>
                </c:pt>
                <c:pt idx="21">
                  <c:v>0.17499999999999999</c:v>
                </c:pt>
                <c:pt idx="22">
                  <c:v>0.5</c:v>
                </c:pt>
                <c:pt idx="23">
                  <c:v>0.9</c:v>
                </c:pt>
                <c:pt idx="24">
                  <c:v>0.87272727272727268</c:v>
                </c:pt>
                <c:pt idx="25">
                  <c:v>0.33333333333333331</c:v>
                </c:pt>
                <c:pt idx="26">
                  <c:v>0.31578947368421051</c:v>
                </c:pt>
                <c:pt idx="27">
                  <c:v>0.2</c:v>
                </c:pt>
                <c:pt idx="28">
                  <c:v>0.4375</c:v>
                </c:pt>
                <c:pt idx="29">
                  <c:v>0.6</c:v>
                </c:pt>
                <c:pt idx="30">
                  <c:v>0.58333333333333337</c:v>
                </c:pt>
                <c:pt idx="31">
                  <c:v>0.5625</c:v>
                </c:pt>
                <c:pt idx="32">
                  <c:v>1.25</c:v>
                </c:pt>
                <c:pt idx="33">
                  <c:v>0.22727272727272727</c:v>
                </c:pt>
                <c:pt idx="34">
                  <c:v>0.3125</c:v>
                </c:pt>
                <c:pt idx="35">
                  <c:v>0.4</c:v>
                </c:pt>
                <c:pt idx="36">
                  <c:v>0.7</c:v>
                </c:pt>
                <c:pt idx="37">
                  <c:v>0.38461538461538464</c:v>
                </c:pt>
                <c:pt idx="38">
                  <c:v>1.4166666666666667</c:v>
                </c:pt>
              </c:numCache>
            </c:numRef>
          </c:xVal>
          <c:yVal>
            <c:numRef>
              <c:f>'Nat. Tombolos'!$J$2:$J$40</c:f>
              <c:numCache>
                <c:formatCode>0.00</c:formatCode>
                <c:ptCount val="39"/>
                <c:pt idx="0">
                  <c:v>0.75</c:v>
                </c:pt>
                <c:pt idx="1">
                  <c:v>0.76470588235294112</c:v>
                </c:pt>
                <c:pt idx="2">
                  <c:v>0.81818181818181823</c:v>
                </c:pt>
                <c:pt idx="3">
                  <c:v>0.84210526315789469</c:v>
                </c:pt>
                <c:pt idx="4">
                  <c:v>0.85</c:v>
                </c:pt>
                <c:pt idx="5">
                  <c:v>0.88461538461538458</c:v>
                </c:pt>
                <c:pt idx="6">
                  <c:v>0.88888888888888884</c:v>
                </c:pt>
                <c:pt idx="7">
                  <c:v>1</c:v>
                </c:pt>
                <c:pt idx="8">
                  <c:v>1</c:v>
                </c:pt>
                <c:pt idx="9">
                  <c:v>1.075</c:v>
                </c:pt>
                <c:pt idx="10">
                  <c:v>1.1071428571428572</c:v>
                </c:pt>
                <c:pt idx="11">
                  <c:v>1.1363636363636365</c:v>
                </c:pt>
                <c:pt idx="12">
                  <c:v>1.173913043478261</c:v>
                </c:pt>
                <c:pt idx="13">
                  <c:v>1.2222222222222223</c:v>
                </c:pt>
                <c:pt idx="14">
                  <c:v>1.25</c:v>
                </c:pt>
                <c:pt idx="15">
                  <c:v>1.4</c:v>
                </c:pt>
                <c:pt idx="16">
                  <c:v>1.4285714285714286</c:v>
                </c:pt>
                <c:pt idx="17">
                  <c:v>1.4545454545454546</c:v>
                </c:pt>
                <c:pt idx="18">
                  <c:v>1.46</c:v>
                </c:pt>
                <c:pt idx="19">
                  <c:v>1.6</c:v>
                </c:pt>
                <c:pt idx="20">
                  <c:v>1.7105263157894737</c:v>
                </c:pt>
                <c:pt idx="21">
                  <c:v>1.75</c:v>
                </c:pt>
                <c:pt idx="22">
                  <c:v>1.8</c:v>
                </c:pt>
                <c:pt idx="23">
                  <c:v>1.9</c:v>
                </c:pt>
                <c:pt idx="24">
                  <c:v>2.1090909090909089</c:v>
                </c:pt>
                <c:pt idx="25">
                  <c:v>2.1666666666666665</c:v>
                </c:pt>
                <c:pt idx="26">
                  <c:v>2.2105263157894739</c:v>
                </c:pt>
                <c:pt idx="27">
                  <c:v>2.25</c:v>
                </c:pt>
                <c:pt idx="28">
                  <c:v>2.375</c:v>
                </c:pt>
                <c:pt idx="29">
                  <c:v>2.4666666666666668</c:v>
                </c:pt>
                <c:pt idx="30">
                  <c:v>2.5</c:v>
                </c:pt>
                <c:pt idx="31">
                  <c:v>3.125</c:v>
                </c:pt>
                <c:pt idx="32">
                  <c:v>3.6</c:v>
                </c:pt>
                <c:pt idx="33">
                  <c:v>3.6363636363636362</c:v>
                </c:pt>
                <c:pt idx="34">
                  <c:v>3.75</c:v>
                </c:pt>
                <c:pt idx="35">
                  <c:v>4.8666666666666663</c:v>
                </c:pt>
                <c:pt idx="36">
                  <c:v>5</c:v>
                </c:pt>
                <c:pt idx="37">
                  <c:v>6.9230769230769234</c:v>
                </c:pt>
                <c:pt idx="38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4F-46BE-9441-1AD4DB0AF95F}"/>
            </c:ext>
          </c:extLst>
        </c:ser>
        <c:ser>
          <c:idx val="8"/>
          <c:order val="1"/>
          <c:tx>
            <c:v>Nat Tombolos (fat)</c:v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'Nat. Tombolos'!$K$41:$K$59</c:f>
              <c:numCache>
                <c:formatCode>0.00</c:formatCode>
                <c:ptCount val="19"/>
                <c:pt idx="0">
                  <c:v>0.32222222222222224</c:v>
                </c:pt>
                <c:pt idx="1">
                  <c:v>0.61111111111111116</c:v>
                </c:pt>
                <c:pt idx="2">
                  <c:v>0.42499999999999999</c:v>
                </c:pt>
                <c:pt idx="3">
                  <c:v>0.5</c:v>
                </c:pt>
                <c:pt idx="4">
                  <c:v>0.66666666666666663</c:v>
                </c:pt>
                <c:pt idx="5">
                  <c:v>0.6</c:v>
                </c:pt>
                <c:pt idx="6">
                  <c:v>0.69565217391304346</c:v>
                </c:pt>
                <c:pt idx="7">
                  <c:v>0.8571428571428571</c:v>
                </c:pt>
                <c:pt idx="8">
                  <c:v>0.66666666666666663</c:v>
                </c:pt>
                <c:pt idx="9">
                  <c:v>0.58333333333333337</c:v>
                </c:pt>
                <c:pt idx="10">
                  <c:v>0.9</c:v>
                </c:pt>
                <c:pt idx="11">
                  <c:v>0.7142857142857143</c:v>
                </c:pt>
                <c:pt idx="12">
                  <c:v>1.0714285714285714</c:v>
                </c:pt>
                <c:pt idx="13">
                  <c:v>1.0307692307692307</c:v>
                </c:pt>
                <c:pt idx="14">
                  <c:v>1</c:v>
                </c:pt>
                <c:pt idx="15">
                  <c:v>1.25</c:v>
                </c:pt>
                <c:pt idx="16">
                  <c:v>1.3333333333333333</c:v>
                </c:pt>
                <c:pt idx="17">
                  <c:v>2.6</c:v>
                </c:pt>
                <c:pt idx="18">
                  <c:v>5.15</c:v>
                </c:pt>
              </c:numCache>
            </c:numRef>
          </c:xVal>
          <c:yVal>
            <c:numRef>
              <c:f>'Nat. Tombolos'!$J$41:$J$59</c:f>
              <c:numCache>
                <c:formatCode>0.00</c:formatCode>
                <c:ptCount val="19"/>
                <c:pt idx="0">
                  <c:v>0.66666666666666663</c:v>
                </c:pt>
                <c:pt idx="1">
                  <c:v>0.61111111111111116</c:v>
                </c:pt>
                <c:pt idx="2">
                  <c:v>0.70833333333333337</c:v>
                </c:pt>
                <c:pt idx="3">
                  <c:v>0.75</c:v>
                </c:pt>
                <c:pt idx="4">
                  <c:v>0.88888888888888884</c:v>
                </c:pt>
                <c:pt idx="5">
                  <c:v>0.9</c:v>
                </c:pt>
                <c:pt idx="6">
                  <c:v>0.95652173913043481</c:v>
                </c:pt>
                <c:pt idx="7">
                  <c:v>1</c:v>
                </c:pt>
                <c:pt idx="8">
                  <c:v>1</c:v>
                </c:pt>
                <c:pt idx="9">
                  <c:v>1.0833333333333333</c:v>
                </c:pt>
                <c:pt idx="10">
                  <c:v>1.2</c:v>
                </c:pt>
                <c:pt idx="11">
                  <c:v>1.2142857142857142</c:v>
                </c:pt>
                <c:pt idx="12">
                  <c:v>1.3571428571428572</c:v>
                </c:pt>
                <c:pt idx="13">
                  <c:v>1.476923076923077</c:v>
                </c:pt>
                <c:pt idx="14">
                  <c:v>1.5</c:v>
                </c:pt>
                <c:pt idx="15">
                  <c:v>1.55</c:v>
                </c:pt>
                <c:pt idx="16">
                  <c:v>1.8518518518518519</c:v>
                </c:pt>
                <c:pt idx="17">
                  <c:v>6.2</c:v>
                </c:pt>
                <c:pt idx="18">
                  <c:v>6.75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4F-46BE-9441-1AD4DB0AF95F}"/>
            </c:ext>
          </c:extLst>
        </c:ser>
        <c:ser>
          <c:idx val="9"/>
          <c:order val="2"/>
          <c:tx>
            <c:v>Nat Tombolos (umbilical)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6"/>
            <c:spPr>
              <a:solidFill>
                <a:schemeClr val="accent4">
                  <a:lumMod val="6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</c:marker>
          <c:xVal>
            <c:numRef>
              <c:f>'Nat. Tombolos'!$K$60:$K$76</c:f>
              <c:numCache>
                <c:formatCode>0.00</c:formatCode>
                <c:ptCount val="17"/>
                <c:pt idx="0">
                  <c:v>2.2222222222222222E-3</c:v>
                </c:pt>
                <c:pt idx="1">
                  <c:v>5.8823529411764705E-3</c:v>
                </c:pt>
                <c:pt idx="2">
                  <c:v>3.5714285714285713E-3</c:v>
                </c:pt>
                <c:pt idx="3">
                  <c:v>0.01</c:v>
                </c:pt>
                <c:pt idx="4">
                  <c:v>3.1250000000000002E-3</c:v>
                </c:pt>
                <c:pt idx="5">
                  <c:v>2.8301886792452831E-2</c:v>
                </c:pt>
                <c:pt idx="6">
                  <c:v>2.7272727272727271E-2</c:v>
                </c:pt>
                <c:pt idx="7">
                  <c:v>0.05</c:v>
                </c:pt>
                <c:pt idx="8">
                  <c:v>0.04</c:v>
                </c:pt>
                <c:pt idx="9">
                  <c:v>2E-3</c:v>
                </c:pt>
                <c:pt idx="10">
                  <c:v>4.8000000000000001E-2</c:v>
                </c:pt>
                <c:pt idx="11">
                  <c:v>0.05</c:v>
                </c:pt>
                <c:pt idx="12">
                  <c:v>8.3333333333333332E-3</c:v>
                </c:pt>
                <c:pt idx="13">
                  <c:v>0.12727272727272726</c:v>
                </c:pt>
                <c:pt idx="14">
                  <c:v>0.03</c:v>
                </c:pt>
                <c:pt idx="15">
                  <c:v>0.3</c:v>
                </c:pt>
                <c:pt idx="16">
                  <c:v>0.43333333333333335</c:v>
                </c:pt>
              </c:numCache>
            </c:numRef>
          </c:xVal>
          <c:yVal>
            <c:numRef>
              <c:f>'Nat. Tombolos'!$J$60:$J$76</c:f>
              <c:numCache>
                <c:formatCode>0.00</c:formatCode>
                <c:ptCount val="17"/>
                <c:pt idx="0">
                  <c:v>0.57777777777777772</c:v>
                </c:pt>
                <c:pt idx="1">
                  <c:v>0.6470588235294118</c:v>
                </c:pt>
                <c:pt idx="2">
                  <c:v>0.6785714285714286</c:v>
                </c:pt>
                <c:pt idx="3">
                  <c:v>0.7</c:v>
                </c:pt>
                <c:pt idx="4">
                  <c:v>0.8125</c:v>
                </c:pt>
                <c:pt idx="5">
                  <c:v>0.94339622641509435</c:v>
                </c:pt>
                <c:pt idx="6">
                  <c:v>1</c:v>
                </c:pt>
                <c:pt idx="7">
                  <c:v>1.05</c:v>
                </c:pt>
                <c:pt idx="8">
                  <c:v>1.1399999999999999</c:v>
                </c:pt>
                <c:pt idx="9">
                  <c:v>1.2</c:v>
                </c:pt>
                <c:pt idx="10">
                  <c:v>1.2</c:v>
                </c:pt>
                <c:pt idx="11">
                  <c:v>1.5</c:v>
                </c:pt>
                <c:pt idx="12">
                  <c:v>1.6666666666666667</c:v>
                </c:pt>
                <c:pt idx="13">
                  <c:v>2.4545454545454546</c:v>
                </c:pt>
                <c:pt idx="14">
                  <c:v>3.6</c:v>
                </c:pt>
                <c:pt idx="15">
                  <c:v>7.4</c:v>
                </c:pt>
                <c:pt idx="16">
                  <c:v>9.3333333333333339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64F-46BE-9441-1AD4DB0AF95F}"/>
            </c:ext>
          </c:extLst>
        </c:ser>
        <c:ser>
          <c:idx val="3"/>
          <c:order val="3"/>
          <c:tx>
            <c:v>Single artif tombolos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'Detached BW'!$K$2:$K$13</c:f>
              <c:numCache>
                <c:formatCode>0.00</c:formatCode>
                <c:ptCount val="12"/>
                <c:pt idx="0">
                  <c:v>0.48</c:v>
                </c:pt>
                <c:pt idx="1">
                  <c:v>0.19444444444444445</c:v>
                </c:pt>
                <c:pt idx="2">
                  <c:v>0.21739130434782608</c:v>
                </c:pt>
                <c:pt idx="3">
                  <c:v>0.11764705882352941</c:v>
                </c:pt>
                <c:pt idx="4">
                  <c:v>0.53103448275862064</c:v>
                </c:pt>
                <c:pt idx="5">
                  <c:v>0.5641025641025641</c:v>
                </c:pt>
                <c:pt idx="6" formatCode="General">
                  <c:v>0.4</c:v>
                </c:pt>
                <c:pt idx="7">
                  <c:v>0.72222222222222221</c:v>
                </c:pt>
                <c:pt idx="8">
                  <c:v>0.93333333333333335</c:v>
                </c:pt>
                <c:pt idx="9">
                  <c:v>0.26</c:v>
                </c:pt>
                <c:pt idx="10">
                  <c:v>1</c:v>
                </c:pt>
                <c:pt idx="11">
                  <c:v>1</c:v>
                </c:pt>
              </c:numCache>
            </c:numRef>
          </c:xVal>
          <c:yVal>
            <c:numRef>
              <c:f>'Detached BW'!$J$2:$J$13</c:f>
              <c:numCache>
                <c:formatCode>0.00</c:formatCode>
                <c:ptCount val="12"/>
                <c:pt idx="0">
                  <c:v>0.82</c:v>
                </c:pt>
                <c:pt idx="1">
                  <c:v>0.83333333333333337</c:v>
                </c:pt>
                <c:pt idx="2">
                  <c:v>0.86956521739130432</c:v>
                </c:pt>
                <c:pt idx="3">
                  <c:v>1</c:v>
                </c:pt>
                <c:pt idx="4">
                  <c:v>1</c:v>
                </c:pt>
                <c:pt idx="5">
                  <c:v>1.1282051282051282</c:v>
                </c:pt>
                <c:pt idx="6" formatCode="General">
                  <c:v>1.35</c:v>
                </c:pt>
                <c:pt idx="7">
                  <c:v>1.6666666666666667</c:v>
                </c:pt>
                <c:pt idx="8">
                  <c:v>1.7777777777777777</c:v>
                </c:pt>
                <c:pt idx="9">
                  <c:v>1.8</c:v>
                </c:pt>
                <c:pt idx="10">
                  <c:v>2</c:v>
                </c:pt>
                <c:pt idx="11">
                  <c:v>2.2307692307692308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64F-46BE-9441-1AD4DB0AF95F}"/>
            </c:ext>
          </c:extLst>
        </c:ser>
        <c:ser>
          <c:idx val="6"/>
          <c:order val="4"/>
          <c:tx>
            <c:v>Multiple artif tombolos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'Detached BW'!$K$14:$K$24</c:f>
              <c:numCache>
                <c:formatCode>0.00</c:formatCode>
                <c:ptCount val="11"/>
                <c:pt idx="0">
                  <c:v>3.5714285714285712E-2</c:v>
                </c:pt>
                <c:pt idx="1">
                  <c:v>0.15</c:v>
                </c:pt>
                <c:pt idx="2">
                  <c:v>0.14285714285714285</c:v>
                </c:pt>
                <c:pt idx="3">
                  <c:v>0.17647058823529413</c:v>
                </c:pt>
                <c:pt idx="4">
                  <c:v>0.4</c:v>
                </c:pt>
                <c:pt idx="5">
                  <c:v>0.1</c:v>
                </c:pt>
                <c:pt idx="6">
                  <c:v>0.3</c:v>
                </c:pt>
                <c:pt idx="7">
                  <c:v>0.19354838709677419</c:v>
                </c:pt>
                <c:pt idx="8">
                  <c:v>0.33333333333333331</c:v>
                </c:pt>
                <c:pt idx="9">
                  <c:v>0.4</c:v>
                </c:pt>
                <c:pt idx="10">
                  <c:v>0.76923076923076927</c:v>
                </c:pt>
              </c:numCache>
            </c:numRef>
          </c:xVal>
          <c:yVal>
            <c:numRef>
              <c:f>'Detached BW'!$J$14:$J$24</c:f>
              <c:numCache>
                <c:formatCode>0.00</c:formatCode>
                <c:ptCount val="11"/>
                <c:pt idx="0">
                  <c:v>0.6071428571428571</c:v>
                </c:pt>
                <c:pt idx="1">
                  <c:v>0.69444444444444442</c:v>
                </c:pt>
                <c:pt idx="2">
                  <c:v>0.8571428571428571</c:v>
                </c:pt>
                <c:pt idx="3">
                  <c:v>0.88235294117647056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1.064516129032258</c:v>
                </c:pt>
                <c:pt idx="8">
                  <c:v>1.3666666666666667</c:v>
                </c:pt>
                <c:pt idx="9">
                  <c:v>1.55</c:v>
                </c:pt>
                <c:pt idx="10">
                  <c:v>1.5769230769230769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64F-46BE-9441-1AD4DB0AF95F}"/>
            </c:ext>
          </c:extLst>
        </c:ser>
        <c:ser>
          <c:idx val="1"/>
          <c:order val="5"/>
          <c:tx>
            <c:v>b/L = 1.0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4F-46BE-9441-1AD4DB0AF95F}"/>
                </c:ext>
              </c:extLst>
            </c:dLbl>
            <c:dLbl>
              <c:idx val="1"/>
              <c:layout>
                <c:manualLayout>
                  <c:x val="-4.7875523638539795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4F-46BE-9441-1AD4DB0AF95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(FIG!$C$91,FIG!$C$92)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(FIG!$B$91,FIG!$B$92)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564F-46BE-9441-1AD4DB0AF95F}"/>
            </c:ext>
          </c:extLst>
        </c:ser>
        <c:ser>
          <c:idx val="2"/>
          <c:order val="6"/>
          <c:tx>
            <c:v>b/L = 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4F-46BE-9441-1AD4DB0AF95F}"/>
                </c:ext>
              </c:extLst>
            </c:dLbl>
            <c:dLbl>
              <c:idx val="1"/>
              <c:layout>
                <c:manualLayout>
                  <c:x val="-4.7875523638539795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64F-46BE-9441-1AD4DB0AF95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(FIG!$C$91,FIG!$C$94)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(FIG!$B$91,FIG!$B$94)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564F-46BE-9441-1AD4DB0AF95F}"/>
            </c:ext>
          </c:extLst>
        </c:ser>
        <c:ser>
          <c:idx val="4"/>
          <c:order val="7"/>
          <c:tx>
            <c:v>b/L = 0.25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64F-46BE-9441-1AD4DB0AF95F}"/>
                </c:ext>
              </c:extLst>
            </c:dLbl>
            <c:dLbl>
              <c:idx val="1"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64F-46BE-9441-1AD4DB0AF95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(FIG!$C$91,FIG!$C$96)</c:f>
              <c:numCache>
                <c:formatCode>General</c:formatCode>
                <c:ptCount val="2"/>
                <c:pt idx="0">
                  <c:v>0</c:v>
                </c:pt>
                <c:pt idx="1">
                  <c:v>0.5</c:v>
                </c:pt>
              </c:numCache>
            </c:numRef>
          </c:xVal>
          <c:yVal>
            <c:numRef>
              <c:f>(FIG!$B$91,FIG!$B$96)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564F-46BE-9441-1AD4DB0AF95F}"/>
            </c:ext>
          </c:extLst>
        </c:ser>
        <c:ser>
          <c:idx val="5"/>
          <c:order val="8"/>
          <c:tx>
            <c:v>b/L = 0.15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64F-46BE-9441-1AD4DB0AF95F}"/>
                </c:ext>
              </c:extLst>
            </c:dLbl>
            <c:dLbl>
              <c:idx val="1"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64F-46BE-9441-1AD4DB0AF95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(FIG!$C$91,FIG!$C$98)</c:f>
              <c:numCache>
                <c:formatCode>General</c:formatCode>
                <c:ptCount val="2"/>
                <c:pt idx="0">
                  <c:v>0</c:v>
                </c:pt>
                <c:pt idx="1">
                  <c:v>0.3</c:v>
                </c:pt>
              </c:numCache>
            </c:numRef>
          </c:xVal>
          <c:yVal>
            <c:numRef>
              <c:f>(FIG!$B$91,FIG!$B$98)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564F-46BE-9441-1AD4DB0AF95F}"/>
            </c:ext>
          </c:extLst>
        </c:ser>
        <c:ser>
          <c:idx val="7"/>
          <c:order val="9"/>
          <c:tx>
            <c:v>b/L = 0.05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2">
                    <a:lumMod val="60000"/>
                  </a:schemeClr>
                </a:solidFill>
                <a:ln w="9525">
                  <a:solidFill>
                    <a:schemeClr val="accent2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564F-46BE-9441-1AD4DB0AF95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64F-46BE-9441-1AD4DB0AF95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(FIG!$C$91,FIG!$C$100)</c:f>
              <c:numCache>
                <c:formatCode>General</c:formatCode>
                <c:ptCount val="2"/>
                <c:pt idx="0">
                  <c:v>0</c:v>
                </c:pt>
                <c:pt idx="1">
                  <c:v>0.1</c:v>
                </c:pt>
              </c:numCache>
            </c:numRef>
          </c:xVal>
          <c:yVal>
            <c:numRef>
              <c:f>(FIG!$B$91,FIG!$B$100)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564F-46BE-9441-1AD4DB0AF95F}"/>
            </c:ext>
          </c:extLst>
        </c:ser>
        <c:ser>
          <c:idx val="10"/>
          <c:order val="10"/>
          <c:tx>
            <c:v>L/D=0.65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64F-46BE-9441-1AD4DB0AF95F}"/>
                </c:ext>
              </c:extLst>
            </c:dLbl>
            <c:dLbl>
              <c:idx val="1"/>
              <c:layout>
                <c:manualLayout>
                  <c:x val="-1.7554155880357907E-16"/>
                  <c:y val="-1.8018014366174385E-2"/>
                </c:manualLayout>
              </c:layout>
              <c:spPr>
                <a:solidFill>
                  <a:srgbClr val="ED7D31">
                    <a:lumMod val="20000"/>
                    <a:lumOff val="80000"/>
                  </a:srgb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A-564F-46BE-9441-1AD4DB0AF95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(FIG!$C$103,FIG!$C$104)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(FIG!$B$103,FIG!$B$104)</c:f>
              <c:numCache>
                <c:formatCode>General</c:formatCode>
                <c:ptCount val="2"/>
                <c:pt idx="0">
                  <c:v>0.65</c:v>
                </c:pt>
                <c:pt idx="1">
                  <c:v>0.65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564F-46BE-9441-1AD4DB0AF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9328280"/>
        <c:axId val="733250408"/>
      </c:scatterChart>
      <c:valAx>
        <c:axId val="7293282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b/D</a:t>
                </a:r>
              </a:p>
            </c:rich>
          </c:tx>
          <c:layout>
            <c:manualLayout>
              <c:xMode val="edge"/>
              <c:yMode val="edge"/>
              <c:x val="0.85160284048874479"/>
              <c:y val="0.93544693302817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250408"/>
        <c:crosses val="autoZero"/>
        <c:crossBetween val="midCat"/>
        <c:majorUnit val="0.2"/>
      </c:valAx>
      <c:valAx>
        <c:axId val="73325040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L/D</a:t>
                </a:r>
              </a:p>
            </c:rich>
          </c:tx>
          <c:layout>
            <c:manualLayout>
              <c:xMode val="edge"/>
              <c:yMode val="edge"/>
              <c:x val="2.472073396570492E-2"/>
              <c:y val="0.60537052881076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32828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t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ayout>
        <c:manualLayout>
          <c:xMode val="edge"/>
          <c:yMode val="edge"/>
          <c:x val="0.14913074824354317"/>
          <c:y val="7.0841859270606253E-2"/>
          <c:w val="0.79030822224421227"/>
          <c:h val="8.3012174218998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Natural &amp; Artificial Tombolos</a:t>
            </a:r>
          </a:p>
        </c:rich>
      </c:tx>
      <c:layout>
        <c:manualLayout>
          <c:xMode val="edge"/>
          <c:yMode val="edge"/>
          <c:x val="0.32953410878285017"/>
          <c:y val="1.5950377139760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Nat Tombolos (normal)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'Nat. Tombolos'!$L$2:$L$40</c:f>
              <c:numCache>
                <c:formatCode>0.00</c:formatCode>
                <c:ptCount val="39"/>
                <c:pt idx="0">
                  <c:v>0.4</c:v>
                </c:pt>
                <c:pt idx="1">
                  <c:v>0.40769230769230769</c:v>
                </c:pt>
                <c:pt idx="2">
                  <c:v>0.1111111111111111</c:v>
                </c:pt>
                <c:pt idx="3">
                  <c:v>0.40625</c:v>
                </c:pt>
                <c:pt idx="4">
                  <c:v>0.35294117647058826</c:v>
                </c:pt>
                <c:pt idx="5">
                  <c:v>0.13043478260869565</c:v>
                </c:pt>
                <c:pt idx="6">
                  <c:v>6.25E-2</c:v>
                </c:pt>
                <c:pt idx="7">
                  <c:v>9.0909090909090912E-2</c:v>
                </c:pt>
                <c:pt idx="8">
                  <c:v>0.16666666666666666</c:v>
                </c:pt>
                <c:pt idx="9">
                  <c:v>6.9767441860465115E-2</c:v>
                </c:pt>
                <c:pt idx="10">
                  <c:v>9.6774193548387094E-2</c:v>
                </c:pt>
                <c:pt idx="11">
                  <c:v>0.25</c:v>
                </c:pt>
                <c:pt idx="12">
                  <c:v>7.407407407407407E-2</c:v>
                </c:pt>
                <c:pt idx="13">
                  <c:v>6.0606060606060608E-2</c:v>
                </c:pt>
                <c:pt idx="14">
                  <c:v>0.25714285714285712</c:v>
                </c:pt>
                <c:pt idx="15">
                  <c:v>0.45714285714285713</c:v>
                </c:pt>
                <c:pt idx="16">
                  <c:v>0.32500000000000001</c:v>
                </c:pt>
                <c:pt idx="17">
                  <c:v>3.125E-2</c:v>
                </c:pt>
                <c:pt idx="18">
                  <c:v>0.18493150684931506</c:v>
                </c:pt>
                <c:pt idx="19">
                  <c:v>0.20833333333333334</c:v>
                </c:pt>
                <c:pt idx="20">
                  <c:v>6.9230769230769235E-2</c:v>
                </c:pt>
                <c:pt idx="21">
                  <c:v>0.1</c:v>
                </c:pt>
                <c:pt idx="22">
                  <c:v>0.27777777777777779</c:v>
                </c:pt>
                <c:pt idx="23">
                  <c:v>0.47368421052631576</c:v>
                </c:pt>
                <c:pt idx="24">
                  <c:v>0.41379310344827586</c:v>
                </c:pt>
                <c:pt idx="25">
                  <c:v>0.15384615384615385</c:v>
                </c:pt>
                <c:pt idx="26">
                  <c:v>0.14285714285714285</c:v>
                </c:pt>
                <c:pt idx="27">
                  <c:v>8.8888888888888892E-2</c:v>
                </c:pt>
                <c:pt idx="28">
                  <c:v>0.18421052631578946</c:v>
                </c:pt>
                <c:pt idx="29">
                  <c:v>0.24324324324324326</c:v>
                </c:pt>
                <c:pt idx="30">
                  <c:v>0.23333333333333334</c:v>
                </c:pt>
                <c:pt idx="31">
                  <c:v>0.18</c:v>
                </c:pt>
                <c:pt idx="32">
                  <c:v>0.34722222222222221</c:v>
                </c:pt>
                <c:pt idx="33">
                  <c:v>6.25E-2</c:v>
                </c:pt>
                <c:pt idx="34">
                  <c:v>8.3333333333333329E-2</c:v>
                </c:pt>
                <c:pt idx="35">
                  <c:v>8.2191780821917804E-2</c:v>
                </c:pt>
                <c:pt idx="36">
                  <c:v>0.14000000000000001</c:v>
                </c:pt>
                <c:pt idx="37">
                  <c:v>5.5555555555555552E-2</c:v>
                </c:pt>
                <c:pt idx="38">
                  <c:v>5.6666666666666664E-2</c:v>
                </c:pt>
              </c:numCache>
            </c:numRef>
          </c:xVal>
          <c:yVal>
            <c:numRef>
              <c:f>'Nat. Tombolos'!$J$2:$J$40</c:f>
              <c:numCache>
                <c:formatCode>0.00</c:formatCode>
                <c:ptCount val="39"/>
                <c:pt idx="0">
                  <c:v>0.75</c:v>
                </c:pt>
                <c:pt idx="1">
                  <c:v>0.76470588235294112</c:v>
                </c:pt>
                <c:pt idx="2">
                  <c:v>0.81818181818181823</c:v>
                </c:pt>
                <c:pt idx="3">
                  <c:v>0.84210526315789469</c:v>
                </c:pt>
                <c:pt idx="4">
                  <c:v>0.85</c:v>
                </c:pt>
                <c:pt idx="5">
                  <c:v>0.88461538461538458</c:v>
                </c:pt>
                <c:pt idx="6">
                  <c:v>0.88888888888888884</c:v>
                </c:pt>
                <c:pt idx="7">
                  <c:v>1</c:v>
                </c:pt>
                <c:pt idx="8">
                  <c:v>1</c:v>
                </c:pt>
                <c:pt idx="9">
                  <c:v>1.075</c:v>
                </c:pt>
                <c:pt idx="10">
                  <c:v>1.1071428571428572</c:v>
                </c:pt>
                <c:pt idx="11">
                  <c:v>1.1363636363636365</c:v>
                </c:pt>
                <c:pt idx="12">
                  <c:v>1.173913043478261</c:v>
                </c:pt>
                <c:pt idx="13">
                  <c:v>1.2222222222222223</c:v>
                </c:pt>
                <c:pt idx="14">
                  <c:v>1.25</c:v>
                </c:pt>
                <c:pt idx="15">
                  <c:v>1.4</c:v>
                </c:pt>
                <c:pt idx="16">
                  <c:v>1.4285714285714286</c:v>
                </c:pt>
                <c:pt idx="17">
                  <c:v>1.4545454545454546</c:v>
                </c:pt>
                <c:pt idx="18">
                  <c:v>1.46</c:v>
                </c:pt>
                <c:pt idx="19">
                  <c:v>1.6</c:v>
                </c:pt>
                <c:pt idx="20">
                  <c:v>1.7105263157894737</c:v>
                </c:pt>
                <c:pt idx="21">
                  <c:v>1.75</c:v>
                </c:pt>
                <c:pt idx="22">
                  <c:v>1.8</c:v>
                </c:pt>
                <c:pt idx="23">
                  <c:v>1.9</c:v>
                </c:pt>
                <c:pt idx="24">
                  <c:v>2.1090909090909089</c:v>
                </c:pt>
                <c:pt idx="25">
                  <c:v>2.1666666666666665</c:v>
                </c:pt>
                <c:pt idx="26">
                  <c:v>2.2105263157894739</c:v>
                </c:pt>
                <c:pt idx="27">
                  <c:v>2.25</c:v>
                </c:pt>
                <c:pt idx="28">
                  <c:v>2.375</c:v>
                </c:pt>
                <c:pt idx="29">
                  <c:v>2.4666666666666668</c:v>
                </c:pt>
                <c:pt idx="30">
                  <c:v>2.5</c:v>
                </c:pt>
                <c:pt idx="31">
                  <c:v>3.125</c:v>
                </c:pt>
                <c:pt idx="32">
                  <c:v>3.6</c:v>
                </c:pt>
                <c:pt idx="33">
                  <c:v>3.6363636363636362</c:v>
                </c:pt>
                <c:pt idx="34">
                  <c:v>3.75</c:v>
                </c:pt>
                <c:pt idx="35">
                  <c:v>4.8666666666666663</c:v>
                </c:pt>
                <c:pt idx="36">
                  <c:v>5</c:v>
                </c:pt>
                <c:pt idx="37">
                  <c:v>6.9230769230769234</c:v>
                </c:pt>
                <c:pt idx="38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44-4354-B51F-683124DCFBE4}"/>
            </c:ext>
          </c:extLst>
        </c:ser>
        <c:ser>
          <c:idx val="8"/>
          <c:order val="1"/>
          <c:tx>
            <c:v>Nat Tombolos (fat)</c:v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'Nat. Tombolos'!$L$41:$L$59</c:f>
              <c:numCache>
                <c:formatCode>0.00</c:formatCode>
                <c:ptCount val="19"/>
                <c:pt idx="0">
                  <c:v>0.48333333333333334</c:v>
                </c:pt>
                <c:pt idx="1">
                  <c:v>0.94827586206896552</c:v>
                </c:pt>
                <c:pt idx="2">
                  <c:v>0.6</c:v>
                </c:pt>
                <c:pt idx="3">
                  <c:v>0.66666666666666663</c:v>
                </c:pt>
                <c:pt idx="4">
                  <c:v>0.75</c:v>
                </c:pt>
                <c:pt idx="5">
                  <c:v>0.66666666666666663</c:v>
                </c:pt>
                <c:pt idx="6">
                  <c:v>0.72727272727272729</c:v>
                </c:pt>
                <c:pt idx="7">
                  <c:v>0.8571428571428571</c:v>
                </c:pt>
                <c:pt idx="8">
                  <c:v>0.66666666666666663</c:v>
                </c:pt>
                <c:pt idx="9">
                  <c:v>0.53846153846153844</c:v>
                </c:pt>
                <c:pt idx="10">
                  <c:v>0.75</c:v>
                </c:pt>
                <c:pt idx="11">
                  <c:v>0.58823529411764708</c:v>
                </c:pt>
                <c:pt idx="12">
                  <c:v>0.78947368421052633</c:v>
                </c:pt>
                <c:pt idx="13">
                  <c:v>0.69791666666666663</c:v>
                </c:pt>
                <c:pt idx="14">
                  <c:v>0.66666666666666663</c:v>
                </c:pt>
                <c:pt idx="15">
                  <c:v>0.80645161290322576</c:v>
                </c:pt>
                <c:pt idx="16">
                  <c:v>0.72</c:v>
                </c:pt>
                <c:pt idx="17">
                  <c:v>0.41935483870967744</c:v>
                </c:pt>
                <c:pt idx="18">
                  <c:v>0.76296296296296295</c:v>
                </c:pt>
              </c:numCache>
            </c:numRef>
          </c:xVal>
          <c:yVal>
            <c:numRef>
              <c:f>'Nat. Tombolos'!$J$41:$J$59</c:f>
              <c:numCache>
                <c:formatCode>0.00</c:formatCode>
                <c:ptCount val="19"/>
                <c:pt idx="0">
                  <c:v>0.66666666666666663</c:v>
                </c:pt>
                <c:pt idx="1">
                  <c:v>0.64444444444444449</c:v>
                </c:pt>
                <c:pt idx="2">
                  <c:v>0.70833333333333337</c:v>
                </c:pt>
                <c:pt idx="3">
                  <c:v>0.75</c:v>
                </c:pt>
                <c:pt idx="4">
                  <c:v>0.88888888888888884</c:v>
                </c:pt>
                <c:pt idx="5">
                  <c:v>0.9</c:v>
                </c:pt>
                <c:pt idx="6">
                  <c:v>0.95652173913043481</c:v>
                </c:pt>
                <c:pt idx="7">
                  <c:v>1</c:v>
                </c:pt>
                <c:pt idx="8">
                  <c:v>1</c:v>
                </c:pt>
                <c:pt idx="9">
                  <c:v>1.0833333333333333</c:v>
                </c:pt>
                <c:pt idx="10">
                  <c:v>1.2</c:v>
                </c:pt>
                <c:pt idx="11">
                  <c:v>1.2142857142857142</c:v>
                </c:pt>
                <c:pt idx="12">
                  <c:v>1.3571428571428572</c:v>
                </c:pt>
                <c:pt idx="13">
                  <c:v>1.476923076923077</c:v>
                </c:pt>
                <c:pt idx="14">
                  <c:v>1.5</c:v>
                </c:pt>
                <c:pt idx="15">
                  <c:v>1.55</c:v>
                </c:pt>
                <c:pt idx="16">
                  <c:v>1.8518518518518519</c:v>
                </c:pt>
                <c:pt idx="17">
                  <c:v>6.2</c:v>
                </c:pt>
                <c:pt idx="18">
                  <c:v>6.75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744-4354-B51F-683124DCFBE4}"/>
            </c:ext>
          </c:extLst>
        </c:ser>
        <c:ser>
          <c:idx val="9"/>
          <c:order val="2"/>
          <c:tx>
            <c:v>Nat Tombolos (umbilical)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6"/>
            <c:spPr>
              <a:solidFill>
                <a:schemeClr val="accent4">
                  <a:lumMod val="6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</c:marker>
          <c:xVal>
            <c:numRef>
              <c:f>'Nat. Tombolos'!$L$60:$L$76</c:f>
              <c:numCache>
                <c:formatCode>0.00</c:formatCode>
                <c:ptCount val="17"/>
                <c:pt idx="0">
                  <c:v>3.8461538461538464E-3</c:v>
                </c:pt>
                <c:pt idx="1">
                  <c:v>9.0909090909090905E-3</c:v>
                </c:pt>
                <c:pt idx="2">
                  <c:v>5.263157894736842E-3</c:v>
                </c:pt>
                <c:pt idx="3">
                  <c:v>1.4285714285714285E-2</c:v>
                </c:pt>
                <c:pt idx="4">
                  <c:v>3.8461538461538464E-3</c:v>
                </c:pt>
                <c:pt idx="5">
                  <c:v>0.03</c:v>
                </c:pt>
                <c:pt idx="6">
                  <c:v>2.7272727272727271E-2</c:v>
                </c:pt>
                <c:pt idx="7">
                  <c:v>4.7619047619047616E-2</c:v>
                </c:pt>
                <c:pt idx="8">
                  <c:v>3.5087719298245612E-2</c:v>
                </c:pt>
                <c:pt idx="9">
                  <c:v>1.6666666666666668E-3</c:v>
                </c:pt>
                <c:pt idx="10">
                  <c:v>0.04</c:v>
                </c:pt>
                <c:pt idx="11">
                  <c:v>3.3333333333333333E-2</c:v>
                </c:pt>
                <c:pt idx="12">
                  <c:v>5.0000000000000001E-3</c:v>
                </c:pt>
                <c:pt idx="13">
                  <c:v>5.185185185185185E-2</c:v>
                </c:pt>
                <c:pt idx="14">
                  <c:v>8.3333333333333332E-3</c:v>
                </c:pt>
                <c:pt idx="15">
                  <c:v>4.0540540540540543E-2</c:v>
                </c:pt>
                <c:pt idx="16">
                  <c:v>4.642857142857143E-2</c:v>
                </c:pt>
              </c:numCache>
            </c:numRef>
          </c:xVal>
          <c:yVal>
            <c:numRef>
              <c:f>'Nat. Tombolos'!$J$60:$J$76</c:f>
              <c:numCache>
                <c:formatCode>0.00</c:formatCode>
                <c:ptCount val="17"/>
                <c:pt idx="0">
                  <c:v>0.65</c:v>
                </c:pt>
                <c:pt idx="1">
                  <c:v>0.6470588235294118</c:v>
                </c:pt>
                <c:pt idx="2">
                  <c:v>0.6785714285714286</c:v>
                </c:pt>
                <c:pt idx="3">
                  <c:v>0.7</c:v>
                </c:pt>
                <c:pt idx="4">
                  <c:v>0.8125</c:v>
                </c:pt>
                <c:pt idx="5">
                  <c:v>0.94339622641509435</c:v>
                </c:pt>
                <c:pt idx="6">
                  <c:v>1</c:v>
                </c:pt>
                <c:pt idx="7">
                  <c:v>1.05</c:v>
                </c:pt>
                <c:pt idx="8">
                  <c:v>1.1399999999999999</c:v>
                </c:pt>
                <c:pt idx="9">
                  <c:v>1.2</c:v>
                </c:pt>
                <c:pt idx="10">
                  <c:v>1.2</c:v>
                </c:pt>
                <c:pt idx="11">
                  <c:v>1.5</c:v>
                </c:pt>
                <c:pt idx="12">
                  <c:v>1.6666666666666667</c:v>
                </c:pt>
                <c:pt idx="13">
                  <c:v>2.4545454545454546</c:v>
                </c:pt>
                <c:pt idx="14">
                  <c:v>3.6</c:v>
                </c:pt>
                <c:pt idx="15">
                  <c:v>7.4</c:v>
                </c:pt>
                <c:pt idx="16">
                  <c:v>9.3333333333333339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744-4354-B51F-683124DCFBE4}"/>
            </c:ext>
          </c:extLst>
        </c:ser>
        <c:ser>
          <c:idx val="3"/>
          <c:order val="3"/>
          <c:tx>
            <c:v>Single artif tombolos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'Detached BW'!$L$2:$L$13</c:f>
              <c:numCache>
                <c:formatCode>0.00</c:formatCode>
                <c:ptCount val="12"/>
                <c:pt idx="0">
                  <c:v>0.58536585365853655</c:v>
                </c:pt>
                <c:pt idx="1">
                  <c:v>0.23333333333333334</c:v>
                </c:pt>
                <c:pt idx="2">
                  <c:v>0.25</c:v>
                </c:pt>
                <c:pt idx="3">
                  <c:v>0.11764705882352941</c:v>
                </c:pt>
                <c:pt idx="4">
                  <c:v>0.53103448275862064</c:v>
                </c:pt>
                <c:pt idx="5">
                  <c:v>0.5</c:v>
                </c:pt>
                <c:pt idx="6">
                  <c:v>0.29629629629629628</c:v>
                </c:pt>
                <c:pt idx="7">
                  <c:v>0.43333333333333335</c:v>
                </c:pt>
                <c:pt idx="8">
                  <c:v>0.52500000000000002</c:v>
                </c:pt>
                <c:pt idx="9">
                  <c:v>0.14444444444444443</c:v>
                </c:pt>
                <c:pt idx="10">
                  <c:v>0.5</c:v>
                </c:pt>
                <c:pt idx="11">
                  <c:v>0.44827586206896552</c:v>
                </c:pt>
              </c:numCache>
            </c:numRef>
          </c:xVal>
          <c:yVal>
            <c:numRef>
              <c:f>'Detached BW'!$J$2:$J$13</c:f>
              <c:numCache>
                <c:formatCode>0.00</c:formatCode>
                <c:ptCount val="12"/>
                <c:pt idx="0">
                  <c:v>0.82</c:v>
                </c:pt>
                <c:pt idx="1">
                  <c:v>0.83333333333333337</c:v>
                </c:pt>
                <c:pt idx="2">
                  <c:v>0.86956521739130432</c:v>
                </c:pt>
                <c:pt idx="3">
                  <c:v>1</c:v>
                </c:pt>
                <c:pt idx="4">
                  <c:v>1</c:v>
                </c:pt>
                <c:pt idx="5">
                  <c:v>1.1282051282051282</c:v>
                </c:pt>
                <c:pt idx="6" formatCode="General">
                  <c:v>1.35</c:v>
                </c:pt>
                <c:pt idx="7">
                  <c:v>1.6666666666666667</c:v>
                </c:pt>
                <c:pt idx="8">
                  <c:v>1.7777777777777777</c:v>
                </c:pt>
                <c:pt idx="9">
                  <c:v>1.8</c:v>
                </c:pt>
                <c:pt idx="10">
                  <c:v>2</c:v>
                </c:pt>
                <c:pt idx="11">
                  <c:v>2.2307692307692308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744-4354-B51F-683124DCFBE4}"/>
            </c:ext>
          </c:extLst>
        </c:ser>
        <c:ser>
          <c:idx val="6"/>
          <c:order val="4"/>
          <c:tx>
            <c:v>Multiple artif tombolos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'Detached BW'!$L$14:$L$23</c:f>
              <c:numCache>
                <c:formatCode>0.00</c:formatCode>
                <c:ptCount val="10"/>
                <c:pt idx="0">
                  <c:v>0.216</c:v>
                </c:pt>
                <c:pt idx="1">
                  <c:v>0.16666666666666666</c:v>
                </c:pt>
                <c:pt idx="2">
                  <c:v>0.2</c:v>
                </c:pt>
                <c:pt idx="3">
                  <c:v>0.4</c:v>
                </c:pt>
                <c:pt idx="4">
                  <c:v>0.1</c:v>
                </c:pt>
                <c:pt idx="5">
                  <c:v>0.3</c:v>
                </c:pt>
                <c:pt idx="6">
                  <c:v>0.18181818181818182</c:v>
                </c:pt>
                <c:pt idx="7">
                  <c:v>0.24390243902439024</c:v>
                </c:pt>
                <c:pt idx="8">
                  <c:v>0.25806451612903225</c:v>
                </c:pt>
                <c:pt idx="9">
                  <c:v>0.48780487804878048</c:v>
                </c:pt>
              </c:numCache>
            </c:numRef>
          </c:xVal>
          <c:yVal>
            <c:numRef>
              <c:f>'Detached BW'!$J$14:$J$23</c:f>
              <c:numCache>
                <c:formatCode>0.00</c:formatCode>
                <c:ptCount val="10"/>
                <c:pt idx="0">
                  <c:v>0.69444444444444442</c:v>
                </c:pt>
                <c:pt idx="1">
                  <c:v>0.8571428571428571</c:v>
                </c:pt>
                <c:pt idx="2">
                  <c:v>0.88235294117647056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1.064516129032258</c:v>
                </c:pt>
                <c:pt idx="7">
                  <c:v>1.3666666666666667</c:v>
                </c:pt>
                <c:pt idx="8">
                  <c:v>1.55</c:v>
                </c:pt>
                <c:pt idx="9">
                  <c:v>1.5769230769230769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744-4354-B51F-683124DCFBE4}"/>
            </c:ext>
          </c:extLst>
        </c:ser>
        <c:ser>
          <c:idx val="10"/>
          <c:order val="5"/>
          <c:tx>
            <c:v>L/D=0.65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44-4354-B51F-683124DCFBE4}"/>
                </c:ext>
              </c:extLst>
            </c:dLbl>
            <c:dLbl>
              <c:idx val="1"/>
              <c:layout>
                <c:manualLayout>
                  <c:x val="-7.1813285457809697E-3"/>
                  <c:y val="-3.0462788992877316E-2"/>
                </c:manualLayout>
              </c:layout>
              <c:spPr>
                <a:solidFill>
                  <a:srgbClr val="ED7D31">
                    <a:lumMod val="20000"/>
                    <a:lumOff val="80000"/>
                  </a:srgbClr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0744-4354-B51F-683124DCFBE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(FIG!$J$146,FIG!$J$147)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(FIG!$K$146,FIG!$K$147)</c:f>
              <c:numCache>
                <c:formatCode>General</c:formatCode>
                <c:ptCount val="2"/>
                <c:pt idx="0">
                  <c:v>0.65</c:v>
                </c:pt>
                <c:pt idx="1">
                  <c:v>0.65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744-4354-B51F-683124DCFBE4}"/>
            </c:ext>
          </c:extLst>
        </c:ser>
        <c:ser>
          <c:idx val="1"/>
          <c:order val="6"/>
          <c:tx>
            <c:v>b/L=0.05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44-4354-B51F-683124DCFBE4}"/>
                </c:ext>
              </c:extLst>
            </c:dLbl>
            <c:dLbl>
              <c:idx val="1"/>
              <c:spPr>
                <a:solidFill>
                  <a:srgbClr val="ED7D31">
                    <a:lumMod val="20000"/>
                    <a:lumOff val="80000"/>
                  </a:srgbClr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0744-4354-B51F-683124DCFBE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(FIG!$J$141,FIG!$J$142)</c:f>
              <c:numCache>
                <c:formatCode>General</c:formatCode>
                <c:ptCount val="2"/>
                <c:pt idx="0">
                  <c:v>0.05</c:v>
                </c:pt>
                <c:pt idx="1">
                  <c:v>5.0099999999999999E-2</c:v>
                </c:pt>
              </c:numCache>
            </c:numRef>
          </c:xVal>
          <c:yVal>
            <c:numRef>
              <c:f>(FIG!$K$141,FIG!$K$142)</c:f>
              <c:numCache>
                <c:formatCode>General</c:formatCode>
                <c:ptCount val="2"/>
                <c:pt idx="0">
                  <c:v>0.65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0744-4354-B51F-683124DCFBE4}"/>
            </c:ext>
          </c:extLst>
        </c:ser>
        <c:ser>
          <c:idx val="2"/>
          <c:order val="7"/>
          <c:tx>
            <c:v>b/L=0.50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44-4354-B51F-683124DCFBE4}"/>
                </c:ext>
              </c:extLst>
            </c:dLbl>
            <c:spPr>
              <a:solidFill>
                <a:srgbClr val="ED7D31">
                  <a:lumMod val="20000"/>
                  <a:lumOff val="8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(FIG!$J$143,FIG!$J$144)</c:f>
              <c:numCache>
                <c:formatCode>General</c:formatCode>
                <c:ptCount val="2"/>
                <c:pt idx="0">
                  <c:v>0.5</c:v>
                </c:pt>
                <c:pt idx="1">
                  <c:v>0.501</c:v>
                </c:pt>
              </c:numCache>
            </c:numRef>
          </c:xVal>
          <c:yVal>
            <c:numRef>
              <c:f>(FIG!$K$143,FIG!$K$144)</c:f>
              <c:numCache>
                <c:formatCode>General</c:formatCode>
                <c:ptCount val="2"/>
                <c:pt idx="0">
                  <c:v>0.65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0744-4354-B51F-683124DCF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9328280"/>
        <c:axId val="733250408"/>
      </c:scatterChart>
      <c:valAx>
        <c:axId val="7293282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b/L</a:t>
                </a:r>
              </a:p>
            </c:rich>
          </c:tx>
          <c:layout>
            <c:manualLayout>
              <c:xMode val="edge"/>
              <c:yMode val="edge"/>
              <c:x val="0.85160284048874479"/>
              <c:y val="0.93544693302817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250408"/>
        <c:crosses val="autoZero"/>
        <c:crossBetween val="midCat"/>
        <c:majorUnit val="0.2"/>
      </c:valAx>
      <c:valAx>
        <c:axId val="73325040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L/D</a:t>
                </a:r>
              </a:p>
            </c:rich>
          </c:tx>
          <c:layout>
            <c:manualLayout>
              <c:xMode val="edge"/>
              <c:yMode val="edge"/>
              <c:x val="2.472073396570492E-2"/>
              <c:y val="0.60537052881076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32828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t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12279921024234627"/>
          <c:y val="7.0841859270606253E-2"/>
          <c:w val="0.86523190884801882"/>
          <c:h val="7.5571703150361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Natural &amp; Artificial Salients</a:t>
            </a:r>
          </a:p>
        </c:rich>
      </c:tx>
      <c:layout>
        <c:manualLayout>
          <c:xMode val="edge"/>
          <c:yMode val="edge"/>
          <c:x val="0.26227333075625603"/>
          <c:y val="2.3225084873259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599884388475722E-2"/>
          <c:y val="0.25660510716902918"/>
          <c:w val="0.81072234945462474"/>
          <c:h val="0.59796298005536708"/>
        </c:manualLayout>
      </c:layout>
      <c:scatterChart>
        <c:scatterStyle val="lineMarker"/>
        <c:varyColors val="0"/>
        <c:ser>
          <c:idx val="0"/>
          <c:order val="0"/>
          <c:tx>
            <c:v>Nat Salients (normal)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'Nat. Salients'!$L$2:$L$16</c:f>
              <c:numCache>
                <c:formatCode>0.00</c:formatCode>
                <c:ptCount val="15"/>
                <c:pt idx="0">
                  <c:v>2</c:v>
                </c:pt>
                <c:pt idx="1">
                  <c:v>2.5</c:v>
                </c:pt>
                <c:pt idx="2">
                  <c:v>1.4545454545454546</c:v>
                </c:pt>
                <c:pt idx="3">
                  <c:v>0.90909090909090906</c:v>
                </c:pt>
                <c:pt idx="4">
                  <c:v>0.92307692307692313</c:v>
                </c:pt>
                <c:pt idx="5">
                  <c:v>1.875</c:v>
                </c:pt>
                <c:pt idx="6">
                  <c:v>1</c:v>
                </c:pt>
                <c:pt idx="7">
                  <c:v>1.1111111111111112</c:v>
                </c:pt>
                <c:pt idx="8">
                  <c:v>1.1499999999999999</c:v>
                </c:pt>
                <c:pt idx="9">
                  <c:v>0.46153846153846156</c:v>
                </c:pt>
                <c:pt idx="10">
                  <c:v>0.45454545454545453</c:v>
                </c:pt>
                <c:pt idx="11">
                  <c:v>0.48</c:v>
                </c:pt>
                <c:pt idx="12">
                  <c:v>0.66666666666666663</c:v>
                </c:pt>
                <c:pt idx="13">
                  <c:v>1</c:v>
                </c:pt>
                <c:pt idx="14">
                  <c:v>4.1666666666666664E-2</c:v>
                </c:pt>
              </c:numCache>
            </c:numRef>
          </c:xVal>
          <c:yVal>
            <c:numRef>
              <c:f>'Nat. Salients'!$J$2:$J$16</c:f>
              <c:numCache>
                <c:formatCode>0.00</c:formatCode>
                <c:ptCount val="15"/>
                <c:pt idx="0">
                  <c:v>0.16666666666666666</c:v>
                </c:pt>
                <c:pt idx="1">
                  <c:v>0.20930232558139536</c:v>
                </c:pt>
                <c:pt idx="2">
                  <c:v>0.27500000000000002</c:v>
                </c:pt>
                <c:pt idx="3">
                  <c:v>0.3235294117647059</c:v>
                </c:pt>
                <c:pt idx="4">
                  <c:v>0.37142857142857144</c:v>
                </c:pt>
                <c:pt idx="5">
                  <c:v>0.4</c:v>
                </c:pt>
                <c:pt idx="6">
                  <c:v>0.41176470588235292</c:v>
                </c:pt>
                <c:pt idx="7">
                  <c:v>0.45</c:v>
                </c:pt>
                <c:pt idx="8">
                  <c:v>0.5</c:v>
                </c:pt>
                <c:pt idx="9">
                  <c:v>0.54166666666666663</c:v>
                </c:pt>
                <c:pt idx="10">
                  <c:v>0.55000000000000004</c:v>
                </c:pt>
                <c:pt idx="11">
                  <c:v>0.625</c:v>
                </c:pt>
                <c:pt idx="12">
                  <c:v>0.66666666666666663</c:v>
                </c:pt>
                <c:pt idx="13">
                  <c:v>1.1428571428571428</c:v>
                </c:pt>
                <c:pt idx="14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00-4E54-973B-A710D7563CED}"/>
            </c:ext>
          </c:extLst>
        </c:ser>
        <c:ser>
          <c:idx val="8"/>
          <c:order val="1"/>
          <c:tx>
            <c:v>Nat Salients (weak)</c:v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'Nat. Salients'!$L$17:$L$20</c:f>
              <c:numCache>
                <c:formatCode>0.00</c:formatCode>
                <c:ptCount val="4"/>
                <c:pt idx="0">
                  <c:v>10.666666666666666</c:v>
                </c:pt>
                <c:pt idx="1">
                  <c:v>1.1382113821138211</c:v>
                </c:pt>
                <c:pt idx="2">
                  <c:v>4.6428571428571432</c:v>
                </c:pt>
                <c:pt idx="3">
                  <c:v>0.68965517241379315</c:v>
                </c:pt>
              </c:numCache>
            </c:numRef>
          </c:xVal>
          <c:yVal>
            <c:numRef>
              <c:f>'Nat. Salients'!$J$17:$J$20</c:f>
              <c:numCache>
                <c:formatCode>0.00</c:formatCode>
                <c:ptCount val="4"/>
                <c:pt idx="0">
                  <c:v>0.12</c:v>
                </c:pt>
                <c:pt idx="1">
                  <c:v>0.246</c:v>
                </c:pt>
                <c:pt idx="2">
                  <c:v>0.25454545454545452</c:v>
                </c:pt>
                <c:pt idx="3">
                  <c:v>0.61052631578947369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F00-4E54-973B-A710D7563CED}"/>
            </c:ext>
          </c:extLst>
        </c:ser>
        <c:ser>
          <c:idx val="1"/>
          <c:order val="2"/>
          <c:tx>
            <c:v>Single artif det BW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'Detached BW'!$L$25:$L$26</c:f>
              <c:numCache>
                <c:formatCode>0.00</c:formatCode>
                <c:ptCount val="2"/>
                <c:pt idx="0">
                  <c:v>3.4722222222222223</c:v>
                </c:pt>
                <c:pt idx="1">
                  <c:v>1.7142857142857142</c:v>
                </c:pt>
              </c:numCache>
            </c:numRef>
          </c:xVal>
          <c:yVal>
            <c:numRef>
              <c:f>'Detached BW'!$J$25:$J$26</c:f>
              <c:numCache>
                <c:formatCode>0.00</c:formatCode>
                <c:ptCount val="2"/>
                <c:pt idx="0">
                  <c:v>0.32727272727272727</c:v>
                </c:pt>
                <c:pt idx="1">
                  <c:v>0.4375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F00-4E54-973B-A710D7563CED}"/>
            </c:ext>
          </c:extLst>
        </c:ser>
        <c:ser>
          <c:idx val="2"/>
          <c:order val="3"/>
          <c:tx>
            <c:v>Multiple artif det BW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'Detached BW'!$L$27:$L$30</c:f>
              <c:numCache>
                <c:formatCode>0.00</c:formatCode>
                <c:ptCount val="4"/>
                <c:pt idx="0">
                  <c:v>0.5714285714285714</c:v>
                </c:pt>
                <c:pt idx="1">
                  <c:v>0.6428571428571429</c:v>
                </c:pt>
                <c:pt idx="2">
                  <c:v>0.41176470588235292</c:v>
                </c:pt>
                <c:pt idx="3">
                  <c:v>0.56521739130434778</c:v>
                </c:pt>
              </c:numCache>
            </c:numRef>
          </c:xVal>
          <c:yVal>
            <c:numRef>
              <c:f>'Detached BW'!$J$27:$J$30</c:f>
              <c:numCache>
                <c:formatCode>0.00</c:formatCode>
                <c:ptCount val="4"/>
                <c:pt idx="0">
                  <c:v>0.46666666666666667</c:v>
                </c:pt>
                <c:pt idx="1">
                  <c:v>0.51851851851851849</c:v>
                </c:pt>
                <c:pt idx="2">
                  <c:v>0.6071428571428571</c:v>
                </c:pt>
                <c:pt idx="3">
                  <c:v>0.67647058823529416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F00-4E54-973B-A710D7563CED}"/>
            </c:ext>
          </c:extLst>
        </c:ser>
        <c:ser>
          <c:idx val="3"/>
          <c:order val="4"/>
          <c:tx>
            <c:v>L/D=0.65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00-4E54-973B-A710D7563CED}"/>
                </c:ext>
              </c:extLst>
            </c:dLbl>
            <c:dLbl>
              <c:idx val="1"/>
              <c:layout>
                <c:manualLayout>
                  <c:x val="-3.4666659387578083E-2"/>
                  <c:y val="-3.5401924898362712E-2"/>
                </c:manualLayout>
              </c:layout>
              <c:spPr>
                <a:solidFill>
                  <a:srgbClr val="ED7D31">
                    <a:lumMod val="20000"/>
                    <a:lumOff val="80000"/>
                  </a:srgb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DF00-4E54-973B-A710D7563CE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(FIG!$J$146,FIG!$J$148)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xVal>
          <c:yVal>
            <c:numRef>
              <c:f>(FIG!$K$146,FIG!$K$148)</c:f>
              <c:numCache>
                <c:formatCode>General</c:formatCode>
                <c:ptCount val="2"/>
                <c:pt idx="0">
                  <c:v>0.65</c:v>
                </c:pt>
                <c:pt idx="1">
                  <c:v>0.65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F00-4E54-973B-A710D7563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9328280"/>
        <c:axId val="733250408"/>
      </c:scatterChart>
      <c:valAx>
        <c:axId val="729328280"/>
        <c:scaling>
          <c:orientation val="maxMin"/>
          <c:max val="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b/L</a:t>
                </a:r>
              </a:p>
            </c:rich>
          </c:tx>
          <c:layout>
            <c:manualLayout>
              <c:xMode val="edge"/>
              <c:yMode val="edge"/>
              <c:x val="0.10880102702340637"/>
              <c:y val="0.905001583792321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250408"/>
        <c:crosses val="autoZero"/>
        <c:crossBetween val="midCat"/>
        <c:majorUnit val="1"/>
      </c:valAx>
      <c:valAx>
        <c:axId val="733250408"/>
        <c:scaling>
          <c:orientation val="minMax"/>
          <c:max val="1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L/D</a:t>
                </a:r>
              </a:p>
            </c:rich>
          </c:tx>
          <c:layout>
            <c:manualLayout>
              <c:xMode val="edge"/>
              <c:yMode val="edge"/>
              <c:x val="0.93422195606888081"/>
              <c:y val="0.374766680958767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32828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t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6733329819773266"/>
          <c:y val="0.11919466251435305"/>
          <c:w val="0.63866653256345773"/>
          <c:h val="0.12211089461729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effectLst/>
              </a:rPr>
              <a:t>Natural Isthmuses</a:t>
            </a:r>
            <a:endParaRPr lang="fr-FR" sz="1400" dirty="0">
              <a:effectLst/>
            </a:endParaRPr>
          </a:p>
        </c:rich>
      </c:tx>
      <c:layout>
        <c:manualLayout>
          <c:xMode val="edge"/>
          <c:yMode val="edge"/>
          <c:x val="0.34593044619422575"/>
          <c:y val="1.9067073202118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92818556809608"/>
          <c:y val="0.1119237550195035"/>
          <c:w val="0.79329396325459323"/>
          <c:h val="0.77802302118525557"/>
        </c:manualLayout>
      </c:layout>
      <c:scatterChart>
        <c:scatterStyle val="lineMarker"/>
        <c:varyColors val="0"/>
        <c:ser>
          <c:idx val="0"/>
          <c:order val="0"/>
          <c:tx>
            <c:v>L &amp; 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'Nat. Tombolos'!$F$2:$F$76</c:f>
              <c:numCache>
                <c:formatCode>General</c:formatCode>
                <c:ptCount val="75"/>
                <c:pt idx="0">
                  <c:v>150</c:v>
                </c:pt>
                <c:pt idx="1">
                  <c:v>1300</c:v>
                </c:pt>
                <c:pt idx="2">
                  <c:v>450</c:v>
                </c:pt>
                <c:pt idx="3">
                  <c:v>160</c:v>
                </c:pt>
                <c:pt idx="4">
                  <c:v>850</c:v>
                </c:pt>
                <c:pt idx="5">
                  <c:v>115</c:v>
                </c:pt>
                <c:pt idx="6">
                  <c:v>80</c:v>
                </c:pt>
                <c:pt idx="7">
                  <c:v>330</c:v>
                </c:pt>
                <c:pt idx="8">
                  <c:v>60</c:v>
                </c:pt>
                <c:pt idx="9">
                  <c:v>215</c:v>
                </c:pt>
                <c:pt idx="10">
                  <c:v>155</c:v>
                </c:pt>
                <c:pt idx="11">
                  <c:v>500</c:v>
                </c:pt>
                <c:pt idx="12">
                  <c:v>135</c:v>
                </c:pt>
                <c:pt idx="13">
                  <c:v>165</c:v>
                </c:pt>
                <c:pt idx="14">
                  <c:v>175</c:v>
                </c:pt>
                <c:pt idx="15">
                  <c:v>700</c:v>
                </c:pt>
                <c:pt idx="16">
                  <c:v>800</c:v>
                </c:pt>
                <c:pt idx="17">
                  <c:v>160</c:v>
                </c:pt>
                <c:pt idx="18">
                  <c:v>7300</c:v>
                </c:pt>
                <c:pt idx="19">
                  <c:v>480</c:v>
                </c:pt>
                <c:pt idx="20">
                  <c:v>1300</c:v>
                </c:pt>
                <c:pt idx="21">
                  <c:v>350</c:v>
                </c:pt>
                <c:pt idx="22">
                  <c:v>900</c:v>
                </c:pt>
                <c:pt idx="23">
                  <c:v>190</c:v>
                </c:pt>
                <c:pt idx="24">
                  <c:v>11600</c:v>
                </c:pt>
                <c:pt idx="25">
                  <c:v>650</c:v>
                </c:pt>
                <c:pt idx="26">
                  <c:v>420</c:v>
                </c:pt>
                <c:pt idx="27">
                  <c:v>900</c:v>
                </c:pt>
                <c:pt idx="28">
                  <c:v>190</c:v>
                </c:pt>
                <c:pt idx="29">
                  <c:v>740</c:v>
                </c:pt>
                <c:pt idx="30">
                  <c:v>3000</c:v>
                </c:pt>
                <c:pt idx="31">
                  <c:v>2500</c:v>
                </c:pt>
                <c:pt idx="32">
                  <c:v>3600</c:v>
                </c:pt>
                <c:pt idx="33">
                  <c:v>400</c:v>
                </c:pt>
                <c:pt idx="34">
                  <c:v>1500</c:v>
                </c:pt>
                <c:pt idx="35">
                  <c:v>730</c:v>
                </c:pt>
                <c:pt idx="36">
                  <c:v>2500</c:v>
                </c:pt>
                <c:pt idx="37">
                  <c:v>900</c:v>
                </c:pt>
                <c:pt idx="38">
                  <c:v>30000</c:v>
                </c:pt>
                <c:pt idx="39">
                  <c:v>1200</c:v>
                </c:pt>
                <c:pt idx="40">
                  <c:v>5500</c:v>
                </c:pt>
                <c:pt idx="41">
                  <c:v>8500</c:v>
                </c:pt>
                <c:pt idx="42">
                  <c:v>450</c:v>
                </c:pt>
                <c:pt idx="43">
                  <c:v>400</c:v>
                </c:pt>
                <c:pt idx="44">
                  <c:v>450</c:v>
                </c:pt>
                <c:pt idx="45">
                  <c:v>220</c:v>
                </c:pt>
                <c:pt idx="46">
                  <c:v>700</c:v>
                </c:pt>
                <c:pt idx="47">
                  <c:v>150</c:v>
                </c:pt>
                <c:pt idx="48">
                  <c:v>1300</c:v>
                </c:pt>
                <c:pt idx="49">
                  <c:v>1200</c:v>
                </c:pt>
                <c:pt idx="50">
                  <c:v>1700</c:v>
                </c:pt>
                <c:pt idx="51">
                  <c:v>1900</c:v>
                </c:pt>
                <c:pt idx="52">
                  <c:v>9600</c:v>
                </c:pt>
                <c:pt idx="53">
                  <c:v>300</c:v>
                </c:pt>
                <c:pt idx="54">
                  <c:v>6200</c:v>
                </c:pt>
                <c:pt idx="55">
                  <c:v>250</c:v>
                </c:pt>
                <c:pt idx="56">
                  <c:v>3100</c:v>
                </c:pt>
                <c:pt idx="57">
                  <c:v>1350</c:v>
                </c:pt>
                <c:pt idx="58">
                  <c:v>260</c:v>
                </c:pt>
                <c:pt idx="59">
                  <c:v>110</c:v>
                </c:pt>
                <c:pt idx="60">
                  <c:v>190</c:v>
                </c:pt>
                <c:pt idx="61">
                  <c:v>70</c:v>
                </c:pt>
                <c:pt idx="62">
                  <c:v>260</c:v>
                </c:pt>
                <c:pt idx="63">
                  <c:v>500</c:v>
                </c:pt>
                <c:pt idx="64">
                  <c:v>550</c:v>
                </c:pt>
                <c:pt idx="65">
                  <c:v>315</c:v>
                </c:pt>
                <c:pt idx="66">
                  <c:v>570</c:v>
                </c:pt>
                <c:pt idx="67">
                  <c:v>600</c:v>
                </c:pt>
                <c:pt idx="68">
                  <c:v>300</c:v>
                </c:pt>
                <c:pt idx="69">
                  <c:v>180</c:v>
                </c:pt>
                <c:pt idx="70">
                  <c:v>200</c:v>
                </c:pt>
                <c:pt idx="71">
                  <c:v>135</c:v>
                </c:pt>
                <c:pt idx="72">
                  <c:v>18000</c:v>
                </c:pt>
                <c:pt idx="73">
                  <c:v>370</c:v>
                </c:pt>
                <c:pt idx="74">
                  <c:v>1400</c:v>
                </c:pt>
              </c:numCache>
            </c:numRef>
          </c:xVal>
          <c:yVal>
            <c:numRef>
              <c:f>'Nat. Tombolos'!$G$2:$G$76</c:f>
              <c:numCache>
                <c:formatCode>General</c:formatCode>
                <c:ptCount val="75"/>
                <c:pt idx="0">
                  <c:v>200</c:v>
                </c:pt>
                <c:pt idx="1">
                  <c:v>1700</c:v>
                </c:pt>
                <c:pt idx="2">
                  <c:v>550</c:v>
                </c:pt>
                <c:pt idx="3">
                  <c:v>190</c:v>
                </c:pt>
                <c:pt idx="4">
                  <c:v>1000</c:v>
                </c:pt>
                <c:pt idx="5">
                  <c:v>130</c:v>
                </c:pt>
                <c:pt idx="6">
                  <c:v>90</c:v>
                </c:pt>
                <c:pt idx="7">
                  <c:v>330</c:v>
                </c:pt>
                <c:pt idx="8">
                  <c:v>60</c:v>
                </c:pt>
                <c:pt idx="9">
                  <c:v>200</c:v>
                </c:pt>
                <c:pt idx="10">
                  <c:v>140</c:v>
                </c:pt>
                <c:pt idx="11">
                  <c:v>440</c:v>
                </c:pt>
                <c:pt idx="12">
                  <c:v>115</c:v>
                </c:pt>
                <c:pt idx="13">
                  <c:v>135</c:v>
                </c:pt>
                <c:pt idx="14">
                  <c:v>140</c:v>
                </c:pt>
                <c:pt idx="15">
                  <c:v>500</c:v>
                </c:pt>
                <c:pt idx="16">
                  <c:v>560</c:v>
                </c:pt>
                <c:pt idx="17">
                  <c:v>110</c:v>
                </c:pt>
                <c:pt idx="18">
                  <c:v>5000</c:v>
                </c:pt>
                <c:pt idx="19">
                  <c:v>300</c:v>
                </c:pt>
                <c:pt idx="20">
                  <c:v>760</c:v>
                </c:pt>
                <c:pt idx="21">
                  <c:v>200</c:v>
                </c:pt>
                <c:pt idx="22">
                  <c:v>500</c:v>
                </c:pt>
                <c:pt idx="23">
                  <c:v>100</c:v>
                </c:pt>
                <c:pt idx="24">
                  <c:v>5500</c:v>
                </c:pt>
                <c:pt idx="25">
                  <c:v>300</c:v>
                </c:pt>
                <c:pt idx="26">
                  <c:v>190</c:v>
                </c:pt>
                <c:pt idx="27">
                  <c:v>400</c:v>
                </c:pt>
                <c:pt idx="28">
                  <c:v>80</c:v>
                </c:pt>
                <c:pt idx="29">
                  <c:v>300</c:v>
                </c:pt>
                <c:pt idx="30">
                  <c:v>1200</c:v>
                </c:pt>
                <c:pt idx="31">
                  <c:v>800</c:v>
                </c:pt>
                <c:pt idx="32">
                  <c:v>1000</c:v>
                </c:pt>
                <c:pt idx="33">
                  <c:v>110</c:v>
                </c:pt>
                <c:pt idx="34">
                  <c:v>400</c:v>
                </c:pt>
                <c:pt idx="35">
                  <c:v>150</c:v>
                </c:pt>
                <c:pt idx="36">
                  <c:v>500</c:v>
                </c:pt>
                <c:pt idx="37">
                  <c:v>130</c:v>
                </c:pt>
                <c:pt idx="38">
                  <c:v>1200</c:v>
                </c:pt>
                <c:pt idx="39">
                  <c:v>1800</c:v>
                </c:pt>
                <c:pt idx="40">
                  <c:v>9000</c:v>
                </c:pt>
                <c:pt idx="41">
                  <c:v>12000</c:v>
                </c:pt>
                <c:pt idx="42">
                  <c:v>600</c:v>
                </c:pt>
                <c:pt idx="43">
                  <c:v>450</c:v>
                </c:pt>
                <c:pt idx="44">
                  <c:v>500</c:v>
                </c:pt>
                <c:pt idx="45">
                  <c:v>230</c:v>
                </c:pt>
                <c:pt idx="46">
                  <c:v>700</c:v>
                </c:pt>
                <c:pt idx="47">
                  <c:v>150</c:v>
                </c:pt>
                <c:pt idx="48">
                  <c:v>1200</c:v>
                </c:pt>
                <c:pt idx="49">
                  <c:v>1000</c:v>
                </c:pt>
                <c:pt idx="50">
                  <c:v>1400</c:v>
                </c:pt>
                <c:pt idx="51">
                  <c:v>1400</c:v>
                </c:pt>
                <c:pt idx="52">
                  <c:v>6500</c:v>
                </c:pt>
                <c:pt idx="53">
                  <c:v>200</c:v>
                </c:pt>
                <c:pt idx="54">
                  <c:v>4000</c:v>
                </c:pt>
                <c:pt idx="55">
                  <c:v>135</c:v>
                </c:pt>
                <c:pt idx="56">
                  <c:v>500</c:v>
                </c:pt>
                <c:pt idx="57">
                  <c:v>200</c:v>
                </c:pt>
                <c:pt idx="58">
                  <c:v>450</c:v>
                </c:pt>
                <c:pt idx="59">
                  <c:v>170</c:v>
                </c:pt>
                <c:pt idx="60">
                  <c:v>280</c:v>
                </c:pt>
                <c:pt idx="61">
                  <c:v>100</c:v>
                </c:pt>
                <c:pt idx="62">
                  <c:v>320</c:v>
                </c:pt>
                <c:pt idx="63">
                  <c:v>530</c:v>
                </c:pt>
                <c:pt idx="64">
                  <c:v>550</c:v>
                </c:pt>
                <c:pt idx="65">
                  <c:v>300</c:v>
                </c:pt>
                <c:pt idx="66">
                  <c:v>500</c:v>
                </c:pt>
                <c:pt idx="67">
                  <c:v>500</c:v>
                </c:pt>
                <c:pt idx="68">
                  <c:v>250</c:v>
                </c:pt>
                <c:pt idx="69">
                  <c:v>120</c:v>
                </c:pt>
                <c:pt idx="70">
                  <c:v>120</c:v>
                </c:pt>
                <c:pt idx="71">
                  <c:v>55</c:v>
                </c:pt>
                <c:pt idx="72">
                  <c:v>5000</c:v>
                </c:pt>
                <c:pt idx="73">
                  <c:v>50</c:v>
                </c:pt>
                <c:pt idx="74">
                  <c:v>150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C3-40D6-8D21-9967AB9E1A2E}"/>
            </c:ext>
          </c:extLst>
        </c:ser>
        <c:ser>
          <c:idx val="1"/>
          <c:order val="1"/>
          <c:tx>
            <c:v>L/D=2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C3-40D6-8D21-9967AB9E1A2E}"/>
                </c:ext>
              </c:extLst>
            </c:dLbl>
            <c:dLbl>
              <c:idx val="1"/>
              <c:layout>
                <c:manualLayout>
                  <c:x val="-2.3759623797025474E-2"/>
                  <c:y val="-1.361933800151335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C3-40D6-8D21-9967AB9E1A2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(FIG!$P$27,FIG!$P$28)</c:f>
              <c:numCache>
                <c:formatCode>General</c:formatCode>
                <c:ptCount val="2"/>
                <c:pt idx="0">
                  <c:v>0</c:v>
                </c:pt>
                <c:pt idx="1">
                  <c:v>1000</c:v>
                </c:pt>
              </c:numCache>
            </c:numRef>
          </c:xVal>
          <c:yVal>
            <c:numRef>
              <c:f>(FIG!$Q$27,FIG!$Q$28)</c:f>
              <c:numCache>
                <c:formatCode>General</c:formatCode>
                <c:ptCount val="2"/>
                <c:pt idx="0">
                  <c:v>0</c:v>
                </c:pt>
                <c:pt idx="1">
                  <c:v>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2C3-40D6-8D21-9967AB9E1A2E}"/>
            </c:ext>
          </c:extLst>
        </c:ser>
        <c:ser>
          <c:idx val="2"/>
          <c:order val="2"/>
          <c:tx>
            <c:v>L/D=1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C3-40D6-8D21-9967AB9E1A2E}"/>
                </c:ext>
              </c:extLst>
            </c:dLbl>
            <c:dLbl>
              <c:idx val="1"/>
              <c:layout>
                <c:manualLayout>
                  <c:x val="-3.7648512685914466E-2"/>
                  <c:y val="-1.089547040121068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C3-40D6-8D21-9967AB9E1A2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(FIG!$P$27,FIG!$P$29)</c:f>
              <c:numCache>
                <c:formatCode>General</c:formatCode>
                <c:ptCount val="2"/>
                <c:pt idx="0">
                  <c:v>0</c:v>
                </c:pt>
                <c:pt idx="1">
                  <c:v>1000</c:v>
                </c:pt>
              </c:numCache>
            </c:numRef>
          </c:xVal>
          <c:yVal>
            <c:numRef>
              <c:f>(FIG!$Q$27,FIG!$Q$29)</c:f>
              <c:numCache>
                <c:formatCode>General</c:formatCode>
                <c:ptCount val="2"/>
                <c:pt idx="0">
                  <c:v>0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2C3-40D6-8D21-9967AB9E1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6415984"/>
        <c:axId val="726409096"/>
      </c:scatterChart>
      <c:valAx>
        <c:axId val="726415984"/>
        <c:scaling>
          <c:orientation val="minMax"/>
          <c:max val="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409096"/>
        <c:crosses val="autoZero"/>
        <c:crossBetween val="midCat"/>
      </c:valAx>
      <c:valAx>
        <c:axId val="726409096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415984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effectLst/>
              </a:rPr>
              <a:t>Natural </a:t>
            </a:r>
            <a:r>
              <a:rPr lang="en-US" sz="1400" b="0" i="0" u="none" strike="noStrike" baseline="0" dirty="0">
                <a:effectLst/>
              </a:rPr>
              <a:t>Isthmuses</a:t>
            </a:r>
            <a:endParaRPr lang="fr-FR" sz="1400" dirty="0">
              <a:effectLst/>
            </a:endParaRPr>
          </a:p>
        </c:rich>
      </c:tx>
      <c:layout>
        <c:manualLayout>
          <c:xMode val="edge"/>
          <c:yMode val="edge"/>
          <c:x val="0.34593044619422575"/>
          <c:y val="1.9067073202118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 &amp; 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'Nat. Tombolos'!$F$2:$F$76</c:f>
              <c:numCache>
                <c:formatCode>General</c:formatCode>
                <c:ptCount val="75"/>
                <c:pt idx="0">
                  <c:v>150</c:v>
                </c:pt>
                <c:pt idx="1">
                  <c:v>1300</c:v>
                </c:pt>
                <c:pt idx="2">
                  <c:v>450</c:v>
                </c:pt>
                <c:pt idx="3">
                  <c:v>160</c:v>
                </c:pt>
                <c:pt idx="4">
                  <c:v>850</c:v>
                </c:pt>
                <c:pt idx="5">
                  <c:v>115</c:v>
                </c:pt>
                <c:pt idx="6">
                  <c:v>80</c:v>
                </c:pt>
                <c:pt idx="7">
                  <c:v>330</c:v>
                </c:pt>
                <c:pt idx="8">
                  <c:v>60</c:v>
                </c:pt>
                <c:pt idx="9">
                  <c:v>215</c:v>
                </c:pt>
                <c:pt idx="10">
                  <c:v>155</c:v>
                </c:pt>
                <c:pt idx="11">
                  <c:v>500</c:v>
                </c:pt>
                <c:pt idx="12">
                  <c:v>135</c:v>
                </c:pt>
                <c:pt idx="13">
                  <c:v>165</c:v>
                </c:pt>
                <c:pt idx="14">
                  <c:v>175</c:v>
                </c:pt>
                <c:pt idx="15">
                  <c:v>700</c:v>
                </c:pt>
                <c:pt idx="16">
                  <c:v>800</c:v>
                </c:pt>
                <c:pt idx="17">
                  <c:v>160</c:v>
                </c:pt>
                <c:pt idx="18">
                  <c:v>7300</c:v>
                </c:pt>
                <c:pt idx="19">
                  <c:v>480</c:v>
                </c:pt>
                <c:pt idx="20">
                  <c:v>1300</c:v>
                </c:pt>
                <c:pt idx="21">
                  <c:v>350</c:v>
                </c:pt>
                <c:pt idx="22">
                  <c:v>900</c:v>
                </c:pt>
                <c:pt idx="23">
                  <c:v>190</c:v>
                </c:pt>
                <c:pt idx="24">
                  <c:v>11600</c:v>
                </c:pt>
                <c:pt idx="25">
                  <c:v>650</c:v>
                </c:pt>
                <c:pt idx="26">
                  <c:v>420</c:v>
                </c:pt>
                <c:pt idx="27">
                  <c:v>900</c:v>
                </c:pt>
                <c:pt idx="28">
                  <c:v>190</c:v>
                </c:pt>
                <c:pt idx="29">
                  <c:v>740</c:v>
                </c:pt>
                <c:pt idx="30">
                  <c:v>3000</c:v>
                </c:pt>
                <c:pt idx="31">
                  <c:v>2500</c:v>
                </c:pt>
                <c:pt idx="32">
                  <c:v>3600</c:v>
                </c:pt>
                <c:pt idx="33">
                  <c:v>400</c:v>
                </c:pt>
                <c:pt idx="34">
                  <c:v>1500</c:v>
                </c:pt>
                <c:pt idx="35">
                  <c:v>730</c:v>
                </c:pt>
                <c:pt idx="36">
                  <c:v>2500</c:v>
                </c:pt>
                <c:pt idx="37">
                  <c:v>900</c:v>
                </c:pt>
                <c:pt idx="38">
                  <c:v>30000</c:v>
                </c:pt>
                <c:pt idx="39">
                  <c:v>1200</c:v>
                </c:pt>
                <c:pt idx="40">
                  <c:v>5800</c:v>
                </c:pt>
                <c:pt idx="41">
                  <c:v>8500</c:v>
                </c:pt>
                <c:pt idx="42">
                  <c:v>450</c:v>
                </c:pt>
                <c:pt idx="43">
                  <c:v>400</c:v>
                </c:pt>
                <c:pt idx="44">
                  <c:v>450</c:v>
                </c:pt>
                <c:pt idx="45">
                  <c:v>220</c:v>
                </c:pt>
                <c:pt idx="46">
                  <c:v>700</c:v>
                </c:pt>
                <c:pt idx="47">
                  <c:v>150</c:v>
                </c:pt>
                <c:pt idx="48">
                  <c:v>1300</c:v>
                </c:pt>
                <c:pt idx="49">
                  <c:v>1200</c:v>
                </c:pt>
                <c:pt idx="50">
                  <c:v>1700</c:v>
                </c:pt>
                <c:pt idx="51">
                  <c:v>1900</c:v>
                </c:pt>
                <c:pt idx="52">
                  <c:v>9600</c:v>
                </c:pt>
                <c:pt idx="53">
                  <c:v>300</c:v>
                </c:pt>
                <c:pt idx="54">
                  <c:v>6200</c:v>
                </c:pt>
                <c:pt idx="55">
                  <c:v>250</c:v>
                </c:pt>
                <c:pt idx="56">
                  <c:v>3100</c:v>
                </c:pt>
                <c:pt idx="57">
                  <c:v>1350</c:v>
                </c:pt>
                <c:pt idx="58">
                  <c:v>260</c:v>
                </c:pt>
                <c:pt idx="59">
                  <c:v>110</c:v>
                </c:pt>
                <c:pt idx="60">
                  <c:v>190</c:v>
                </c:pt>
                <c:pt idx="61">
                  <c:v>70</c:v>
                </c:pt>
                <c:pt idx="62">
                  <c:v>260</c:v>
                </c:pt>
                <c:pt idx="63">
                  <c:v>500</c:v>
                </c:pt>
                <c:pt idx="64">
                  <c:v>550</c:v>
                </c:pt>
                <c:pt idx="65">
                  <c:v>315</c:v>
                </c:pt>
                <c:pt idx="66">
                  <c:v>570</c:v>
                </c:pt>
                <c:pt idx="67">
                  <c:v>600</c:v>
                </c:pt>
                <c:pt idx="68">
                  <c:v>300</c:v>
                </c:pt>
                <c:pt idx="69">
                  <c:v>180</c:v>
                </c:pt>
                <c:pt idx="70">
                  <c:v>200</c:v>
                </c:pt>
                <c:pt idx="71">
                  <c:v>135</c:v>
                </c:pt>
                <c:pt idx="72">
                  <c:v>18000</c:v>
                </c:pt>
                <c:pt idx="73">
                  <c:v>370</c:v>
                </c:pt>
                <c:pt idx="74">
                  <c:v>1400</c:v>
                </c:pt>
              </c:numCache>
            </c:numRef>
          </c:xVal>
          <c:yVal>
            <c:numRef>
              <c:f>'Nat. Tombolos'!$H$2:$H$76</c:f>
              <c:numCache>
                <c:formatCode>General</c:formatCode>
                <c:ptCount val="75"/>
                <c:pt idx="0">
                  <c:v>60</c:v>
                </c:pt>
                <c:pt idx="1">
                  <c:v>530</c:v>
                </c:pt>
                <c:pt idx="2">
                  <c:v>50</c:v>
                </c:pt>
                <c:pt idx="3">
                  <c:v>65</c:v>
                </c:pt>
                <c:pt idx="4">
                  <c:v>300</c:v>
                </c:pt>
                <c:pt idx="5">
                  <c:v>15</c:v>
                </c:pt>
                <c:pt idx="6">
                  <c:v>5</c:v>
                </c:pt>
                <c:pt idx="7">
                  <c:v>30</c:v>
                </c:pt>
                <c:pt idx="8">
                  <c:v>10</c:v>
                </c:pt>
                <c:pt idx="9">
                  <c:v>15</c:v>
                </c:pt>
                <c:pt idx="10">
                  <c:v>15</c:v>
                </c:pt>
                <c:pt idx="11">
                  <c:v>125</c:v>
                </c:pt>
                <c:pt idx="12">
                  <c:v>10</c:v>
                </c:pt>
                <c:pt idx="13">
                  <c:v>10</c:v>
                </c:pt>
                <c:pt idx="14">
                  <c:v>45</c:v>
                </c:pt>
                <c:pt idx="15">
                  <c:v>320</c:v>
                </c:pt>
                <c:pt idx="16">
                  <c:v>260</c:v>
                </c:pt>
                <c:pt idx="17">
                  <c:v>5</c:v>
                </c:pt>
                <c:pt idx="18">
                  <c:v>1350</c:v>
                </c:pt>
                <c:pt idx="19">
                  <c:v>100</c:v>
                </c:pt>
                <c:pt idx="20">
                  <c:v>90</c:v>
                </c:pt>
                <c:pt idx="21">
                  <c:v>35</c:v>
                </c:pt>
                <c:pt idx="22">
                  <c:v>250</c:v>
                </c:pt>
                <c:pt idx="23">
                  <c:v>90</c:v>
                </c:pt>
                <c:pt idx="24">
                  <c:v>4800</c:v>
                </c:pt>
                <c:pt idx="25">
                  <c:v>100</c:v>
                </c:pt>
                <c:pt idx="26">
                  <c:v>60</c:v>
                </c:pt>
                <c:pt idx="27">
                  <c:v>80</c:v>
                </c:pt>
                <c:pt idx="28">
                  <c:v>35</c:v>
                </c:pt>
                <c:pt idx="29">
                  <c:v>180</c:v>
                </c:pt>
                <c:pt idx="30">
                  <c:v>700</c:v>
                </c:pt>
                <c:pt idx="31">
                  <c:v>450</c:v>
                </c:pt>
                <c:pt idx="32">
                  <c:v>1250</c:v>
                </c:pt>
                <c:pt idx="33">
                  <c:v>25</c:v>
                </c:pt>
                <c:pt idx="34">
                  <c:v>125</c:v>
                </c:pt>
                <c:pt idx="35">
                  <c:v>60</c:v>
                </c:pt>
                <c:pt idx="36">
                  <c:v>350</c:v>
                </c:pt>
                <c:pt idx="37">
                  <c:v>50</c:v>
                </c:pt>
                <c:pt idx="38">
                  <c:v>1700</c:v>
                </c:pt>
                <c:pt idx="39">
                  <c:v>580</c:v>
                </c:pt>
                <c:pt idx="40">
                  <c:v>5500</c:v>
                </c:pt>
                <c:pt idx="41">
                  <c:v>5100</c:v>
                </c:pt>
                <c:pt idx="42">
                  <c:v>300</c:v>
                </c:pt>
                <c:pt idx="43">
                  <c:v>300</c:v>
                </c:pt>
                <c:pt idx="44">
                  <c:v>300</c:v>
                </c:pt>
                <c:pt idx="45">
                  <c:v>160</c:v>
                </c:pt>
                <c:pt idx="46">
                  <c:v>600</c:v>
                </c:pt>
                <c:pt idx="47">
                  <c:v>100</c:v>
                </c:pt>
                <c:pt idx="48">
                  <c:v>700</c:v>
                </c:pt>
                <c:pt idx="49">
                  <c:v>900</c:v>
                </c:pt>
                <c:pt idx="50">
                  <c:v>1000</c:v>
                </c:pt>
                <c:pt idx="51">
                  <c:v>1500</c:v>
                </c:pt>
                <c:pt idx="52">
                  <c:v>6700</c:v>
                </c:pt>
                <c:pt idx="53">
                  <c:v>200</c:v>
                </c:pt>
                <c:pt idx="54">
                  <c:v>5000</c:v>
                </c:pt>
                <c:pt idx="55">
                  <c:v>180</c:v>
                </c:pt>
                <c:pt idx="56">
                  <c:v>1300</c:v>
                </c:pt>
                <c:pt idx="57">
                  <c:v>1030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20</c:v>
                </c:pt>
                <c:pt idx="67">
                  <c:v>1</c:v>
                </c:pt>
                <c:pt idx="68">
                  <c:v>12</c:v>
                </c:pt>
                <c:pt idx="69">
                  <c:v>6</c:v>
                </c:pt>
                <c:pt idx="70">
                  <c:v>1</c:v>
                </c:pt>
                <c:pt idx="71">
                  <c:v>7</c:v>
                </c:pt>
                <c:pt idx="72">
                  <c:v>150</c:v>
                </c:pt>
                <c:pt idx="73">
                  <c:v>15</c:v>
                </c:pt>
                <c:pt idx="74">
                  <c:v>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37-42E1-9237-492AC0635D1F}"/>
            </c:ext>
          </c:extLst>
        </c:ser>
        <c:ser>
          <c:idx val="1"/>
          <c:order val="1"/>
          <c:tx>
            <c:v>b/L=0.05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37-42E1-9237-492AC0635D1F}"/>
                </c:ext>
              </c:extLst>
            </c:dLbl>
            <c:dLbl>
              <c:idx val="1"/>
              <c:layout>
                <c:manualLayout>
                  <c:x val="-6.079875198194357E-3"/>
                  <c:y val="-2.451487314085739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37-42E1-9237-492AC0635D1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(FIG!$P$55,FIG!$P$56)</c:f>
              <c:numCache>
                <c:formatCode>General</c:formatCode>
                <c:ptCount val="2"/>
                <c:pt idx="0">
                  <c:v>0</c:v>
                </c:pt>
                <c:pt idx="1">
                  <c:v>1000</c:v>
                </c:pt>
              </c:numCache>
            </c:numRef>
          </c:xVal>
          <c:yVal>
            <c:numRef>
              <c:f>(FIG!$Q$55,FIG!$Q$56)</c:f>
              <c:numCache>
                <c:formatCode>General</c:formatCode>
                <c:ptCount val="2"/>
                <c:pt idx="0">
                  <c:v>0</c:v>
                </c:pt>
                <c:pt idx="1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E37-42E1-9237-492AC0635D1F}"/>
            </c:ext>
          </c:extLst>
        </c:ser>
        <c:ser>
          <c:idx val="3"/>
          <c:order val="2"/>
          <c:tx>
            <c:v>b/L=0.3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37-42E1-9237-492AC0635D1F}"/>
                </c:ext>
              </c:extLst>
            </c:dLbl>
            <c:dLbl>
              <c:idx val="1"/>
              <c:layout>
                <c:manualLayout>
                  <c:x val="-6.0798751981945053E-3"/>
                  <c:y val="-1.547112860892388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37-42E1-9237-492AC0635D1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(FIG!$P$55,FIG!$P$58)</c:f>
              <c:numCache>
                <c:formatCode>General</c:formatCode>
                <c:ptCount val="2"/>
                <c:pt idx="0">
                  <c:v>0</c:v>
                </c:pt>
                <c:pt idx="1">
                  <c:v>1000</c:v>
                </c:pt>
              </c:numCache>
            </c:numRef>
          </c:xVal>
          <c:yVal>
            <c:numRef>
              <c:f>(FIG!$Q$55,FIG!$Q$58)</c:f>
              <c:numCache>
                <c:formatCode>General</c:formatCode>
                <c:ptCount val="2"/>
                <c:pt idx="0">
                  <c:v>0</c:v>
                </c:pt>
                <c:pt idx="1">
                  <c:v>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E37-42E1-9237-492AC0635D1F}"/>
            </c:ext>
          </c:extLst>
        </c:ser>
        <c:ser>
          <c:idx val="6"/>
          <c:order val="3"/>
          <c:tx>
            <c:v>b/L=0.7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>
                    <a:lumMod val="60000"/>
                  </a:schemeClr>
                </a:solidFill>
                <a:ln w="9525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7E37-42E1-9237-492AC0635D1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3766841644794402E-2"/>
                      <c:h val="3.30175648709444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E37-42E1-9237-492AC0635D1F}"/>
                </c:ext>
              </c:extLst>
            </c:dLbl>
            <c:dLbl>
              <c:idx val="1"/>
              <c:layout>
                <c:manualLayout>
                  <c:x val="-6.7716644794400704E-2"/>
                  <c:y val="-1.634320560181602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8779527559055"/>
                      <c:h val="3.57414324712471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E37-42E1-9237-492AC0635D1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(FIG!$P$55,FIG!$P$61)</c:f>
              <c:numCache>
                <c:formatCode>General</c:formatCode>
                <c:ptCount val="2"/>
                <c:pt idx="0">
                  <c:v>0</c:v>
                </c:pt>
                <c:pt idx="1">
                  <c:v>714</c:v>
                </c:pt>
              </c:numCache>
            </c:numRef>
          </c:xVal>
          <c:yVal>
            <c:numRef>
              <c:f>(FIG!$Q$55,FIG!$Q$61)</c:f>
              <c:numCache>
                <c:formatCode>General</c:formatCode>
                <c:ptCount val="2"/>
                <c:pt idx="0">
                  <c:v>0</c:v>
                </c:pt>
                <c:pt idx="1">
                  <c:v>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7E37-42E1-9237-492AC0635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6415984"/>
        <c:axId val="726409096"/>
      </c:scatterChart>
      <c:valAx>
        <c:axId val="726415984"/>
        <c:scaling>
          <c:orientation val="minMax"/>
          <c:max val="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409096"/>
        <c:crosses val="autoZero"/>
        <c:crossBetween val="midCat"/>
      </c:valAx>
      <c:valAx>
        <c:axId val="726409096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415984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Natural &amp; </a:t>
            </a:r>
            <a:r>
              <a:rPr lang="fr-FR" b="1" dirty="0" err="1"/>
              <a:t>Artificial</a:t>
            </a:r>
            <a:r>
              <a:rPr lang="fr-FR" b="1" dirty="0"/>
              <a:t> </a:t>
            </a:r>
            <a:r>
              <a:rPr lang="fr-FR" b="1" dirty="0" err="1"/>
              <a:t>Isthmuses</a:t>
            </a:r>
            <a:endParaRPr lang="fr-FR" b="1" dirty="0"/>
          </a:p>
        </c:rich>
      </c:tx>
      <c:layout>
        <c:manualLayout>
          <c:xMode val="edge"/>
          <c:yMode val="edge"/>
          <c:x val="0.32953410878285017"/>
          <c:y val="1.5950377139760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63610515176355"/>
          <c:y val="0.18581525226013415"/>
          <c:w val="0.85854979469018999"/>
          <c:h val="0.73195640128317296"/>
        </c:manualLayout>
      </c:layout>
      <c:scatterChart>
        <c:scatterStyle val="lineMarker"/>
        <c:varyColors val="0"/>
        <c:ser>
          <c:idx val="9"/>
          <c:order val="0"/>
          <c:tx>
            <c:v>Nat Tombolos (umbilical)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6"/>
            <c:spPr>
              <a:solidFill>
                <a:schemeClr val="accent4">
                  <a:lumMod val="6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</c:marker>
          <c:xVal>
            <c:numRef>
              <c:f>'Nat. Tombolos'!$L$60:$L$76</c:f>
              <c:numCache>
                <c:formatCode>0.00</c:formatCode>
                <c:ptCount val="17"/>
                <c:pt idx="0">
                  <c:v>3.8461538461538464E-3</c:v>
                </c:pt>
                <c:pt idx="1">
                  <c:v>9.0909090909090905E-3</c:v>
                </c:pt>
                <c:pt idx="2">
                  <c:v>5.263157894736842E-3</c:v>
                </c:pt>
                <c:pt idx="3">
                  <c:v>1.4285714285714285E-2</c:v>
                </c:pt>
                <c:pt idx="4">
                  <c:v>3.8461538461538464E-3</c:v>
                </c:pt>
                <c:pt idx="5">
                  <c:v>0.03</c:v>
                </c:pt>
                <c:pt idx="6">
                  <c:v>2.7272727272727271E-2</c:v>
                </c:pt>
                <c:pt idx="7">
                  <c:v>4.7619047619047616E-2</c:v>
                </c:pt>
                <c:pt idx="8">
                  <c:v>3.5087719298245612E-2</c:v>
                </c:pt>
                <c:pt idx="9">
                  <c:v>1.6666666666666668E-3</c:v>
                </c:pt>
                <c:pt idx="10">
                  <c:v>0.04</c:v>
                </c:pt>
                <c:pt idx="11">
                  <c:v>3.3333333333333333E-2</c:v>
                </c:pt>
                <c:pt idx="12">
                  <c:v>5.0000000000000001E-3</c:v>
                </c:pt>
                <c:pt idx="13">
                  <c:v>5.185185185185185E-2</c:v>
                </c:pt>
                <c:pt idx="14">
                  <c:v>8.3333333333333332E-3</c:v>
                </c:pt>
                <c:pt idx="15">
                  <c:v>4.0540540540540543E-2</c:v>
                </c:pt>
                <c:pt idx="16">
                  <c:v>4.642857142857143E-2</c:v>
                </c:pt>
              </c:numCache>
            </c:numRef>
          </c:xVal>
          <c:yVal>
            <c:numRef>
              <c:f>'Nat. Tombolos'!$J$60:$J$76</c:f>
              <c:numCache>
                <c:formatCode>0.00</c:formatCode>
                <c:ptCount val="17"/>
                <c:pt idx="0">
                  <c:v>0.65</c:v>
                </c:pt>
                <c:pt idx="1">
                  <c:v>0.6470588235294118</c:v>
                </c:pt>
                <c:pt idx="2">
                  <c:v>0.6785714285714286</c:v>
                </c:pt>
                <c:pt idx="3">
                  <c:v>0.7</c:v>
                </c:pt>
                <c:pt idx="4">
                  <c:v>0.8125</c:v>
                </c:pt>
                <c:pt idx="5">
                  <c:v>0.94339622641509435</c:v>
                </c:pt>
                <c:pt idx="6">
                  <c:v>1</c:v>
                </c:pt>
                <c:pt idx="7">
                  <c:v>1.05</c:v>
                </c:pt>
                <c:pt idx="8">
                  <c:v>1.1399999999999999</c:v>
                </c:pt>
                <c:pt idx="9">
                  <c:v>1.2</c:v>
                </c:pt>
                <c:pt idx="10">
                  <c:v>1.2</c:v>
                </c:pt>
                <c:pt idx="11">
                  <c:v>1.5</c:v>
                </c:pt>
                <c:pt idx="12">
                  <c:v>1.6666666666666667</c:v>
                </c:pt>
                <c:pt idx="13">
                  <c:v>2.4545454545454546</c:v>
                </c:pt>
                <c:pt idx="14">
                  <c:v>3.6</c:v>
                </c:pt>
                <c:pt idx="15">
                  <c:v>7.4</c:v>
                </c:pt>
                <c:pt idx="16">
                  <c:v>9.3333333333333339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12-407F-A461-1291304E9CEA}"/>
            </c:ext>
          </c:extLst>
        </c:ser>
        <c:ser>
          <c:idx val="0"/>
          <c:order val="1"/>
          <c:tx>
            <c:v>Nat Tombolos (normal)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'Nat. Tombolos'!$L$2:$L$40</c:f>
              <c:numCache>
                <c:formatCode>0.00</c:formatCode>
                <c:ptCount val="39"/>
                <c:pt idx="0">
                  <c:v>0.4</c:v>
                </c:pt>
                <c:pt idx="1">
                  <c:v>0.40769230769230769</c:v>
                </c:pt>
                <c:pt idx="2">
                  <c:v>0.1111111111111111</c:v>
                </c:pt>
                <c:pt idx="3">
                  <c:v>0.40625</c:v>
                </c:pt>
                <c:pt idx="4">
                  <c:v>0.35294117647058826</c:v>
                </c:pt>
                <c:pt idx="5">
                  <c:v>0.13043478260869565</c:v>
                </c:pt>
                <c:pt idx="6">
                  <c:v>6.25E-2</c:v>
                </c:pt>
                <c:pt idx="7">
                  <c:v>9.0909090909090912E-2</c:v>
                </c:pt>
                <c:pt idx="8">
                  <c:v>0.16666666666666666</c:v>
                </c:pt>
                <c:pt idx="9">
                  <c:v>6.9767441860465115E-2</c:v>
                </c:pt>
                <c:pt idx="10">
                  <c:v>9.6774193548387094E-2</c:v>
                </c:pt>
                <c:pt idx="11">
                  <c:v>0.25</c:v>
                </c:pt>
                <c:pt idx="12">
                  <c:v>7.407407407407407E-2</c:v>
                </c:pt>
                <c:pt idx="13">
                  <c:v>6.0606060606060608E-2</c:v>
                </c:pt>
                <c:pt idx="14">
                  <c:v>0.25714285714285712</c:v>
                </c:pt>
                <c:pt idx="15">
                  <c:v>0.45714285714285713</c:v>
                </c:pt>
                <c:pt idx="16">
                  <c:v>0.32500000000000001</c:v>
                </c:pt>
                <c:pt idx="17">
                  <c:v>3.125E-2</c:v>
                </c:pt>
                <c:pt idx="18">
                  <c:v>0.18493150684931506</c:v>
                </c:pt>
                <c:pt idx="19">
                  <c:v>0.20833333333333334</c:v>
                </c:pt>
                <c:pt idx="20">
                  <c:v>6.9230769230769235E-2</c:v>
                </c:pt>
                <c:pt idx="21">
                  <c:v>0.1</c:v>
                </c:pt>
                <c:pt idx="22">
                  <c:v>0.27777777777777779</c:v>
                </c:pt>
                <c:pt idx="23">
                  <c:v>0.47368421052631576</c:v>
                </c:pt>
                <c:pt idx="24">
                  <c:v>0.41379310344827586</c:v>
                </c:pt>
                <c:pt idx="25">
                  <c:v>0.15384615384615385</c:v>
                </c:pt>
                <c:pt idx="26">
                  <c:v>0.14285714285714285</c:v>
                </c:pt>
                <c:pt idx="27">
                  <c:v>8.8888888888888892E-2</c:v>
                </c:pt>
                <c:pt idx="28">
                  <c:v>0.18421052631578946</c:v>
                </c:pt>
                <c:pt idx="29">
                  <c:v>0.24324324324324326</c:v>
                </c:pt>
                <c:pt idx="30">
                  <c:v>0.23333333333333334</c:v>
                </c:pt>
                <c:pt idx="31">
                  <c:v>0.18</c:v>
                </c:pt>
                <c:pt idx="32">
                  <c:v>0.34722222222222221</c:v>
                </c:pt>
                <c:pt idx="33">
                  <c:v>6.25E-2</c:v>
                </c:pt>
                <c:pt idx="34">
                  <c:v>8.3333333333333329E-2</c:v>
                </c:pt>
                <c:pt idx="35">
                  <c:v>8.2191780821917804E-2</c:v>
                </c:pt>
                <c:pt idx="36">
                  <c:v>0.14000000000000001</c:v>
                </c:pt>
                <c:pt idx="37">
                  <c:v>5.5555555555555552E-2</c:v>
                </c:pt>
                <c:pt idx="38">
                  <c:v>5.6666666666666664E-2</c:v>
                </c:pt>
              </c:numCache>
            </c:numRef>
          </c:xVal>
          <c:yVal>
            <c:numRef>
              <c:f>'Nat. Tombolos'!$J$2:$J$40</c:f>
              <c:numCache>
                <c:formatCode>0.00</c:formatCode>
                <c:ptCount val="39"/>
                <c:pt idx="0">
                  <c:v>0.75</c:v>
                </c:pt>
                <c:pt idx="1">
                  <c:v>0.76470588235294112</c:v>
                </c:pt>
                <c:pt idx="2">
                  <c:v>0.81818181818181823</c:v>
                </c:pt>
                <c:pt idx="3">
                  <c:v>0.84210526315789469</c:v>
                </c:pt>
                <c:pt idx="4">
                  <c:v>0.85</c:v>
                </c:pt>
                <c:pt idx="5">
                  <c:v>0.88461538461538458</c:v>
                </c:pt>
                <c:pt idx="6">
                  <c:v>0.88888888888888884</c:v>
                </c:pt>
                <c:pt idx="7">
                  <c:v>1</c:v>
                </c:pt>
                <c:pt idx="8">
                  <c:v>1</c:v>
                </c:pt>
                <c:pt idx="9">
                  <c:v>1.075</c:v>
                </c:pt>
                <c:pt idx="10">
                  <c:v>1.1071428571428572</c:v>
                </c:pt>
                <c:pt idx="11">
                  <c:v>1.1363636363636365</c:v>
                </c:pt>
                <c:pt idx="12">
                  <c:v>1.173913043478261</c:v>
                </c:pt>
                <c:pt idx="13">
                  <c:v>1.2222222222222223</c:v>
                </c:pt>
                <c:pt idx="14">
                  <c:v>1.25</c:v>
                </c:pt>
                <c:pt idx="15">
                  <c:v>1.4</c:v>
                </c:pt>
                <c:pt idx="16">
                  <c:v>1.4285714285714286</c:v>
                </c:pt>
                <c:pt idx="17">
                  <c:v>1.4545454545454546</c:v>
                </c:pt>
                <c:pt idx="18">
                  <c:v>1.46</c:v>
                </c:pt>
                <c:pt idx="19">
                  <c:v>1.6</c:v>
                </c:pt>
                <c:pt idx="20">
                  <c:v>1.7105263157894737</c:v>
                </c:pt>
                <c:pt idx="21">
                  <c:v>1.75</c:v>
                </c:pt>
                <c:pt idx="22">
                  <c:v>1.8</c:v>
                </c:pt>
                <c:pt idx="23">
                  <c:v>1.9</c:v>
                </c:pt>
                <c:pt idx="24">
                  <c:v>2.1090909090909089</c:v>
                </c:pt>
                <c:pt idx="25">
                  <c:v>2.1666666666666665</c:v>
                </c:pt>
                <c:pt idx="26">
                  <c:v>2.2105263157894739</c:v>
                </c:pt>
                <c:pt idx="27">
                  <c:v>2.25</c:v>
                </c:pt>
                <c:pt idx="28">
                  <c:v>2.375</c:v>
                </c:pt>
                <c:pt idx="29">
                  <c:v>2.4666666666666668</c:v>
                </c:pt>
                <c:pt idx="30">
                  <c:v>2.5</c:v>
                </c:pt>
                <c:pt idx="31">
                  <c:v>3.125</c:v>
                </c:pt>
                <c:pt idx="32">
                  <c:v>3.6</c:v>
                </c:pt>
                <c:pt idx="33">
                  <c:v>3.6363636363636362</c:v>
                </c:pt>
                <c:pt idx="34">
                  <c:v>3.75</c:v>
                </c:pt>
                <c:pt idx="35">
                  <c:v>4.8666666666666663</c:v>
                </c:pt>
                <c:pt idx="36">
                  <c:v>5</c:v>
                </c:pt>
                <c:pt idx="37">
                  <c:v>6.9230769230769234</c:v>
                </c:pt>
                <c:pt idx="38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12-407F-A461-1291304E9CEA}"/>
            </c:ext>
          </c:extLst>
        </c:ser>
        <c:ser>
          <c:idx val="8"/>
          <c:order val="2"/>
          <c:tx>
            <c:v>Nat Tombolos (fat)</c:v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'Nat. Tombolos'!$L$41:$L$59</c:f>
              <c:numCache>
                <c:formatCode>0.00</c:formatCode>
                <c:ptCount val="19"/>
                <c:pt idx="0">
                  <c:v>0.48333333333333334</c:v>
                </c:pt>
                <c:pt idx="1">
                  <c:v>0.94827586206896552</c:v>
                </c:pt>
                <c:pt idx="2">
                  <c:v>0.6</c:v>
                </c:pt>
                <c:pt idx="3">
                  <c:v>0.66666666666666663</c:v>
                </c:pt>
                <c:pt idx="4">
                  <c:v>0.75</c:v>
                </c:pt>
                <c:pt idx="5">
                  <c:v>0.66666666666666663</c:v>
                </c:pt>
                <c:pt idx="6">
                  <c:v>0.72727272727272729</c:v>
                </c:pt>
                <c:pt idx="7">
                  <c:v>0.8571428571428571</c:v>
                </c:pt>
                <c:pt idx="8">
                  <c:v>0.66666666666666663</c:v>
                </c:pt>
                <c:pt idx="9">
                  <c:v>0.53846153846153844</c:v>
                </c:pt>
                <c:pt idx="10">
                  <c:v>0.75</c:v>
                </c:pt>
                <c:pt idx="11">
                  <c:v>0.58823529411764708</c:v>
                </c:pt>
                <c:pt idx="12">
                  <c:v>0.78947368421052633</c:v>
                </c:pt>
                <c:pt idx="13">
                  <c:v>0.69791666666666663</c:v>
                </c:pt>
                <c:pt idx="14">
                  <c:v>0.66666666666666663</c:v>
                </c:pt>
                <c:pt idx="15">
                  <c:v>0.80645161290322576</c:v>
                </c:pt>
                <c:pt idx="16">
                  <c:v>0.72</c:v>
                </c:pt>
                <c:pt idx="17">
                  <c:v>0.41935483870967744</c:v>
                </c:pt>
                <c:pt idx="18">
                  <c:v>0.76296296296296295</c:v>
                </c:pt>
              </c:numCache>
            </c:numRef>
          </c:xVal>
          <c:yVal>
            <c:numRef>
              <c:f>'Nat. Tombolos'!$J$41:$J$59</c:f>
              <c:numCache>
                <c:formatCode>0.00</c:formatCode>
                <c:ptCount val="19"/>
                <c:pt idx="0">
                  <c:v>0.66666666666666663</c:v>
                </c:pt>
                <c:pt idx="1">
                  <c:v>0.64444444444444449</c:v>
                </c:pt>
                <c:pt idx="2">
                  <c:v>0.70833333333333337</c:v>
                </c:pt>
                <c:pt idx="3">
                  <c:v>0.75</c:v>
                </c:pt>
                <c:pt idx="4">
                  <c:v>0.88888888888888884</c:v>
                </c:pt>
                <c:pt idx="5">
                  <c:v>0.9</c:v>
                </c:pt>
                <c:pt idx="6">
                  <c:v>0.95652173913043481</c:v>
                </c:pt>
                <c:pt idx="7">
                  <c:v>1</c:v>
                </c:pt>
                <c:pt idx="8">
                  <c:v>1</c:v>
                </c:pt>
                <c:pt idx="9">
                  <c:v>1.0833333333333333</c:v>
                </c:pt>
                <c:pt idx="10">
                  <c:v>1.2</c:v>
                </c:pt>
                <c:pt idx="11">
                  <c:v>1.2142857142857142</c:v>
                </c:pt>
                <c:pt idx="12">
                  <c:v>1.3571428571428572</c:v>
                </c:pt>
                <c:pt idx="13">
                  <c:v>1.476923076923077</c:v>
                </c:pt>
                <c:pt idx="14">
                  <c:v>1.5</c:v>
                </c:pt>
                <c:pt idx="15">
                  <c:v>1.55</c:v>
                </c:pt>
                <c:pt idx="16">
                  <c:v>1.8518518518518519</c:v>
                </c:pt>
                <c:pt idx="17">
                  <c:v>6.2</c:v>
                </c:pt>
                <c:pt idx="18">
                  <c:v>6.75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A12-407F-A461-1291304E9CEA}"/>
            </c:ext>
          </c:extLst>
        </c:ser>
        <c:ser>
          <c:idx val="3"/>
          <c:order val="3"/>
          <c:tx>
            <c:v>Single artif tombolos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'Detached BW'!$L$2:$L$13</c:f>
              <c:numCache>
                <c:formatCode>0.00</c:formatCode>
                <c:ptCount val="12"/>
                <c:pt idx="0">
                  <c:v>0.58536585365853655</c:v>
                </c:pt>
                <c:pt idx="1">
                  <c:v>0.23333333333333334</c:v>
                </c:pt>
                <c:pt idx="2">
                  <c:v>0.25</c:v>
                </c:pt>
                <c:pt idx="3">
                  <c:v>0.11764705882352941</c:v>
                </c:pt>
                <c:pt idx="4">
                  <c:v>0.53103448275862064</c:v>
                </c:pt>
                <c:pt idx="5">
                  <c:v>0.5</c:v>
                </c:pt>
                <c:pt idx="6">
                  <c:v>0.29629629629629628</c:v>
                </c:pt>
                <c:pt idx="7">
                  <c:v>0.43333333333333335</c:v>
                </c:pt>
                <c:pt idx="8">
                  <c:v>0.52500000000000002</c:v>
                </c:pt>
                <c:pt idx="9">
                  <c:v>0.14444444444444443</c:v>
                </c:pt>
                <c:pt idx="10">
                  <c:v>0.5</c:v>
                </c:pt>
                <c:pt idx="11">
                  <c:v>0.44827586206896552</c:v>
                </c:pt>
              </c:numCache>
            </c:numRef>
          </c:xVal>
          <c:yVal>
            <c:numRef>
              <c:f>'Detached BW'!$J$2:$J$13</c:f>
              <c:numCache>
                <c:formatCode>0.00</c:formatCode>
                <c:ptCount val="12"/>
                <c:pt idx="0">
                  <c:v>0.82</c:v>
                </c:pt>
                <c:pt idx="1">
                  <c:v>0.83333333333333337</c:v>
                </c:pt>
                <c:pt idx="2">
                  <c:v>0.86956521739130432</c:v>
                </c:pt>
                <c:pt idx="3">
                  <c:v>1</c:v>
                </c:pt>
                <c:pt idx="4">
                  <c:v>1</c:v>
                </c:pt>
                <c:pt idx="5">
                  <c:v>1.1282051282051282</c:v>
                </c:pt>
                <c:pt idx="6" formatCode="General">
                  <c:v>1.35</c:v>
                </c:pt>
                <c:pt idx="7">
                  <c:v>1.6666666666666667</c:v>
                </c:pt>
                <c:pt idx="8">
                  <c:v>1.7777777777777777</c:v>
                </c:pt>
                <c:pt idx="9">
                  <c:v>1.8</c:v>
                </c:pt>
                <c:pt idx="10">
                  <c:v>2</c:v>
                </c:pt>
                <c:pt idx="11">
                  <c:v>2.2307692307692308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A12-407F-A461-1291304E9CEA}"/>
            </c:ext>
          </c:extLst>
        </c:ser>
        <c:ser>
          <c:idx val="6"/>
          <c:order val="4"/>
          <c:tx>
            <c:v>Multiple artif tombolos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'Detached BW'!$L$14:$L$23</c:f>
              <c:numCache>
                <c:formatCode>0.00</c:formatCode>
                <c:ptCount val="10"/>
                <c:pt idx="0">
                  <c:v>0.216</c:v>
                </c:pt>
                <c:pt idx="1">
                  <c:v>0.16666666666666666</c:v>
                </c:pt>
                <c:pt idx="2">
                  <c:v>0.2</c:v>
                </c:pt>
                <c:pt idx="3">
                  <c:v>0.4</c:v>
                </c:pt>
                <c:pt idx="4">
                  <c:v>0.1</c:v>
                </c:pt>
                <c:pt idx="5">
                  <c:v>0.3</c:v>
                </c:pt>
                <c:pt idx="6">
                  <c:v>0.18181818181818182</c:v>
                </c:pt>
                <c:pt idx="7">
                  <c:v>0.24390243902439024</c:v>
                </c:pt>
                <c:pt idx="8">
                  <c:v>0.25806451612903225</c:v>
                </c:pt>
                <c:pt idx="9">
                  <c:v>0.48780487804878048</c:v>
                </c:pt>
              </c:numCache>
            </c:numRef>
          </c:xVal>
          <c:yVal>
            <c:numRef>
              <c:f>'Detached BW'!$J$14:$J$23</c:f>
              <c:numCache>
                <c:formatCode>0.00</c:formatCode>
                <c:ptCount val="10"/>
                <c:pt idx="0">
                  <c:v>0.69444444444444442</c:v>
                </c:pt>
                <c:pt idx="1">
                  <c:v>0.8571428571428571</c:v>
                </c:pt>
                <c:pt idx="2">
                  <c:v>0.88235294117647056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1.064516129032258</c:v>
                </c:pt>
                <c:pt idx="7">
                  <c:v>1.3666666666666667</c:v>
                </c:pt>
                <c:pt idx="8">
                  <c:v>1.55</c:v>
                </c:pt>
                <c:pt idx="9">
                  <c:v>1.5769230769230769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A12-407F-A461-1291304E9CEA}"/>
            </c:ext>
          </c:extLst>
        </c:ser>
        <c:ser>
          <c:idx val="10"/>
          <c:order val="5"/>
          <c:tx>
            <c:v>L/D=0.65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12-407F-A461-1291304E9CEA}"/>
                </c:ext>
              </c:extLst>
            </c:dLbl>
            <c:dLbl>
              <c:idx val="1"/>
              <c:layout>
                <c:manualLayout>
                  <c:x val="-2.3124029470211561E-2"/>
                  <c:y val="-3.0462817147856518E-2"/>
                </c:manualLayout>
              </c:layout>
              <c:spPr>
                <a:solidFill>
                  <a:srgbClr val="ED7D31">
                    <a:lumMod val="20000"/>
                    <a:lumOff val="80000"/>
                  </a:srgbClr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AA12-407F-A461-1291304E9CE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(FIG!$J$146,FIG!$J$147)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(FIG!$K$146,FIG!$K$147)</c:f>
              <c:numCache>
                <c:formatCode>General</c:formatCode>
                <c:ptCount val="2"/>
                <c:pt idx="0">
                  <c:v>0.65</c:v>
                </c:pt>
                <c:pt idx="1">
                  <c:v>0.65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A12-407F-A461-1291304E9CEA}"/>
            </c:ext>
          </c:extLst>
        </c:ser>
        <c:ser>
          <c:idx val="1"/>
          <c:order val="6"/>
          <c:tx>
            <c:v>b/L=0.05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12-407F-A461-1291304E9CEA}"/>
                </c:ext>
              </c:extLst>
            </c:dLbl>
            <c:dLbl>
              <c:idx val="1"/>
              <c:spPr>
                <a:solidFill>
                  <a:srgbClr val="ED7D31">
                    <a:lumMod val="20000"/>
                    <a:lumOff val="80000"/>
                  </a:srgbClr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AA12-407F-A461-1291304E9CE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(FIG!$J$141,FIG!$J$142)</c:f>
              <c:numCache>
                <c:formatCode>General</c:formatCode>
                <c:ptCount val="2"/>
                <c:pt idx="0">
                  <c:v>0.05</c:v>
                </c:pt>
                <c:pt idx="1">
                  <c:v>5.0099999999999999E-2</c:v>
                </c:pt>
              </c:numCache>
            </c:numRef>
          </c:xVal>
          <c:yVal>
            <c:numRef>
              <c:f>(FIG!$K$141,FIG!$K$142)</c:f>
              <c:numCache>
                <c:formatCode>General</c:formatCode>
                <c:ptCount val="2"/>
                <c:pt idx="0">
                  <c:v>0.65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AA12-407F-A461-1291304E9CEA}"/>
            </c:ext>
          </c:extLst>
        </c:ser>
        <c:ser>
          <c:idx val="2"/>
          <c:order val="7"/>
          <c:tx>
            <c:v>b/L=0.50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12-407F-A461-1291304E9CEA}"/>
                </c:ext>
              </c:extLst>
            </c:dLbl>
            <c:spPr>
              <a:solidFill>
                <a:srgbClr val="ED7D31">
                  <a:lumMod val="20000"/>
                  <a:lumOff val="8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(FIG!$J$143,FIG!$J$144)</c:f>
              <c:numCache>
                <c:formatCode>General</c:formatCode>
                <c:ptCount val="2"/>
                <c:pt idx="0">
                  <c:v>0.5</c:v>
                </c:pt>
                <c:pt idx="1">
                  <c:v>0.501</c:v>
                </c:pt>
              </c:numCache>
            </c:numRef>
          </c:xVal>
          <c:yVal>
            <c:numRef>
              <c:f>(FIG!$K$143,FIG!$K$144)</c:f>
              <c:numCache>
                <c:formatCode>General</c:formatCode>
                <c:ptCount val="2"/>
                <c:pt idx="0">
                  <c:v>0.65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AA12-407F-A461-1291304E9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9328280"/>
        <c:axId val="733250408"/>
      </c:scatterChart>
      <c:valAx>
        <c:axId val="7293282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 b="1"/>
                  <a:t>b/L</a:t>
                </a:r>
              </a:p>
            </c:rich>
          </c:tx>
          <c:layout>
            <c:manualLayout>
              <c:xMode val="edge"/>
              <c:yMode val="edge"/>
              <c:x val="0.85160284048874479"/>
              <c:y val="0.93544693302817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250408"/>
        <c:crosses val="autoZero"/>
        <c:crossBetween val="midCat"/>
        <c:majorUnit val="0.2"/>
      </c:valAx>
      <c:valAx>
        <c:axId val="73325040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 b="1"/>
                  <a:t>L/D</a:t>
                </a:r>
              </a:p>
            </c:rich>
          </c:tx>
          <c:layout>
            <c:manualLayout>
              <c:xMode val="edge"/>
              <c:yMode val="edge"/>
              <c:x val="2.472073396570492E-2"/>
              <c:y val="0.235130477974259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32828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t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12279921024234627"/>
          <c:y val="7.0841859270606253E-2"/>
          <c:w val="0.86523190884801882"/>
          <c:h val="7.5571703150361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Natural &amp; </a:t>
            </a:r>
            <a:r>
              <a:rPr lang="fr-FR" b="1" dirty="0" err="1"/>
              <a:t>Artificial</a:t>
            </a:r>
            <a:r>
              <a:rPr lang="fr-FR" b="1" dirty="0"/>
              <a:t> </a:t>
            </a:r>
            <a:r>
              <a:rPr lang="fr-FR" b="1" dirty="0" err="1"/>
              <a:t>Isthmuses</a:t>
            </a:r>
            <a:r>
              <a:rPr lang="fr-FR" b="1" dirty="0"/>
              <a:t> &amp; Salients</a:t>
            </a:r>
          </a:p>
        </c:rich>
      </c:tx>
      <c:layout>
        <c:manualLayout>
          <c:xMode val="edge"/>
          <c:yMode val="edge"/>
          <c:x val="0.29123359580052488"/>
          <c:y val="1.5950434403799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Spain E &amp; Baleares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ALL!$L$7:$L$26</c:f>
              <c:numCache>
                <c:formatCode>0.00</c:formatCode>
                <c:ptCount val="20"/>
                <c:pt idx="0">
                  <c:v>6.9767441860465115E-2</c:v>
                </c:pt>
                <c:pt idx="1">
                  <c:v>1.1382113821138211</c:v>
                </c:pt>
                <c:pt idx="2">
                  <c:v>0.11764705882352941</c:v>
                </c:pt>
                <c:pt idx="3">
                  <c:v>2</c:v>
                </c:pt>
                <c:pt idx="4">
                  <c:v>0.35294117647058826</c:v>
                </c:pt>
                <c:pt idx="5">
                  <c:v>3.125E-2</c:v>
                </c:pt>
                <c:pt idx="6">
                  <c:v>0.66666666666666663</c:v>
                </c:pt>
                <c:pt idx="7">
                  <c:v>0.23333333333333334</c:v>
                </c:pt>
                <c:pt idx="8">
                  <c:v>0.44827586206896552</c:v>
                </c:pt>
                <c:pt idx="9">
                  <c:v>0.52500000000000002</c:v>
                </c:pt>
                <c:pt idx="10">
                  <c:v>0.53103448275862064</c:v>
                </c:pt>
                <c:pt idx="11">
                  <c:v>0.75</c:v>
                </c:pt>
                <c:pt idx="12">
                  <c:v>0.48780487804878048</c:v>
                </c:pt>
                <c:pt idx="13">
                  <c:v>0.24390243902439024</c:v>
                </c:pt>
                <c:pt idx="14">
                  <c:v>3.4722222222222223</c:v>
                </c:pt>
                <c:pt idx="15">
                  <c:v>1.0476190476190477</c:v>
                </c:pt>
                <c:pt idx="16">
                  <c:v>0.58536585365853655</c:v>
                </c:pt>
                <c:pt idx="17">
                  <c:v>0.25</c:v>
                </c:pt>
                <c:pt idx="18">
                  <c:v>0.13043478260869565</c:v>
                </c:pt>
                <c:pt idx="19">
                  <c:v>7.407407407407407E-2</c:v>
                </c:pt>
              </c:numCache>
            </c:numRef>
          </c:xVal>
          <c:yVal>
            <c:numRef>
              <c:f>ALL!$J$7:$J$26</c:f>
              <c:numCache>
                <c:formatCode>0.00</c:formatCode>
                <c:ptCount val="20"/>
                <c:pt idx="0">
                  <c:v>1.075</c:v>
                </c:pt>
                <c:pt idx="1">
                  <c:v>0.246</c:v>
                </c:pt>
                <c:pt idx="2">
                  <c:v>1</c:v>
                </c:pt>
                <c:pt idx="3">
                  <c:v>0.27272727272727271</c:v>
                </c:pt>
                <c:pt idx="4">
                  <c:v>0.85</c:v>
                </c:pt>
                <c:pt idx="5">
                  <c:v>1.4545454545454546</c:v>
                </c:pt>
                <c:pt idx="6">
                  <c:v>0.66666666666666663</c:v>
                </c:pt>
                <c:pt idx="7">
                  <c:v>0.83333333333333337</c:v>
                </c:pt>
                <c:pt idx="8">
                  <c:v>2.2307692307692308</c:v>
                </c:pt>
                <c:pt idx="9">
                  <c:v>1.7777777777777777</c:v>
                </c:pt>
                <c:pt idx="10">
                  <c:v>1</c:v>
                </c:pt>
                <c:pt idx="11">
                  <c:v>0.88888888888888884</c:v>
                </c:pt>
                <c:pt idx="12">
                  <c:v>1.5769230769230769</c:v>
                </c:pt>
                <c:pt idx="13">
                  <c:v>1.3666666666666667</c:v>
                </c:pt>
                <c:pt idx="14">
                  <c:v>0.32727272727272727</c:v>
                </c:pt>
                <c:pt idx="15">
                  <c:v>0.4375</c:v>
                </c:pt>
                <c:pt idx="16">
                  <c:v>0.82</c:v>
                </c:pt>
                <c:pt idx="17">
                  <c:v>0.86956521739130432</c:v>
                </c:pt>
                <c:pt idx="18">
                  <c:v>0.88461538461538458</c:v>
                </c:pt>
                <c:pt idx="19">
                  <c:v>1.173913043478261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4B-47BF-A3E8-03A4C047F79B}"/>
            </c:ext>
          </c:extLst>
        </c:ser>
        <c:ser>
          <c:idx val="3"/>
          <c:order val="1"/>
          <c:tx>
            <c:v>France S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ALL!$L$27:$L$37</c:f>
              <c:numCache>
                <c:formatCode>0.00</c:formatCode>
                <c:ptCount val="11"/>
                <c:pt idx="0">
                  <c:v>0.6428571428571429</c:v>
                </c:pt>
                <c:pt idx="1">
                  <c:v>0.41176470588235292</c:v>
                </c:pt>
                <c:pt idx="2">
                  <c:v>0.5714285714285714</c:v>
                </c:pt>
                <c:pt idx="3">
                  <c:v>0.5</c:v>
                </c:pt>
                <c:pt idx="4">
                  <c:v>0.216</c:v>
                </c:pt>
                <c:pt idx="5">
                  <c:v>0.4</c:v>
                </c:pt>
                <c:pt idx="6">
                  <c:v>0.56521739130434778</c:v>
                </c:pt>
                <c:pt idx="7">
                  <c:v>0.1</c:v>
                </c:pt>
                <c:pt idx="8">
                  <c:v>0.5</c:v>
                </c:pt>
                <c:pt idx="9">
                  <c:v>0.18493150684931506</c:v>
                </c:pt>
                <c:pt idx="10">
                  <c:v>0.16666666666666666</c:v>
                </c:pt>
              </c:numCache>
            </c:numRef>
          </c:xVal>
          <c:yVal>
            <c:numRef>
              <c:f>ALL!$J$27:$J$37</c:f>
              <c:numCache>
                <c:formatCode>0.00</c:formatCode>
                <c:ptCount val="11"/>
                <c:pt idx="0">
                  <c:v>0.51851851851851849</c:v>
                </c:pt>
                <c:pt idx="1">
                  <c:v>0.6071428571428571</c:v>
                </c:pt>
                <c:pt idx="2">
                  <c:v>0.46666666666666667</c:v>
                </c:pt>
                <c:pt idx="3">
                  <c:v>1.1282051282051282</c:v>
                </c:pt>
                <c:pt idx="4">
                  <c:v>0.69444444444444442</c:v>
                </c:pt>
                <c:pt idx="5">
                  <c:v>1</c:v>
                </c:pt>
                <c:pt idx="6">
                  <c:v>0.67647058823529416</c:v>
                </c:pt>
                <c:pt idx="7">
                  <c:v>1</c:v>
                </c:pt>
                <c:pt idx="8">
                  <c:v>2</c:v>
                </c:pt>
                <c:pt idx="9">
                  <c:v>1.46</c:v>
                </c:pt>
                <c:pt idx="10">
                  <c:v>0.8571428571428571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54B-47BF-A3E8-03A4C047F79B}"/>
            </c:ext>
          </c:extLst>
        </c:ser>
        <c:ser>
          <c:idx val="6"/>
          <c:order val="2"/>
          <c:tx>
            <c:v>Italy W</c:v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ALL!$L$43:$L$52</c:f>
              <c:numCache>
                <c:formatCode>0.00</c:formatCode>
                <c:ptCount val="10"/>
                <c:pt idx="0">
                  <c:v>0.41379310344827586</c:v>
                </c:pt>
                <c:pt idx="1">
                  <c:v>0.43333333333333335</c:v>
                </c:pt>
                <c:pt idx="2">
                  <c:v>0.4</c:v>
                </c:pt>
                <c:pt idx="3">
                  <c:v>0.94827586206896552</c:v>
                </c:pt>
                <c:pt idx="4">
                  <c:v>0.53846153846153844</c:v>
                </c:pt>
                <c:pt idx="5">
                  <c:v>0.1</c:v>
                </c:pt>
                <c:pt idx="6">
                  <c:v>6.25E-2</c:v>
                </c:pt>
                <c:pt idx="7">
                  <c:v>0.1111111111111111</c:v>
                </c:pt>
                <c:pt idx="8">
                  <c:v>1.875</c:v>
                </c:pt>
                <c:pt idx="9">
                  <c:v>1.1499999999999999</c:v>
                </c:pt>
              </c:numCache>
            </c:numRef>
          </c:xVal>
          <c:yVal>
            <c:numRef>
              <c:f>ALL!$J$43:$J$52</c:f>
              <c:numCache>
                <c:formatCode>0.00</c:formatCode>
                <c:ptCount val="10"/>
                <c:pt idx="0">
                  <c:v>2.1090909090909089</c:v>
                </c:pt>
                <c:pt idx="1">
                  <c:v>1.6666666666666667</c:v>
                </c:pt>
                <c:pt idx="2">
                  <c:v>0.75</c:v>
                </c:pt>
                <c:pt idx="3">
                  <c:v>0.64444444444444449</c:v>
                </c:pt>
                <c:pt idx="4">
                  <c:v>1.0833333333333333</c:v>
                </c:pt>
                <c:pt idx="5">
                  <c:v>1.75</c:v>
                </c:pt>
                <c:pt idx="6">
                  <c:v>0.88888888888888884</c:v>
                </c:pt>
                <c:pt idx="7">
                  <c:v>0.81818181818181823</c:v>
                </c:pt>
                <c:pt idx="8">
                  <c:v>0.4</c:v>
                </c:pt>
                <c:pt idx="9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54B-47BF-A3E8-03A4C047F79B}"/>
            </c:ext>
          </c:extLst>
        </c:ser>
        <c:ser>
          <c:idx val="8"/>
          <c:order val="3"/>
          <c:tx>
            <c:v>Turkey W &amp; Crete 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ALL!$L$81:$L$98</c:f>
              <c:numCache>
                <c:formatCode>0.00</c:formatCode>
                <c:ptCount val="18"/>
                <c:pt idx="0">
                  <c:v>0.41935483870967744</c:v>
                </c:pt>
                <c:pt idx="1">
                  <c:v>6.25E-2</c:v>
                </c:pt>
                <c:pt idx="2">
                  <c:v>0.03</c:v>
                </c:pt>
                <c:pt idx="3">
                  <c:v>0.14285714285714285</c:v>
                </c:pt>
                <c:pt idx="4">
                  <c:v>3.8461538461538464E-3</c:v>
                </c:pt>
                <c:pt idx="5">
                  <c:v>5.0000000000000001E-3</c:v>
                </c:pt>
                <c:pt idx="6">
                  <c:v>0.66666666666666663</c:v>
                </c:pt>
                <c:pt idx="7">
                  <c:v>0.04</c:v>
                </c:pt>
                <c:pt idx="8">
                  <c:v>4.642857142857143E-2</c:v>
                </c:pt>
                <c:pt idx="9">
                  <c:v>0.68965517241379315</c:v>
                </c:pt>
                <c:pt idx="10">
                  <c:v>3.8461538461538464E-3</c:v>
                </c:pt>
                <c:pt idx="11">
                  <c:v>8.3333333333333329E-2</c:v>
                </c:pt>
                <c:pt idx="12">
                  <c:v>6.9230769230769235E-2</c:v>
                </c:pt>
                <c:pt idx="13">
                  <c:v>0.32500000000000001</c:v>
                </c:pt>
                <c:pt idx="14">
                  <c:v>0.45454545454545453</c:v>
                </c:pt>
                <c:pt idx="15">
                  <c:v>0.76296296296296295</c:v>
                </c:pt>
                <c:pt idx="16">
                  <c:v>6.0606060606060608E-2</c:v>
                </c:pt>
                <c:pt idx="17">
                  <c:v>0.48</c:v>
                </c:pt>
              </c:numCache>
            </c:numRef>
          </c:xVal>
          <c:yVal>
            <c:numRef>
              <c:f>ALL!$J$81:$J$98</c:f>
              <c:numCache>
                <c:formatCode>0.00</c:formatCode>
                <c:ptCount val="18"/>
                <c:pt idx="0">
                  <c:v>6.2</c:v>
                </c:pt>
                <c:pt idx="1">
                  <c:v>3.6363636363636362</c:v>
                </c:pt>
                <c:pt idx="2">
                  <c:v>0.94339622641509435</c:v>
                </c:pt>
                <c:pt idx="3">
                  <c:v>2.2105263157894739</c:v>
                </c:pt>
                <c:pt idx="4">
                  <c:v>0.65</c:v>
                </c:pt>
                <c:pt idx="5">
                  <c:v>1.6666666666666667</c:v>
                </c:pt>
                <c:pt idx="6">
                  <c:v>1.5</c:v>
                </c:pt>
                <c:pt idx="7">
                  <c:v>1.2</c:v>
                </c:pt>
                <c:pt idx="8">
                  <c:v>9.3333333333333339</c:v>
                </c:pt>
                <c:pt idx="9">
                  <c:v>0.61052631578947369</c:v>
                </c:pt>
                <c:pt idx="10">
                  <c:v>0.8125</c:v>
                </c:pt>
                <c:pt idx="11">
                  <c:v>3.75</c:v>
                </c:pt>
                <c:pt idx="12">
                  <c:v>1.7105263157894737</c:v>
                </c:pt>
                <c:pt idx="13">
                  <c:v>1.4285714285714286</c:v>
                </c:pt>
                <c:pt idx="14">
                  <c:v>0.55000000000000004</c:v>
                </c:pt>
                <c:pt idx="15">
                  <c:v>6.75</c:v>
                </c:pt>
                <c:pt idx="16">
                  <c:v>1.2222222222222223</c:v>
                </c:pt>
                <c:pt idx="17">
                  <c:v>0.625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54B-47BF-A3E8-03A4C047F79B}"/>
            </c:ext>
          </c:extLst>
        </c:ser>
        <c:ser>
          <c:idx val="9"/>
          <c:order val="4"/>
          <c:tx>
            <c:v>Levant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(ALL!$L$105:$L$108,ALL!$L$110,ALL!$L$111)</c:f>
              <c:numCache>
                <c:formatCode>0.00</c:formatCode>
                <c:ptCount val="6"/>
                <c:pt idx="0">
                  <c:v>1.1111111111111112</c:v>
                </c:pt>
                <c:pt idx="1">
                  <c:v>0.40769230769230769</c:v>
                </c:pt>
                <c:pt idx="2">
                  <c:v>0.29629629629629628</c:v>
                </c:pt>
                <c:pt idx="3">
                  <c:v>0.66666666666666663</c:v>
                </c:pt>
                <c:pt idx="4">
                  <c:v>0.3</c:v>
                </c:pt>
                <c:pt idx="5">
                  <c:v>0.25806451612903225</c:v>
                </c:pt>
              </c:numCache>
            </c:numRef>
          </c:xVal>
          <c:yVal>
            <c:numRef>
              <c:f>(ALL!$J$105:$J$108,ALL!$J$110,ALL!$J$111)</c:f>
              <c:numCache>
                <c:formatCode>0.00</c:formatCode>
                <c:ptCount val="6"/>
                <c:pt idx="0">
                  <c:v>0.45</c:v>
                </c:pt>
                <c:pt idx="1">
                  <c:v>0.76470588235294112</c:v>
                </c:pt>
                <c:pt idx="2">
                  <c:v>1.35</c:v>
                </c:pt>
                <c:pt idx="3">
                  <c:v>1</c:v>
                </c:pt>
                <c:pt idx="4">
                  <c:v>1</c:v>
                </c:pt>
                <c:pt idx="5">
                  <c:v>1.55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54B-47BF-A3E8-03A4C047F79B}"/>
            </c:ext>
          </c:extLst>
        </c:ser>
        <c:ser>
          <c:idx val="10"/>
          <c:order val="5"/>
          <c:tx>
            <c:v>L/D=0.65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4B-47BF-A3E8-03A4C047F79B}"/>
                </c:ext>
              </c:extLst>
            </c:dLbl>
            <c:dLbl>
              <c:idx val="1"/>
              <c:layout>
                <c:manualLayout>
                  <c:x val="-4.7875523638541556E-3"/>
                  <c:y val="-2.5047940606602422E-2"/>
                </c:manualLayout>
              </c:layout>
              <c:spPr>
                <a:solidFill>
                  <a:srgbClr val="ED7D31">
                    <a:lumMod val="20000"/>
                    <a:lumOff val="80000"/>
                  </a:srgb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C54B-47BF-A3E8-03A4C047F79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(FIG!$C$103,FIG!$C$104)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(FIG!$B$103,FIG!$B$104)</c:f>
              <c:numCache>
                <c:formatCode>General</c:formatCode>
                <c:ptCount val="2"/>
                <c:pt idx="0">
                  <c:v>0.65</c:v>
                </c:pt>
                <c:pt idx="1">
                  <c:v>0.65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54B-47BF-A3E8-03A4C047F79B}"/>
            </c:ext>
          </c:extLst>
        </c:ser>
        <c:ser>
          <c:idx val="1"/>
          <c:order val="6"/>
          <c:tx>
            <c:v>N Africa</c:v>
          </c:tx>
          <c:spPr>
            <a:ln w="2540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15875">
                <a:solidFill>
                  <a:srgbClr val="FF0000"/>
                </a:solidFill>
              </a:ln>
              <a:effectLst/>
            </c:spPr>
          </c:marker>
          <c:xVal>
            <c:numRef>
              <c:f>ALL!$L$113:$L$123</c:f>
              <c:numCache>
                <c:formatCode>0.00</c:formatCode>
                <c:ptCount val="11"/>
                <c:pt idx="0">
                  <c:v>0.18</c:v>
                </c:pt>
                <c:pt idx="1">
                  <c:v>0.92307692307692313</c:v>
                </c:pt>
                <c:pt idx="2">
                  <c:v>0.90909090909090906</c:v>
                </c:pt>
                <c:pt idx="3">
                  <c:v>3.2</c:v>
                </c:pt>
                <c:pt idx="4">
                  <c:v>0.66666666666666663</c:v>
                </c:pt>
                <c:pt idx="5">
                  <c:v>0.80645161290322576</c:v>
                </c:pt>
                <c:pt idx="6">
                  <c:v>0.6</c:v>
                </c:pt>
                <c:pt idx="7">
                  <c:v>0.40625</c:v>
                </c:pt>
                <c:pt idx="8">
                  <c:v>0.25</c:v>
                </c:pt>
                <c:pt idx="9">
                  <c:v>0.2</c:v>
                </c:pt>
                <c:pt idx="10">
                  <c:v>0.48333333333333334</c:v>
                </c:pt>
              </c:numCache>
            </c:numRef>
          </c:xVal>
          <c:yVal>
            <c:numRef>
              <c:f>ALL!$J$113:$J$123</c:f>
              <c:numCache>
                <c:formatCode>0.00</c:formatCode>
                <c:ptCount val="11"/>
                <c:pt idx="0">
                  <c:v>3.125</c:v>
                </c:pt>
                <c:pt idx="1">
                  <c:v>0.37142857142857144</c:v>
                </c:pt>
                <c:pt idx="2">
                  <c:v>0.3235294117647059</c:v>
                </c:pt>
                <c:pt idx="3">
                  <c:v>0.4</c:v>
                </c:pt>
                <c:pt idx="4">
                  <c:v>0.75</c:v>
                </c:pt>
                <c:pt idx="5">
                  <c:v>1.55</c:v>
                </c:pt>
                <c:pt idx="6">
                  <c:v>0.70833333333333337</c:v>
                </c:pt>
                <c:pt idx="7">
                  <c:v>0.84210526315789469</c:v>
                </c:pt>
                <c:pt idx="8">
                  <c:v>1.1363636363636365</c:v>
                </c:pt>
                <c:pt idx="9">
                  <c:v>0.88235294117647056</c:v>
                </c:pt>
                <c:pt idx="10">
                  <c:v>0.66666666666666663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54B-47BF-A3E8-03A4C047F79B}"/>
            </c:ext>
          </c:extLst>
        </c:ser>
        <c:ser>
          <c:idx val="2"/>
          <c:order val="7"/>
          <c:tx>
            <c:v>Pacific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ALL!$L$149:$L$179</c:f>
              <c:numCache>
                <c:formatCode>0.00</c:formatCode>
                <c:ptCount val="31"/>
                <c:pt idx="0">
                  <c:v>0.4946236559139785</c:v>
                </c:pt>
                <c:pt idx="1">
                  <c:v>0.46511627906976744</c:v>
                </c:pt>
                <c:pt idx="2">
                  <c:v>0.62264150943396224</c:v>
                </c:pt>
                <c:pt idx="3">
                  <c:v>0.3</c:v>
                </c:pt>
                <c:pt idx="4">
                  <c:v>0.32727272727272727</c:v>
                </c:pt>
                <c:pt idx="5">
                  <c:v>2.0454545454545454</c:v>
                </c:pt>
                <c:pt idx="6">
                  <c:v>5.5</c:v>
                </c:pt>
                <c:pt idx="7">
                  <c:v>0.33333333333333331</c:v>
                </c:pt>
                <c:pt idx="8" formatCode="General">
                  <c:v>0.125</c:v>
                </c:pt>
                <c:pt idx="9">
                  <c:v>0.57894736842105265</c:v>
                </c:pt>
                <c:pt idx="10">
                  <c:v>0.33333333333333331</c:v>
                </c:pt>
                <c:pt idx="11">
                  <c:v>1.8333333333333333</c:v>
                </c:pt>
                <c:pt idx="12">
                  <c:v>1.6666666666666666E-2</c:v>
                </c:pt>
                <c:pt idx="13">
                  <c:v>0.52307692307692311</c:v>
                </c:pt>
                <c:pt idx="14">
                  <c:v>1.5</c:v>
                </c:pt>
                <c:pt idx="15">
                  <c:v>0.13333333333333333</c:v>
                </c:pt>
                <c:pt idx="16">
                  <c:v>5.6000000000000001E-2</c:v>
                </c:pt>
                <c:pt idx="17">
                  <c:v>0.13</c:v>
                </c:pt>
                <c:pt idx="18">
                  <c:v>3.3333333333333333E-2</c:v>
                </c:pt>
                <c:pt idx="19">
                  <c:v>0.02</c:v>
                </c:pt>
                <c:pt idx="20">
                  <c:v>0.13076923076923078</c:v>
                </c:pt>
                <c:pt idx="21">
                  <c:v>1</c:v>
                </c:pt>
                <c:pt idx="22">
                  <c:v>1.1111111111111112</c:v>
                </c:pt>
                <c:pt idx="23">
                  <c:v>0.56923076923076921</c:v>
                </c:pt>
                <c:pt idx="24">
                  <c:v>0.4</c:v>
                </c:pt>
                <c:pt idx="25">
                  <c:v>2.5000000000000001E-2</c:v>
                </c:pt>
                <c:pt idx="26">
                  <c:v>0.40909090909090912</c:v>
                </c:pt>
                <c:pt idx="27">
                  <c:v>0.125</c:v>
                </c:pt>
                <c:pt idx="28">
                  <c:v>1.4545454545454546</c:v>
                </c:pt>
                <c:pt idx="29">
                  <c:v>0.35</c:v>
                </c:pt>
                <c:pt idx="30">
                  <c:v>0.26315789473684209</c:v>
                </c:pt>
              </c:numCache>
            </c:numRef>
          </c:xVal>
          <c:yVal>
            <c:numRef>
              <c:f>ALL!$J$149:$J$179</c:f>
              <c:numCache>
                <c:formatCode>0.00</c:formatCode>
                <c:ptCount val="31"/>
                <c:pt idx="0">
                  <c:v>2.3250000000000002</c:v>
                </c:pt>
                <c:pt idx="1">
                  <c:v>2.15</c:v>
                </c:pt>
                <c:pt idx="2">
                  <c:v>1.2045454545454546</c:v>
                </c:pt>
                <c:pt idx="3">
                  <c:v>1</c:v>
                </c:pt>
                <c:pt idx="4">
                  <c:v>1.8333333333333333</c:v>
                </c:pt>
                <c:pt idx="5">
                  <c:v>0.33846153846153848</c:v>
                </c:pt>
                <c:pt idx="6">
                  <c:v>9.0909090909090912E-2</c:v>
                </c:pt>
                <c:pt idx="7">
                  <c:v>1.5</c:v>
                </c:pt>
                <c:pt idx="8" formatCode="General">
                  <c:v>6</c:v>
                </c:pt>
                <c:pt idx="9">
                  <c:v>2.1111111111111112</c:v>
                </c:pt>
                <c:pt idx="10">
                  <c:v>1</c:v>
                </c:pt>
                <c:pt idx="11">
                  <c:v>0.33333333333333331</c:v>
                </c:pt>
                <c:pt idx="12">
                  <c:v>0.4</c:v>
                </c:pt>
                <c:pt idx="13">
                  <c:v>0.72222222222222221</c:v>
                </c:pt>
                <c:pt idx="14">
                  <c:v>0.375</c:v>
                </c:pt>
                <c:pt idx="15">
                  <c:v>1.875</c:v>
                </c:pt>
                <c:pt idx="16">
                  <c:v>1.1363636363636365</c:v>
                </c:pt>
                <c:pt idx="17">
                  <c:v>1.0638297872340425</c:v>
                </c:pt>
                <c:pt idx="18">
                  <c:v>0.52631578947368418</c:v>
                </c:pt>
                <c:pt idx="19">
                  <c:v>1.25</c:v>
                </c:pt>
                <c:pt idx="20">
                  <c:v>2.1666666666666665</c:v>
                </c:pt>
                <c:pt idx="21">
                  <c:v>0.72</c:v>
                </c:pt>
                <c:pt idx="22">
                  <c:v>0.5</c:v>
                </c:pt>
                <c:pt idx="23">
                  <c:v>0.40625</c:v>
                </c:pt>
                <c:pt idx="24">
                  <c:v>1.4</c:v>
                </c:pt>
                <c:pt idx="25">
                  <c:v>0.61538461538461542</c:v>
                </c:pt>
                <c:pt idx="26">
                  <c:v>1.8333333333333333</c:v>
                </c:pt>
                <c:pt idx="27">
                  <c:v>0.8</c:v>
                </c:pt>
                <c:pt idx="28">
                  <c:v>0.87301587301587302</c:v>
                </c:pt>
                <c:pt idx="29">
                  <c:v>1</c:v>
                </c:pt>
                <c:pt idx="30">
                  <c:v>1.9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54B-47BF-A3E8-03A4C047F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9328280"/>
        <c:axId val="733250408"/>
      </c:scatterChart>
      <c:valAx>
        <c:axId val="7293282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b/L</a:t>
                </a:r>
              </a:p>
            </c:rich>
          </c:tx>
          <c:layout>
            <c:manualLayout>
              <c:xMode val="edge"/>
              <c:yMode val="edge"/>
              <c:x val="0.85160284048874479"/>
              <c:y val="0.928417122520009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250408"/>
        <c:crosses val="autoZero"/>
        <c:crossBetween val="midCat"/>
        <c:majorUnit val="0.2"/>
      </c:valAx>
      <c:valAx>
        <c:axId val="73325040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L/D</a:t>
                </a:r>
              </a:p>
            </c:rich>
          </c:tx>
          <c:layout>
            <c:manualLayout>
              <c:xMode val="edge"/>
              <c:yMode val="edge"/>
              <c:x val="2.9508196721311476E-2"/>
              <c:y val="0.546788314940555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32828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t"/>
      <c:legendEntry>
        <c:idx val="5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12758676260620025"/>
          <c:y val="5.9125487316981098E-2"/>
          <c:w val="0.81496260902755202"/>
          <c:h val="6.5319526241819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ADA30-E060-4ECC-AB4C-453A09A27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49355D-6CA1-4474-9FB1-9CA434BEB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3B0B4F-393A-4AC9-AF9D-69793412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CC8B-EF77-4B29-B459-E4A88191A0D4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355231-2DF0-4356-B1A2-4FCEC44C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6888C2-DD5F-48F9-92D8-6E663334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6E2A-C8E8-427B-B536-FFF948DF6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10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AB71FE-AB26-40D1-AD4B-CA4B98F3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08331C-E054-4999-A8A1-DB4997C21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56B1BD-FCC2-4DB7-A921-AA20C7AF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CC8B-EF77-4B29-B459-E4A88191A0D4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7B4232-ED1B-44F2-A7B1-C4C7963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25DE02-8C0E-4E86-B557-4E9B049F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6E2A-C8E8-427B-B536-FFF948DF6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36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EF1102A-784B-4365-BDED-3FAABF4E4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3B2237-E77F-4AB8-A82F-FFB2FECE5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6AD35F-6ADA-42FB-B399-A8A6D7F4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CC8B-EF77-4B29-B459-E4A88191A0D4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A19759-8BCD-41D1-903B-84210987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2541F3-6C87-4527-8D13-CFD1B196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6E2A-C8E8-427B-B536-FFF948DF6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33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1EA65-C184-4A3E-A41E-9BBBB8632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6624AD-4FAA-4C28-A77D-6353191B9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CA47A8-0AE1-4CE4-961F-2C371A0A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CC8B-EF77-4B29-B459-E4A88191A0D4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FF7AD2-70FD-4B5D-9C06-911E2FAB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106181-7F5D-497D-90B1-65D06E68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6E2A-C8E8-427B-B536-FFF948DF6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33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C278FF-8E8D-4FEE-A439-4A5ACE20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551A00-AD02-408A-91A7-AEF3C6C9F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08DEDD-4803-4233-AB17-58B19388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CC8B-EF77-4B29-B459-E4A88191A0D4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1EDBD8-3A39-43BF-978C-57747004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8F0134-E8D8-4928-9221-69EC1D9B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6E2A-C8E8-427B-B536-FFF948DF6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36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B30109-DB5F-4C29-98EF-F179F027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1662D5-25FF-4FF7-B615-D4EA04DB5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44D866-B340-4D43-BE33-F4D4215B8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816888-FEBC-48A7-A918-66A13BCB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CC8B-EF77-4B29-B459-E4A88191A0D4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BF37DC-FE08-4CA1-A646-CB679DA80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CE4840-B352-49A2-93D3-FA487834D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6E2A-C8E8-427B-B536-FFF948DF6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20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198FA-DD50-40F4-A703-473E2F24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DCB17F-4E22-4C15-BF87-1BBC430DF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F40032-337D-42A4-B465-9E72845BE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3AEFC6-5E42-4DC9-B42F-21FB5C12C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525FB7-FFF5-4E1A-A83C-571C2CB55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2486ED-F80A-47D1-B37F-7DFFCC730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CC8B-EF77-4B29-B459-E4A88191A0D4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DC2962-6D2F-4709-8EF4-2258D0F2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A84BB49-04FD-4844-9CB2-898427D5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6E2A-C8E8-427B-B536-FFF948DF6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AFE5E-642A-4256-95EE-826D73C9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B1C2FD-C928-436C-870B-B1E0E575B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CC8B-EF77-4B29-B459-E4A88191A0D4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26D53A-4BD6-4D2E-92EA-7BBA4906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DDEF9F-0C75-438A-A448-6A0AB2819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6E2A-C8E8-427B-B536-FFF948DF6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88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2615AE-489B-40F9-8C5F-A7B7A46D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CC8B-EF77-4B29-B459-E4A88191A0D4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F10A1A-69A5-4EDA-9717-D68CBCD4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FFA246-68CF-497B-896B-A45E8049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6E2A-C8E8-427B-B536-FFF948DF6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77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1AF74F-A7B1-4ED3-9854-FC9D4727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F5D878-BB4F-4A43-8302-BE13FDEA7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0F2E22-3590-4672-9391-B91DA97BE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1440A5-7679-4AF0-9E33-0F68E9CB6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CC8B-EF77-4B29-B459-E4A88191A0D4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6C5B4A-0B93-480B-B8F0-E272F9C9E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CCB7DE-AC3A-46C8-A70B-70F99CED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6E2A-C8E8-427B-B536-FFF948DF6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86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FC699B-EA62-4D5A-B1ED-3938787D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4ECFD4-6CFF-4DB2-8100-AB14D923C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F20FE6-90B9-43FA-9DB4-3D245F633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AB7057-DAA7-4FA3-9B02-AEE1B9EE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CC8B-EF77-4B29-B459-E4A88191A0D4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07042D-CBA4-45DF-A639-DCC8924A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8E4D7E-7CC6-4F58-B3E7-6879511D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6E2A-C8E8-427B-B536-FFF948DF6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91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790F48-C88F-4DC1-B5A1-D7CEADF2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D17E43-CE12-4496-B11B-C3325F122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AF70B5-EA23-4670-9899-F9D18D80F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CCC8B-EF77-4B29-B459-E4A88191A0D4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C83EF-8702-432A-A04A-237051453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D29A49-D7AE-40D1-A81C-9177F7E2F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F6E2A-C8E8-427B-B536-FFF948DF6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07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2.xml"/><Relationship Id="rId7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4.xml"/><Relationship Id="rId7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907017A1-201E-4C6B-BF3B-FB8ADCC09BA6}"/>
              </a:ext>
            </a:extLst>
          </p:cNvPr>
          <p:cNvGrpSpPr/>
          <p:nvPr/>
        </p:nvGrpSpPr>
        <p:grpSpPr>
          <a:xfrm>
            <a:off x="2095500" y="0"/>
            <a:ext cx="8001000" cy="6858000"/>
            <a:chOff x="2095500" y="0"/>
            <a:chExt cx="8001000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280EB518-5540-4ADA-8FA8-9A7A5ED95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0"/>
              <a:ext cx="8001000" cy="6858000"/>
            </a:xfrm>
            <a:prstGeom prst="rect">
              <a:avLst/>
            </a:prstGeom>
          </p:spPr>
        </p:pic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BF69C610-E457-40C5-9A35-C537E853169D}"/>
                </a:ext>
              </a:extLst>
            </p:cNvPr>
            <p:cNvGrpSpPr/>
            <p:nvPr/>
          </p:nvGrpSpPr>
          <p:grpSpPr>
            <a:xfrm rot="3777191">
              <a:off x="7664612" y="-472853"/>
              <a:ext cx="867747" cy="2249464"/>
              <a:chOff x="3867052" y="2139720"/>
              <a:chExt cx="867747" cy="2249464"/>
            </a:xfrm>
          </p:grpSpPr>
          <p:cxnSp>
            <p:nvCxnSpPr>
              <p:cNvPr id="5" name="Connecteur droit 4">
                <a:extLst>
                  <a:ext uri="{FF2B5EF4-FFF2-40B4-BE49-F238E27FC236}">
                    <a16:creationId xmlns:a16="http://schemas.microsoft.com/office/drawing/2014/main" id="{AA56B321-3439-4A53-9114-208FF5FC75D4}"/>
                  </a:ext>
                </a:extLst>
              </p:cNvPr>
              <p:cNvCxnSpPr>
                <a:cxnSpLocks/>
              </p:cNvCxnSpPr>
              <p:nvPr/>
            </p:nvCxnSpPr>
            <p:spPr>
              <a:xfrm rot="341953" flipH="1">
                <a:off x="3890278" y="2153839"/>
                <a:ext cx="844464" cy="2235345"/>
              </a:xfrm>
              <a:prstGeom prst="line">
                <a:avLst/>
              </a:prstGeom>
              <a:ln w="127000" cmpd="dbl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avec flèche 5">
                <a:extLst>
                  <a:ext uri="{FF2B5EF4-FFF2-40B4-BE49-F238E27FC236}">
                    <a16:creationId xmlns:a16="http://schemas.microsoft.com/office/drawing/2014/main" id="{AA9CD128-8442-474B-A16C-433249E8839B}"/>
                  </a:ext>
                </a:extLst>
              </p:cNvPr>
              <p:cNvCxnSpPr/>
              <p:nvPr/>
            </p:nvCxnSpPr>
            <p:spPr>
              <a:xfrm rot="341953">
                <a:off x="3867052" y="3111735"/>
                <a:ext cx="867747" cy="317240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8A7E0A3-8995-4642-9EB5-7759C401F657}"/>
                  </a:ext>
                </a:extLst>
              </p:cNvPr>
              <p:cNvSpPr txBox="1"/>
              <p:nvPr/>
            </p:nvSpPr>
            <p:spPr>
              <a:xfrm rot="17741953">
                <a:off x="3819535" y="2399086"/>
                <a:ext cx="980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err="1">
                    <a:solidFill>
                      <a:srgbClr val="FFFF00"/>
                    </a:solidFill>
                  </a:rPr>
                  <a:t>waves</a:t>
                </a:r>
                <a:endParaRPr lang="en-GB" sz="2400" b="1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629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F77F58AB-D1BF-433E-B08D-6630A0EAD209}"/>
              </a:ext>
            </a:extLst>
          </p:cNvPr>
          <p:cNvGrpSpPr/>
          <p:nvPr/>
        </p:nvGrpSpPr>
        <p:grpSpPr>
          <a:xfrm>
            <a:off x="-1185874" y="0"/>
            <a:ext cx="14779699" cy="6858000"/>
            <a:chOff x="-1185874" y="0"/>
            <a:chExt cx="14779699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261FB94-679C-4504-BD63-C778E4AF09B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C394F2F-10BB-4DB3-9FB8-BBFCE2633CAB}"/>
                </a:ext>
              </a:extLst>
            </p:cNvPr>
            <p:cNvGrpSpPr/>
            <p:nvPr/>
          </p:nvGrpSpPr>
          <p:grpSpPr>
            <a:xfrm>
              <a:off x="-1185874" y="240358"/>
              <a:ext cx="14779699" cy="6401789"/>
              <a:chOff x="-1185874" y="240358"/>
              <a:chExt cx="14779699" cy="640178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125073D-2B5A-44C3-8857-199CAC3DD9D5}"/>
                  </a:ext>
                </a:extLst>
              </p:cNvPr>
              <p:cNvSpPr/>
              <p:nvPr/>
            </p:nvSpPr>
            <p:spPr>
              <a:xfrm>
                <a:off x="1138335" y="1324947"/>
                <a:ext cx="10105053" cy="531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D964688C-DA5C-4638-8D52-E3D81850758E}"/>
                  </a:ext>
                </a:extLst>
              </p:cNvPr>
              <p:cNvSpPr/>
              <p:nvPr/>
            </p:nvSpPr>
            <p:spPr>
              <a:xfrm>
                <a:off x="4611327" y="2186334"/>
                <a:ext cx="3240000" cy="34394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46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FE774524-4975-4429-A0DF-FB30D65ACDFC}"/>
                  </a:ext>
                </a:extLst>
              </p:cNvPr>
              <p:cNvCxnSpPr/>
              <p:nvPr/>
            </p:nvCxnSpPr>
            <p:spPr>
              <a:xfrm>
                <a:off x="4597109" y="1853509"/>
                <a:ext cx="324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8240A730-21E5-4DBF-BE12-DA14EBFFB8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47400" y="2508358"/>
                <a:ext cx="0" cy="360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E345D337-150B-47D4-AFCC-E82596FC033F}"/>
                  </a:ext>
                </a:extLst>
              </p:cNvPr>
              <p:cNvCxnSpPr/>
              <p:nvPr/>
            </p:nvCxnSpPr>
            <p:spPr>
              <a:xfrm>
                <a:off x="4945130" y="3292040"/>
                <a:ext cx="252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C85F85F-BAF2-4E8C-B82D-CB37D7BC2C90}"/>
                  </a:ext>
                </a:extLst>
              </p:cNvPr>
              <p:cNvSpPr txBox="1"/>
              <p:nvPr/>
            </p:nvSpPr>
            <p:spPr>
              <a:xfrm>
                <a:off x="6066553" y="1477993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2000" b="1"/>
                </a:lvl1pPr>
              </a:lstStyle>
              <a:p>
                <a:r>
                  <a:rPr lang="fr-FR" dirty="0"/>
                  <a:t>L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597D93B-B5B2-4B08-A014-41022F743FDA}"/>
                  </a:ext>
                </a:extLst>
              </p:cNvPr>
              <p:cNvSpPr txBox="1"/>
              <p:nvPr/>
            </p:nvSpPr>
            <p:spPr>
              <a:xfrm>
                <a:off x="6035398" y="294043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2000" b="1"/>
                </a:lvl1pPr>
              </a:lstStyle>
              <a:p>
                <a:r>
                  <a:rPr lang="fr-FR" dirty="0"/>
                  <a:t>b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CBDBDE2-76FA-4002-B2A8-17291F80623A}"/>
                  </a:ext>
                </a:extLst>
              </p:cNvPr>
              <p:cNvSpPr txBox="1"/>
              <p:nvPr/>
            </p:nvSpPr>
            <p:spPr>
              <a:xfrm>
                <a:off x="10210066" y="4081702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2000" b="1"/>
                </a:lvl1pPr>
              </a:lstStyle>
              <a:p>
                <a:r>
                  <a:rPr lang="fr-FR" dirty="0"/>
                  <a:t>D</a:t>
                </a: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9DAD5921-DAFB-4E5E-BFA6-F0FF25419DD8}"/>
                  </a:ext>
                </a:extLst>
              </p:cNvPr>
              <p:cNvSpPr/>
              <p:nvPr/>
            </p:nvSpPr>
            <p:spPr>
              <a:xfrm rot="16200000" flipH="1">
                <a:off x="7599825" y="123691"/>
                <a:ext cx="5868000" cy="6120000"/>
              </a:xfrm>
              <a:prstGeom prst="arc">
                <a:avLst>
                  <a:gd name="adj1" fmla="val 15399929"/>
                  <a:gd name="adj2" fmla="val 687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1442E0F7-783D-42A6-B925-726549128ECD}"/>
                  </a:ext>
                </a:extLst>
              </p:cNvPr>
              <p:cNvSpPr/>
              <p:nvPr/>
            </p:nvSpPr>
            <p:spPr>
              <a:xfrm rot="16200000" flipH="1" flipV="1">
                <a:off x="-1059874" y="114358"/>
                <a:ext cx="5868000" cy="6120000"/>
              </a:xfrm>
              <a:prstGeom prst="arc">
                <a:avLst>
                  <a:gd name="adj1" fmla="val 15399929"/>
                  <a:gd name="adj2" fmla="val 687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1747BE21-FDC8-4718-820B-BDA58F55C2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2188" y="6117689"/>
                <a:ext cx="9181322" cy="9333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39AC52E-D7D2-4F25-8861-1C7BA6464659}"/>
                </a:ext>
              </a:extLst>
            </p:cNvPr>
            <p:cNvSpPr txBox="1"/>
            <p:nvPr/>
          </p:nvSpPr>
          <p:spPr>
            <a:xfrm>
              <a:off x="298580" y="569167"/>
              <a:ext cx="9476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L/D = 0.90</a:t>
              </a:r>
            </a:p>
            <a:p>
              <a:r>
                <a:rPr lang="fr-FR" sz="1400" dirty="0"/>
                <a:t>b/D = 0.70</a:t>
              </a:r>
            </a:p>
            <a:p>
              <a:r>
                <a:rPr lang="fr-FR" sz="1400" dirty="0"/>
                <a:t>b/L =  0.78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73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74E5F5C0-5134-4324-8753-2614D2BB58A3}"/>
              </a:ext>
            </a:extLst>
          </p:cNvPr>
          <p:cNvGrpSpPr/>
          <p:nvPr/>
        </p:nvGrpSpPr>
        <p:grpSpPr>
          <a:xfrm>
            <a:off x="-10202" y="0"/>
            <a:ext cx="12372387" cy="6858000"/>
            <a:chOff x="-10202" y="0"/>
            <a:chExt cx="12372387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56A28D-93D6-4DC7-841B-A9D395EA938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25073D-2B5A-44C3-8857-199CAC3DD9D5}"/>
                </a:ext>
              </a:extLst>
            </p:cNvPr>
            <p:cNvSpPr/>
            <p:nvPr/>
          </p:nvSpPr>
          <p:spPr>
            <a:xfrm>
              <a:off x="1138335" y="1324947"/>
              <a:ext cx="10105053" cy="531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964688C-DA5C-4638-8D52-E3D81850758E}"/>
                </a:ext>
              </a:extLst>
            </p:cNvPr>
            <p:cNvSpPr/>
            <p:nvPr/>
          </p:nvSpPr>
          <p:spPr>
            <a:xfrm>
              <a:off x="4611327" y="2167672"/>
              <a:ext cx="3240000" cy="34394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46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FE774524-4975-4429-A0DF-FB30D65ACDFC}"/>
                </a:ext>
              </a:extLst>
            </p:cNvPr>
            <p:cNvCxnSpPr/>
            <p:nvPr/>
          </p:nvCxnSpPr>
          <p:spPr>
            <a:xfrm>
              <a:off x="4597109" y="1853509"/>
              <a:ext cx="324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8240A730-21E5-4DBF-BE12-DA14EBFFB8D3}"/>
                </a:ext>
              </a:extLst>
            </p:cNvPr>
            <p:cNvCxnSpPr>
              <a:cxnSpLocks/>
            </p:cNvCxnSpPr>
            <p:nvPr/>
          </p:nvCxnSpPr>
          <p:spPr>
            <a:xfrm>
              <a:off x="10247400" y="2536351"/>
              <a:ext cx="0" cy="3600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C85F85F-BAF2-4E8C-B82D-CB37D7BC2C90}"/>
                </a:ext>
              </a:extLst>
            </p:cNvPr>
            <p:cNvSpPr txBox="1"/>
            <p:nvPr/>
          </p:nvSpPr>
          <p:spPr>
            <a:xfrm>
              <a:off x="6066553" y="1477993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2000" b="1"/>
              </a:lvl1pPr>
            </a:lstStyle>
            <a:p>
              <a:r>
                <a:rPr lang="fr-FR" dirty="0"/>
                <a:t>L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CBDBDE2-76FA-4002-B2A8-17291F80623A}"/>
                </a:ext>
              </a:extLst>
            </p:cNvPr>
            <p:cNvSpPr txBox="1"/>
            <p:nvPr/>
          </p:nvSpPr>
          <p:spPr>
            <a:xfrm>
              <a:off x="10210066" y="4081702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2000" b="1"/>
              </a:lvl1pPr>
            </a:lstStyle>
            <a:p>
              <a:r>
                <a:rPr lang="fr-FR" dirty="0"/>
                <a:t>D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9DAD5921-DAFB-4E5E-BFA6-F0FF25419DD8}"/>
                </a:ext>
              </a:extLst>
            </p:cNvPr>
            <p:cNvSpPr/>
            <p:nvPr/>
          </p:nvSpPr>
          <p:spPr>
            <a:xfrm rot="16200000" flipH="1">
              <a:off x="6368185" y="151684"/>
              <a:ext cx="5868000" cy="6120000"/>
            </a:xfrm>
            <a:prstGeom prst="arc">
              <a:avLst>
                <a:gd name="adj1" fmla="val 15399929"/>
                <a:gd name="adj2" fmla="val 687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1442E0F7-783D-42A6-B925-726549128ECD}"/>
                </a:ext>
              </a:extLst>
            </p:cNvPr>
            <p:cNvSpPr/>
            <p:nvPr/>
          </p:nvSpPr>
          <p:spPr>
            <a:xfrm rot="16200000" flipH="1" flipV="1">
              <a:off x="115798" y="142351"/>
              <a:ext cx="5868000" cy="6120000"/>
            </a:xfrm>
            <a:prstGeom prst="arc">
              <a:avLst>
                <a:gd name="adj1" fmla="val 15399929"/>
                <a:gd name="adj2" fmla="val 687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1747BE21-FDC8-4718-820B-BDA58F55C272}"/>
                </a:ext>
              </a:extLst>
            </p:cNvPr>
            <p:cNvCxnSpPr>
              <a:cxnSpLocks/>
            </p:cNvCxnSpPr>
            <p:nvPr/>
          </p:nvCxnSpPr>
          <p:spPr>
            <a:xfrm>
              <a:off x="1642188" y="6145682"/>
              <a:ext cx="9181322" cy="93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45B22868-2842-473F-BA94-F075C344E988}"/>
                </a:ext>
              </a:extLst>
            </p:cNvPr>
            <p:cNvSpPr txBox="1"/>
            <p:nvPr/>
          </p:nvSpPr>
          <p:spPr>
            <a:xfrm>
              <a:off x="298580" y="569167"/>
              <a:ext cx="104387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L/D = 0.90</a:t>
              </a:r>
            </a:p>
            <a:p>
              <a:r>
                <a:rPr lang="fr-FR" sz="1400" dirty="0"/>
                <a:t>b/D = 0.05</a:t>
              </a:r>
            </a:p>
            <a:p>
              <a:r>
                <a:rPr lang="fr-FR" sz="1400" dirty="0"/>
                <a:t>b/L =  0.055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402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9FF12A1-0946-4429-843E-E2FD146448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9008D7-0BFF-4C5D-9015-02B755BD27E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1374ADB9-7645-4E6A-AE3B-88DE76CE54A7}"/>
                </a:ext>
              </a:extLst>
            </p:cNvPr>
            <p:cNvGrpSpPr/>
            <p:nvPr/>
          </p:nvGrpSpPr>
          <p:grpSpPr>
            <a:xfrm>
              <a:off x="606490" y="1074491"/>
              <a:ext cx="10105053" cy="5050934"/>
              <a:chOff x="606490" y="1074491"/>
              <a:chExt cx="10105053" cy="505093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125073D-2B5A-44C3-8857-199CAC3DD9D5}"/>
                  </a:ext>
                </a:extLst>
              </p:cNvPr>
              <p:cNvSpPr/>
              <p:nvPr/>
            </p:nvSpPr>
            <p:spPr>
              <a:xfrm>
                <a:off x="606490" y="1074491"/>
                <a:ext cx="10105053" cy="49918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9111888A-8953-41C7-8FAC-8C93F306F8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614" y="4329404"/>
                <a:ext cx="5732104" cy="1796021"/>
              </a:xfrm>
              <a:prstGeom prst="rect">
                <a:avLst/>
              </a:prstGeom>
            </p:spPr>
          </p:pic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80CA3ED-F544-4E53-82C0-23718125D0A5}"/>
                </a:ext>
              </a:extLst>
            </p:cNvPr>
            <p:cNvSpPr txBox="1"/>
            <p:nvPr/>
          </p:nvSpPr>
          <p:spPr>
            <a:xfrm>
              <a:off x="298580" y="569167"/>
              <a:ext cx="93166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L/D = 0.5</a:t>
              </a:r>
            </a:p>
            <a:p>
              <a:r>
                <a:rPr lang="fr-FR" sz="1400" dirty="0"/>
                <a:t>b/D = 0.5</a:t>
              </a:r>
            </a:p>
            <a:p>
              <a:r>
                <a:rPr lang="fr-FR" sz="1400" dirty="0"/>
                <a:t>d/D = 0.5</a:t>
              </a:r>
            </a:p>
            <a:p>
              <a:r>
                <a:rPr lang="fr-FR" sz="1400" dirty="0"/>
                <a:t>b/L = 1.00</a:t>
              </a:r>
            </a:p>
            <a:p>
              <a:r>
                <a:rPr lang="fr-FR" sz="1400" dirty="0"/>
                <a:t>b/d = 1.00</a:t>
              </a: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72E4FE24-C560-4BE0-98E1-5165BA0F5F87}"/>
                </a:ext>
              </a:extLst>
            </p:cNvPr>
            <p:cNvCxnSpPr>
              <a:cxnSpLocks/>
            </p:cNvCxnSpPr>
            <p:nvPr/>
          </p:nvCxnSpPr>
          <p:spPr>
            <a:xfrm>
              <a:off x="8934265" y="1759586"/>
              <a:ext cx="0" cy="144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63B6FB4A-926D-44F9-A662-C2558494148B}"/>
                </a:ext>
              </a:extLst>
            </p:cNvPr>
            <p:cNvCxnSpPr/>
            <p:nvPr/>
          </p:nvCxnSpPr>
          <p:spPr>
            <a:xfrm>
              <a:off x="7709451" y="1100512"/>
              <a:ext cx="144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09B88A66-2778-4709-A568-F261584BFE32}"/>
                </a:ext>
              </a:extLst>
            </p:cNvPr>
            <p:cNvSpPr/>
            <p:nvPr/>
          </p:nvSpPr>
          <p:spPr>
            <a:xfrm>
              <a:off x="3110420" y="3036258"/>
              <a:ext cx="1440000" cy="163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46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9343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F2D8CBD4-9FE3-4A45-BBD2-1978670121A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7FA36690-A184-46AC-A9E0-BA7651783CF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F1A7EE4-6EF2-46AD-86A1-F70182F52D7E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1374ADB9-7645-4E6A-AE3B-88DE76CE54A7}"/>
                  </a:ext>
                </a:extLst>
              </p:cNvPr>
              <p:cNvGrpSpPr/>
              <p:nvPr/>
            </p:nvGrpSpPr>
            <p:grpSpPr>
              <a:xfrm>
                <a:off x="606490" y="1074491"/>
                <a:ext cx="10105053" cy="5050934"/>
                <a:chOff x="606490" y="1074491"/>
                <a:chExt cx="10105053" cy="5050934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125073D-2B5A-44C3-8857-199CAC3DD9D5}"/>
                    </a:ext>
                  </a:extLst>
                </p:cNvPr>
                <p:cNvSpPr/>
                <p:nvPr/>
              </p:nvSpPr>
              <p:spPr>
                <a:xfrm>
                  <a:off x="606490" y="1074491"/>
                  <a:ext cx="10105053" cy="49918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id="{9111888A-8953-41C7-8FAC-8C93F306F8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8613" y="5626359"/>
                  <a:ext cx="9212424" cy="499066"/>
                </a:xfrm>
                <a:prstGeom prst="rect">
                  <a:avLst/>
                </a:prstGeom>
              </p:spPr>
            </p:pic>
          </p:grpSp>
          <p:cxnSp>
            <p:nvCxnSpPr>
              <p:cNvPr id="19" name="Connecteur droit avec flèche 18">
                <a:extLst>
                  <a:ext uri="{FF2B5EF4-FFF2-40B4-BE49-F238E27FC236}">
                    <a16:creationId xmlns:a16="http://schemas.microsoft.com/office/drawing/2014/main" id="{72E4FE24-C560-4BE0-98E1-5165BA0F5F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2440" y="1770429"/>
                <a:ext cx="0" cy="36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63B6FB4A-926D-44F9-A662-C2558494148B}"/>
                  </a:ext>
                </a:extLst>
              </p:cNvPr>
              <p:cNvCxnSpPr/>
              <p:nvPr/>
            </p:nvCxnSpPr>
            <p:spPr>
              <a:xfrm>
                <a:off x="7950129" y="1153942"/>
                <a:ext cx="252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EFDA66E7-3F04-45A6-9D3E-E1A6A0BCEFE0}"/>
                </a:ext>
              </a:extLst>
            </p:cNvPr>
            <p:cNvSpPr/>
            <p:nvPr/>
          </p:nvSpPr>
          <p:spPr>
            <a:xfrm>
              <a:off x="4863240" y="2678922"/>
              <a:ext cx="1440000" cy="163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46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FA14A8D-D985-4D1C-AE0F-07F5D811DAB1}"/>
                </a:ext>
              </a:extLst>
            </p:cNvPr>
            <p:cNvSpPr txBox="1"/>
            <p:nvPr/>
          </p:nvSpPr>
          <p:spPr>
            <a:xfrm>
              <a:off x="441390" y="489715"/>
              <a:ext cx="1039067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L/D = 0.5</a:t>
              </a:r>
            </a:p>
            <a:p>
              <a:r>
                <a:rPr lang="fr-FR" sz="1400" dirty="0"/>
                <a:t>b/D = 0.875</a:t>
              </a:r>
            </a:p>
            <a:p>
              <a:r>
                <a:rPr lang="fr-FR" sz="1400" dirty="0"/>
                <a:t>d/D = 0.125</a:t>
              </a:r>
            </a:p>
            <a:p>
              <a:r>
                <a:rPr lang="fr-FR" sz="1400" dirty="0"/>
                <a:t>b/L =  0.44</a:t>
              </a:r>
            </a:p>
            <a:p>
              <a:r>
                <a:rPr lang="fr-FR" sz="1400" dirty="0"/>
                <a:t>b/d = 7.00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F37321BA-5225-4CE6-9412-0FE9F8C4C22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040186" y="3570429"/>
              <a:ext cx="288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0677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E9BB7D9-B2AE-46D6-B4F8-04E2C6213853}"/>
              </a:ext>
            </a:extLst>
          </p:cNvPr>
          <p:cNvGrpSpPr/>
          <p:nvPr/>
        </p:nvGrpSpPr>
        <p:grpSpPr>
          <a:xfrm>
            <a:off x="-1185874" y="0"/>
            <a:ext cx="14779699" cy="6858000"/>
            <a:chOff x="-1185874" y="0"/>
            <a:chExt cx="14779699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261FB94-679C-4504-BD63-C778E4AF09B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964688C-DA5C-4638-8D52-E3D81850758E}"/>
                </a:ext>
              </a:extLst>
            </p:cNvPr>
            <p:cNvSpPr/>
            <p:nvPr/>
          </p:nvSpPr>
          <p:spPr>
            <a:xfrm>
              <a:off x="4611327" y="2186334"/>
              <a:ext cx="3240000" cy="343948"/>
            </a:xfrm>
            <a:prstGeom prst="ellipse">
              <a:avLst/>
            </a:prstGeom>
            <a:solidFill>
              <a:srgbClr val="C55A11"/>
            </a:solidFill>
            <a:ln w="146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9DAD5921-DAFB-4E5E-BFA6-F0FF25419DD8}"/>
                </a:ext>
              </a:extLst>
            </p:cNvPr>
            <p:cNvSpPr/>
            <p:nvPr/>
          </p:nvSpPr>
          <p:spPr>
            <a:xfrm rot="16200000" flipH="1">
              <a:off x="7599825" y="123691"/>
              <a:ext cx="5868000" cy="6120000"/>
            </a:xfrm>
            <a:prstGeom prst="arc">
              <a:avLst>
                <a:gd name="adj1" fmla="val 15399929"/>
                <a:gd name="adj2" fmla="val 687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1442E0F7-783D-42A6-B925-726549128ECD}"/>
                </a:ext>
              </a:extLst>
            </p:cNvPr>
            <p:cNvSpPr/>
            <p:nvPr/>
          </p:nvSpPr>
          <p:spPr>
            <a:xfrm rot="16200000" flipH="1" flipV="1">
              <a:off x="-1059874" y="114358"/>
              <a:ext cx="5868000" cy="6120000"/>
            </a:xfrm>
            <a:prstGeom prst="arc">
              <a:avLst>
                <a:gd name="adj1" fmla="val 15399929"/>
                <a:gd name="adj2" fmla="val 687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1747BE21-FDC8-4718-820B-BDA58F55C272}"/>
                </a:ext>
              </a:extLst>
            </p:cNvPr>
            <p:cNvCxnSpPr>
              <a:cxnSpLocks/>
            </p:cNvCxnSpPr>
            <p:nvPr/>
          </p:nvCxnSpPr>
          <p:spPr>
            <a:xfrm>
              <a:off x="1642188" y="6117689"/>
              <a:ext cx="9181322" cy="93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3197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19550DA2-08E4-41AC-8664-D64702239A9A}"/>
              </a:ext>
            </a:extLst>
          </p:cNvPr>
          <p:cNvGrpSpPr/>
          <p:nvPr/>
        </p:nvGrpSpPr>
        <p:grpSpPr>
          <a:xfrm>
            <a:off x="-495400" y="0"/>
            <a:ext cx="13333446" cy="6858000"/>
            <a:chOff x="-495400" y="0"/>
            <a:chExt cx="13333446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56A28D-93D6-4DC7-841B-A9D395EA938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C394F2F-10BB-4DB3-9FB8-BBFCE2633CAB}"/>
                </a:ext>
              </a:extLst>
            </p:cNvPr>
            <p:cNvGrpSpPr/>
            <p:nvPr/>
          </p:nvGrpSpPr>
          <p:grpSpPr>
            <a:xfrm>
              <a:off x="-495400" y="268351"/>
              <a:ext cx="13333446" cy="6373796"/>
              <a:chOff x="-495400" y="268351"/>
              <a:chExt cx="13333446" cy="637379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125073D-2B5A-44C3-8857-199CAC3DD9D5}"/>
                  </a:ext>
                </a:extLst>
              </p:cNvPr>
              <p:cNvSpPr/>
              <p:nvPr/>
            </p:nvSpPr>
            <p:spPr>
              <a:xfrm>
                <a:off x="1138335" y="1324947"/>
                <a:ext cx="10105053" cy="531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D964688C-DA5C-4638-8D52-E3D81850758E}"/>
                  </a:ext>
                </a:extLst>
              </p:cNvPr>
              <p:cNvSpPr/>
              <p:nvPr/>
            </p:nvSpPr>
            <p:spPr>
              <a:xfrm>
                <a:off x="4611327" y="2186334"/>
                <a:ext cx="3240000" cy="34394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46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CBDBDE2-76FA-4002-B2A8-17291F80623A}"/>
                  </a:ext>
                </a:extLst>
              </p:cNvPr>
              <p:cNvSpPr txBox="1"/>
              <p:nvPr/>
            </p:nvSpPr>
            <p:spPr>
              <a:xfrm>
                <a:off x="10210066" y="408170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9DAD5921-DAFB-4E5E-BFA6-F0FF25419DD8}"/>
                  </a:ext>
                </a:extLst>
              </p:cNvPr>
              <p:cNvSpPr/>
              <p:nvPr/>
            </p:nvSpPr>
            <p:spPr>
              <a:xfrm rot="16200000" flipH="1">
                <a:off x="6844046" y="151684"/>
                <a:ext cx="5868000" cy="6120000"/>
              </a:xfrm>
              <a:prstGeom prst="arc">
                <a:avLst>
                  <a:gd name="adj1" fmla="val 15399929"/>
                  <a:gd name="adj2" fmla="val 687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1442E0F7-783D-42A6-B925-726549128ECD}"/>
                  </a:ext>
                </a:extLst>
              </p:cNvPr>
              <p:cNvSpPr/>
              <p:nvPr/>
            </p:nvSpPr>
            <p:spPr>
              <a:xfrm rot="16200000" flipH="1" flipV="1">
                <a:off x="-369400" y="142351"/>
                <a:ext cx="5868000" cy="6120000"/>
              </a:xfrm>
              <a:prstGeom prst="arc">
                <a:avLst>
                  <a:gd name="adj1" fmla="val 15399929"/>
                  <a:gd name="adj2" fmla="val 687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1747BE21-FDC8-4718-820B-BDA58F55C2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2188" y="6145682"/>
                <a:ext cx="9181322" cy="9333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5374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74E5F5C0-5134-4324-8753-2614D2BB58A3}"/>
              </a:ext>
            </a:extLst>
          </p:cNvPr>
          <p:cNvGrpSpPr/>
          <p:nvPr/>
        </p:nvGrpSpPr>
        <p:grpSpPr>
          <a:xfrm>
            <a:off x="-10202" y="0"/>
            <a:ext cx="12372387" cy="6858000"/>
            <a:chOff x="-10202" y="0"/>
            <a:chExt cx="12372387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56A28D-93D6-4DC7-841B-A9D395EA938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25073D-2B5A-44C3-8857-199CAC3DD9D5}"/>
                </a:ext>
              </a:extLst>
            </p:cNvPr>
            <p:cNvSpPr/>
            <p:nvPr/>
          </p:nvSpPr>
          <p:spPr>
            <a:xfrm>
              <a:off x="1138335" y="1324947"/>
              <a:ext cx="10105053" cy="531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964688C-DA5C-4638-8D52-E3D81850758E}"/>
                </a:ext>
              </a:extLst>
            </p:cNvPr>
            <p:cNvSpPr/>
            <p:nvPr/>
          </p:nvSpPr>
          <p:spPr>
            <a:xfrm>
              <a:off x="4611327" y="2167672"/>
              <a:ext cx="3240000" cy="34394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46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9DAD5921-DAFB-4E5E-BFA6-F0FF25419DD8}"/>
                </a:ext>
              </a:extLst>
            </p:cNvPr>
            <p:cNvSpPr/>
            <p:nvPr/>
          </p:nvSpPr>
          <p:spPr>
            <a:xfrm rot="16200000" flipH="1">
              <a:off x="6368185" y="151684"/>
              <a:ext cx="5868000" cy="6120000"/>
            </a:xfrm>
            <a:prstGeom prst="arc">
              <a:avLst>
                <a:gd name="adj1" fmla="val 15399929"/>
                <a:gd name="adj2" fmla="val 687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1442E0F7-783D-42A6-B925-726549128ECD}"/>
                </a:ext>
              </a:extLst>
            </p:cNvPr>
            <p:cNvSpPr/>
            <p:nvPr/>
          </p:nvSpPr>
          <p:spPr>
            <a:xfrm rot="16200000" flipH="1" flipV="1">
              <a:off x="115798" y="142351"/>
              <a:ext cx="5868000" cy="6120000"/>
            </a:xfrm>
            <a:prstGeom prst="arc">
              <a:avLst>
                <a:gd name="adj1" fmla="val 15399929"/>
                <a:gd name="adj2" fmla="val 687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1747BE21-FDC8-4718-820B-BDA58F55C272}"/>
                </a:ext>
              </a:extLst>
            </p:cNvPr>
            <p:cNvCxnSpPr>
              <a:cxnSpLocks/>
            </p:cNvCxnSpPr>
            <p:nvPr/>
          </p:nvCxnSpPr>
          <p:spPr>
            <a:xfrm>
              <a:off x="1642188" y="6145682"/>
              <a:ext cx="9181322" cy="93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EE6099D-2AC0-4122-8385-B325A13CEDC4}"/>
              </a:ext>
            </a:extLst>
          </p:cNvPr>
          <p:cNvCxnSpPr/>
          <p:nvPr/>
        </p:nvCxnSpPr>
        <p:spPr>
          <a:xfrm>
            <a:off x="1642188" y="6155015"/>
            <a:ext cx="918132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20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562B21F0-DAAC-490C-A198-B5DEB6C54D2A}"/>
              </a:ext>
            </a:extLst>
          </p:cNvPr>
          <p:cNvGrpSpPr/>
          <p:nvPr/>
        </p:nvGrpSpPr>
        <p:grpSpPr>
          <a:xfrm>
            <a:off x="379591" y="329268"/>
            <a:ext cx="11432817" cy="6199464"/>
            <a:chOff x="379591" y="329268"/>
            <a:chExt cx="11432817" cy="619946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0B76590-CF00-4C74-85BD-5C5AA2E4DB05}"/>
                </a:ext>
              </a:extLst>
            </p:cNvPr>
            <p:cNvSpPr/>
            <p:nvPr/>
          </p:nvSpPr>
          <p:spPr>
            <a:xfrm>
              <a:off x="379591" y="329268"/>
              <a:ext cx="11432817" cy="61994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21" name="Graphique 20">
              <a:extLst>
                <a:ext uri="{FF2B5EF4-FFF2-40B4-BE49-F238E27FC236}">
                  <a16:creationId xmlns:a16="http://schemas.microsoft.com/office/drawing/2014/main" id="{AB2F50EC-6AE9-4887-9BB8-F4287217182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01661765"/>
                </p:ext>
              </p:extLst>
            </p:nvPr>
          </p:nvGraphicFramePr>
          <p:xfrm>
            <a:off x="1191779" y="2806940"/>
            <a:ext cx="4762501" cy="32286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5" name="Graphique 14">
              <a:extLst>
                <a:ext uri="{FF2B5EF4-FFF2-40B4-BE49-F238E27FC236}">
                  <a16:creationId xmlns:a16="http://schemas.microsoft.com/office/drawing/2014/main" id="{7C982BCF-EB32-4005-9293-9EA7B9A499D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49297266"/>
                </p:ext>
              </p:extLst>
            </p:nvPr>
          </p:nvGraphicFramePr>
          <p:xfrm>
            <a:off x="5848350" y="719136"/>
            <a:ext cx="5305425" cy="54197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2170913-9B77-4307-A1BA-283798979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224" y="6111117"/>
              <a:ext cx="1678217" cy="150500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FC6EF95B-5D4D-481A-BE5F-1815D0560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651" y="5839188"/>
              <a:ext cx="1174934" cy="525586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0B40673-1857-4C71-9043-D668CF310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446" y="5773494"/>
              <a:ext cx="1129949" cy="59128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AD921BB-B8E7-4010-BAAE-CC4E6253E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716" y="5796234"/>
              <a:ext cx="951190" cy="573213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30320A7-74ED-4494-BAE3-E4898759E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163" y="5773494"/>
              <a:ext cx="843710" cy="597197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C4FA9AE-C102-48F4-8B73-526AD7A48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932" y="1227696"/>
              <a:ext cx="2466012" cy="148866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A47AAA76-4350-468E-B65D-E65FE7F3C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064" y="371377"/>
              <a:ext cx="2599401" cy="1408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047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A5D640D-EEDC-4913-B385-9DBB1066E453}"/>
              </a:ext>
            </a:extLst>
          </p:cNvPr>
          <p:cNvGrpSpPr/>
          <p:nvPr/>
        </p:nvGrpSpPr>
        <p:grpSpPr>
          <a:xfrm>
            <a:off x="379591" y="329268"/>
            <a:ext cx="11432817" cy="6199464"/>
            <a:chOff x="379591" y="329268"/>
            <a:chExt cx="11432817" cy="619946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0B76590-CF00-4C74-85BD-5C5AA2E4DB05}"/>
                </a:ext>
              </a:extLst>
            </p:cNvPr>
            <p:cNvSpPr/>
            <p:nvPr/>
          </p:nvSpPr>
          <p:spPr>
            <a:xfrm>
              <a:off x="379591" y="329268"/>
              <a:ext cx="11432817" cy="61994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D343415E-330C-4077-B82A-056EC01ABAC8}"/>
                </a:ext>
              </a:extLst>
            </p:cNvPr>
            <p:cNvGrpSpPr/>
            <p:nvPr/>
          </p:nvGrpSpPr>
          <p:grpSpPr>
            <a:xfrm>
              <a:off x="1052512" y="719136"/>
              <a:ext cx="10086975" cy="5419727"/>
              <a:chOff x="0" y="0"/>
              <a:chExt cx="10086975" cy="5400677"/>
            </a:xfrm>
          </p:grpSpPr>
          <p:graphicFrame>
            <p:nvGraphicFramePr>
              <p:cNvPr id="20" name="Graphique 19">
                <a:extLst>
                  <a:ext uri="{FF2B5EF4-FFF2-40B4-BE49-F238E27FC236}">
                    <a16:creationId xmlns:a16="http://schemas.microsoft.com/office/drawing/2014/main" id="{75E36704-C49B-435E-B647-031AA4F9254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49155887"/>
                  </p:ext>
                </p:extLst>
              </p:nvPr>
            </p:nvGraphicFramePr>
            <p:xfrm>
              <a:off x="4781550" y="0"/>
              <a:ext cx="5305425" cy="54006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22" name="Graphique 21">
                <a:extLst>
                  <a:ext uri="{FF2B5EF4-FFF2-40B4-BE49-F238E27FC236}">
                    <a16:creationId xmlns:a16="http://schemas.microsoft.com/office/drawing/2014/main" id="{6D207603-0E6D-42BB-9739-0BC763AD630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20982742"/>
                  </p:ext>
                </p:extLst>
              </p:nvPr>
            </p:nvGraphicFramePr>
            <p:xfrm>
              <a:off x="0" y="2088133"/>
              <a:ext cx="4762501" cy="321729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2170913-9B77-4307-A1BA-283798979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39" y="6111117"/>
              <a:ext cx="1678217" cy="150500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FC6EF95B-5D4D-481A-BE5F-1815D0560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698" y="5839188"/>
              <a:ext cx="1174934" cy="525586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0B40673-1857-4C71-9043-D668CF310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4226" y="5773494"/>
              <a:ext cx="1129949" cy="59128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AD921BB-B8E7-4010-BAAE-CC4E6253E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5439" y="5796234"/>
              <a:ext cx="951190" cy="573213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30320A7-74ED-4494-BAE3-E4898759E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941" y="5773494"/>
              <a:ext cx="843710" cy="597197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C4FA9AE-C102-48F4-8B73-526AD7A48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932" y="1227696"/>
              <a:ext cx="2466012" cy="148866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A47AAA76-4350-468E-B65D-E65FE7F3C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064" y="371377"/>
              <a:ext cx="2599401" cy="1408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4357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CD0F8ACE-289B-4147-B191-CE6D2130F2CE}"/>
              </a:ext>
            </a:extLst>
          </p:cNvPr>
          <p:cNvGrpSpPr/>
          <p:nvPr/>
        </p:nvGrpSpPr>
        <p:grpSpPr>
          <a:xfrm>
            <a:off x="2608975" y="0"/>
            <a:ext cx="6644081" cy="6858000"/>
            <a:chOff x="2608975" y="0"/>
            <a:chExt cx="664408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C47D650-60F8-46DE-956B-E57321F25DFC}"/>
                </a:ext>
              </a:extLst>
            </p:cNvPr>
            <p:cNvSpPr/>
            <p:nvPr/>
          </p:nvSpPr>
          <p:spPr>
            <a:xfrm>
              <a:off x="2625753" y="0"/>
              <a:ext cx="662730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4" name="Graphique 3">
              <a:extLst>
                <a:ext uri="{FF2B5EF4-FFF2-40B4-BE49-F238E27FC236}">
                  <a16:creationId xmlns:a16="http://schemas.microsoft.com/office/drawing/2014/main" id="{4F3FE939-9202-4378-AD16-D21C3F25D62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77922172"/>
                </p:ext>
              </p:extLst>
            </p:nvPr>
          </p:nvGraphicFramePr>
          <p:xfrm>
            <a:off x="2608975" y="0"/>
            <a:ext cx="6627303" cy="68579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650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BDA5A05D-5155-46D9-948E-5652229E778B}"/>
              </a:ext>
            </a:extLst>
          </p:cNvPr>
          <p:cNvGrpSpPr/>
          <p:nvPr/>
        </p:nvGrpSpPr>
        <p:grpSpPr>
          <a:xfrm>
            <a:off x="2017527" y="0"/>
            <a:ext cx="8156947" cy="6858000"/>
            <a:chOff x="2017527" y="0"/>
            <a:chExt cx="8156947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269A7E3-935C-4A2C-8D78-F9116AAFD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527" y="0"/>
              <a:ext cx="8156947" cy="6858000"/>
            </a:xfrm>
            <a:prstGeom prst="rect">
              <a:avLst/>
            </a:prstGeom>
          </p:spPr>
        </p:pic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583735D5-22D3-4DFD-8C40-F229A6DFE273}"/>
                </a:ext>
              </a:extLst>
            </p:cNvPr>
            <p:cNvGrpSpPr/>
            <p:nvPr/>
          </p:nvGrpSpPr>
          <p:grpSpPr>
            <a:xfrm>
              <a:off x="6096000" y="103034"/>
              <a:ext cx="2235345" cy="948079"/>
              <a:chOff x="6979793" y="140357"/>
              <a:chExt cx="2235345" cy="948079"/>
            </a:xfrm>
          </p:grpSpPr>
          <p:cxnSp>
            <p:nvCxnSpPr>
              <p:cNvPr id="5" name="Connecteur droit 4">
                <a:extLst>
                  <a:ext uri="{FF2B5EF4-FFF2-40B4-BE49-F238E27FC236}">
                    <a16:creationId xmlns:a16="http://schemas.microsoft.com/office/drawing/2014/main" id="{3CF05941-9FF2-4260-AFD8-0B6C8AFE2E41}"/>
                  </a:ext>
                </a:extLst>
              </p:cNvPr>
              <p:cNvCxnSpPr>
                <a:cxnSpLocks/>
              </p:cNvCxnSpPr>
              <p:nvPr/>
            </p:nvCxnSpPr>
            <p:spPr>
              <a:xfrm rot="4119144" flipH="1">
                <a:off x="7675234" y="-452266"/>
                <a:ext cx="844464" cy="2235345"/>
              </a:xfrm>
              <a:prstGeom prst="line">
                <a:avLst/>
              </a:prstGeom>
              <a:ln w="127000" cmpd="dbl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avec flèche 5">
                <a:extLst>
                  <a:ext uri="{FF2B5EF4-FFF2-40B4-BE49-F238E27FC236}">
                    <a16:creationId xmlns:a16="http://schemas.microsoft.com/office/drawing/2014/main" id="{DE45B1FD-4D6A-4580-88D8-F9177496CF06}"/>
                  </a:ext>
                </a:extLst>
              </p:cNvPr>
              <p:cNvCxnSpPr/>
              <p:nvPr/>
            </p:nvCxnSpPr>
            <p:spPr>
              <a:xfrm rot="4119144">
                <a:off x="7659355" y="495943"/>
                <a:ext cx="867747" cy="317240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00A5677-8C81-45E6-8932-19FAE9A3C63F}"/>
                  </a:ext>
                </a:extLst>
              </p:cNvPr>
              <p:cNvSpPr txBox="1"/>
              <p:nvPr/>
            </p:nvSpPr>
            <p:spPr>
              <a:xfrm>
                <a:off x="8177430" y="140357"/>
                <a:ext cx="980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err="1">
                    <a:solidFill>
                      <a:srgbClr val="FFFF00"/>
                    </a:solidFill>
                  </a:rPr>
                  <a:t>waves</a:t>
                </a:r>
                <a:endParaRPr lang="en-GB" sz="2400" b="1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3495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E7CF6148-DDC1-4CF4-B9C8-FC069E150CC7}"/>
              </a:ext>
            </a:extLst>
          </p:cNvPr>
          <p:cNvGrpSpPr/>
          <p:nvPr/>
        </p:nvGrpSpPr>
        <p:grpSpPr>
          <a:xfrm>
            <a:off x="2709644" y="0"/>
            <a:ext cx="6342076" cy="6858000"/>
            <a:chOff x="2709644" y="0"/>
            <a:chExt cx="6342076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F98B93-4CB8-46D7-8AA1-7A8B3E8E3506}"/>
                </a:ext>
              </a:extLst>
            </p:cNvPr>
            <p:cNvSpPr/>
            <p:nvPr/>
          </p:nvSpPr>
          <p:spPr>
            <a:xfrm>
              <a:off x="2785143" y="0"/>
              <a:ext cx="626657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5" name="Graphique 4">
              <a:extLst>
                <a:ext uri="{FF2B5EF4-FFF2-40B4-BE49-F238E27FC236}">
                  <a16:creationId xmlns:a16="http://schemas.microsoft.com/office/drawing/2014/main" id="{4DF15C83-E1E5-4178-9400-4C6BD471702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20330379"/>
                </p:ext>
              </p:extLst>
            </p:nvPr>
          </p:nvGraphicFramePr>
          <p:xfrm>
            <a:off x="2709644" y="0"/>
            <a:ext cx="6266576" cy="685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48752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056EFA83-5992-486B-99EF-B6D91E7A21D6}"/>
              </a:ext>
            </a:extLst>
          </p:cNvPr>
          <p:cNvGrpSpPr/>
          <p:nvPr/>
        </p:nvGrpSpPr>
        <p:grpSpPr>
          <a:xfrm>
            <a:off x="2332139" y="0"/>
            <a:ext cx="7382312" cy="6858000"/>
            <a:chOff x="2332139" y="0"/>
            <a:chExt cx="7382312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7210699-6BB0-439E-A0A1-411F6949BA8E}"/>
                </a:ext>
              </a:extLst>
            </p:cNvPr>
            <p:cNvSpPr/>
            <p:nvPr/>
          </p:nvSpPr>
          <p:spPr>
            <a:xfrm>
              <a:off x="2332139" y="0"/>
              <a:ext cx="738231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F78DAF9F-6DFD-4E43-91B5-6474AF89BB55}"/>
                </a:ext>
              </a:extLst>
            </p:cNvPr>
            <p:cNvGrpSpPr/>
            <p:nvPr/>
          </p:nvGrpSpPr>
          <p:grpSpPr>
            <a:xfrm>
              <a:off x="2662995" y="0"/>
              <a:ext cx="6786282" cy="6858000"/>
              <a:chOff x="2662995" y="0"/>
              <a:chExt cx="6786282" cy="6858000"/>
            </a:xfrm>
          </p:grpSpPr>
          <p:graphicFrame>
            <p:nvGraphicFramePr>
              <p:cNvPr id="26" name="Graphique 25">
                <a:extLst>
                  <a:ext uri="{FF2B5EF4-FFF2-40B4-BE49-F238E27FC236}">
                    <a16:creationId xmlns:a16="http://schemas.microsoft.com/office/drawing/2014/main" id="{75E36704-C49B-435E-B647-031AA4F9254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11004632"/>
                  </p:ext>
                </p:extLst>
              </p:nvPr>
            </p:nvGraphicFramePr>
            <p:xfrm>
              <a:off x="2911151" y="0"/>
              <a:ext cx="6372808" cy="685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D2A791F9-FA38-440F-93B4-08D794DAE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2995" y="3954025"/>
                <a:ext cx="843710" cy="597197"/>
              </a:xfrm>
              <a:prstGeom prst="rect">
                <a:avLst/>
              </a:prstGeom>
            </p:spPr>
          </p:pic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B040D8DD-3104-493B-A13F-8C85C92CC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9328" y="3658385"/>
                <a:ext cx="1129949" cy="591280"/>
              </a:xfrm>
              <a:prstGeom prst="rect">
                <a:avLst/>
              </a:prstGeom>
            </p:spPr>
          </p:pic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CF2C4904-E88A-47EF-96F6-547B158A5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8062" y="4868295"/>
                <a:ext cx="1442833" cy="953995"/>
              </a:xfrm>
              <a:prstGeom prst="rect">
                <a:avLst/>
              </a:prstGeom>
            </p:spPr>
          </p:pic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AAD3261A-BE66-408F-BEE7-CA3486F1E3A5}"/>
                  </a:ext>
                </a:extLst>
              </p:cNvPr>
              <p:cNvSpPr txBox="1"/>
              <p:nvPr/>
            </p:nvSpPr>
            <p:spPr>
              <a:xfrm>
                <a:off x="5905398" y="5234684"/>
                <a:ext cx="817315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fr-FR" sz="1400" dirty="0"/>
              </a:p>
              <a:p>
                <a:r>
                  <a:rPr lang="fr-FR" sz="1400" dirty="0"/>
                  <a:t>salients</a:t>
                </a:r>
              </a:p>
              <a:p>
                <a:endParaRPr lang="en-GB" sz="1400" dirty="0"/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370B5F5-8D87-4963-9FCC-BE03DE46FB82}"/>
                  </a:ext>
                </a:extLst>
              </p:cNvPr>
              <p:cNvSpPr txBox="1"/>
              <p:nvPr/>
            </p:nvSpPr>
            <p:spPr>
              <a:xfrm>
                <a:off x="4711537" y="1342835"/>
                <a:ext cx="97263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/>
                  <a:t>normal </a:t>
                </a:r>
                <a:r>
                  <a:rPr lang="fr-FR" sz="1400" dirty="0" err="1"/>
                  <a:t>isthmuses</a:t>
                </a:r>
                <a:endParaRPr lang="fr-FR" sz="1400" dirty="0"/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AAB1A95-7B38-4BCB-8717-98B909CE88C1}"/>
                  </a:ext>
                </a:extLst>
              </p:cNvPr>
              <p:cNvSpPr txBox="1"/>
              <p:nvPr/>
            </p:nvSpPr>
            <p:spPr>
              <a:xfrm>
                <a:off x="8028264" y="1649318"/>
                <a:ext cx="97263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/>
                  <a:t>fat </a:t>
                </a:r>
                <a:r>
                  <a:rPr lang="fr-FR" sz="1400" dirty="0" err="1"/>
                  <a:t>isthmuses</a:t>
                </a:r>
                <a:endParaRPr lang="fr-FR" sz="1400" dirty="0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8A7E3781-0BE6-4462-A644-868C1F501761}"/>
                  </a:ext>
                </a:extLst>
              </p:cNvPr>
              <p:cNvSpPr txBox="1"/>
              <p:nvPr/>
            </p:nvSpPr>
            <p:spPr>
              <a:xfrm>
                <a:off x="2908041" y="2732022"/>
                <a:ext cx="92572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err="1"/>
                  <a:t>umbilical</a:t>
                </a:r>
                <a:r>
                  <a:rPr lang="fr-FR" sz="1400" dirty="0"/>
                  <a:t> </a:t>
                </a:r>
                <a:r>
                  <a:rPr lang="fr-FR" sz="1400" dirty="0" err="1"/>
                  <a:t>isthmuses</a:t>
                </a:r>
                <a:endParaRPr lang="fr-FR" sz="1400" dirty="0"/>
              </a:p>
            </p:txBody>
          </p:sp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13540591-96FC-49CE-A025-C22B65E18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8324" y="6080077"/>
                <a:ext cx="1831655" cy="16426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73762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F38CA7E9-E0B6-4875-A597-453EBABCBBA8}"/>
              </a:ext>
            </a:extLst>
          </p:cNvPr>
          <p:cNvGrpSpPr/>
          <p:nvPr/>
        </p:nvGrpSpPr>
        <p:grpSpPr>
          <a:xfrm>
            <a:off x="2603323" y="0"/>
            <a:ext cx="6834352" cy="6858000"/>
            <a:chOff x="2603323" y="0"/>
            <a:chExt cx="6834352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B9652E3-E8A3-4646-827F-B876D87E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3323" y="0"/>
              <a:ext cx="6834352" cy="6858000"/>
            </a:xfrm>
            <a:prstGeom prst="rect">
              <a:avLst/>
            </a:prstGeom>
          </p:spPr>
        </p:pic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9D23EE4F-6E2B-41D6-B43B-78C51F44F557}"/>
                </a:ext>
              </a:extLst>
            </p:cNvPr>
            <p:cNvGrpSpPr/>
            <p:nvPr/>
          </p:nvGrpSpPr>
          <p:grpSpPr>
            <a:xfrm>
              <a:off x="4341383" y="2285659"/>
              <a:ext cx="3669334" cy="3414639"/>
              <a:chOff x="1220164" y="2285525"/>
              <a:chExt cx="3669334" cy="3414639"/>
            </a:xfrm>
          </p:grpSpPr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6CD88E26-49C2-441E-B133-8248CA763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2291" y="2570627"/>
                <a:ext cx="1055044" cy="2830957"/>
              </a:xfrm>
              <a:prstGeom prst="line">
                <a:avLst/>
              </a:prstGeom>
              <a:ln w="95250" cmpd="tri">
                <a:solidFill>
                  <a:schemeClr val="tx1">
                    <a:alpha val="32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AAC4A109-C62A-4EE7-88CC-5BFFA7AAAD68}"/>
                  </a:ext>
                </a:extLst>
              </p:cNvPr>
              <p:cNvCxnSpPr/>
              <p:nvPr/>
            </p:nvCxnSpPr>
            <p:spPr>
              <a:xfrm>
                <a:off x="2988830" y="2285525"/>
                <a:ext cx="1051582" cy="2855642"/>
              </a:xfrm>
              <a:prstGeom prst="line">
                <a:avLst/>
              </a:prstGeom>
              <a:ln w="95250" cmpd="tri">
                <a:solidFill>
                  <a:schemeClr val="tx1">
                    <a:alpha val="32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C8277F4A-FB2B-47A2-B8CF-90916D8DC3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0164" y="2746873"/>
                <a:ext cx="1031547" cy="2855642"/>
              </a:xfrm>
              <a:prstGeom prst="line">
                <a:avLst/>
              </a:prstGeom>
              <a:ln w="95250" cmpd="tri">
                <a:solidFill>
                  <a:schemeClr val="tx1">
                    <a:alpha val="32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5">
                <a:extLst>
                  <a:ext uri="{FF2B5EF4-FFF2-40B4-BE49-F238E27FC236}">
                    <a16:creationId xmlns:a16="http://schemas.microsoft.com/office/drawing/2014/main" id="{430AD735-F466-4CED-8151-A03681BB54D7}"/>
                  </a:ext>
                </a:extLst>
              </p:cNvPr>
              <p:cNvSpPr txBox="1"/>
              <p:nvPr/>
            </p:nvSpPr>
            <p:spPr>
              <a:xfrm>
                <a:off x="3975098" y="4879910"/>
                <a:ext cx="914400" cy="298580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400" b="1" dirty="0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d/b = 2</a:t>
                </a:r>
                <a:endParaRPr lang="en-GB" sz="1400" b="1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ZoneTexte 1">
                <a:extLst>
                  <a:ext uri="{FF2B5EF4-FFF2-40B4-BE49-F238E27FC236}">
                    <a16:creationId xmlns:a16="http://schemas.microsoft.com/office/drawing/2014/main" id="{2D167D6A-82C1-4416-91F4-DD1E100284D2}"/>
                  </a:ext>
                </a:extLst>
              </p:cNvPr>
              <p:cNvSpPr txBox="1"/>
              <p:nvPr/>
            </p:nvSpPr>
            <p:spPr>
              <a:xfrm>
                <a:off x="3057421" y="5215324"/>
                <a:ext cx="914400" cy="298580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400" b="1" dirty="0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d/b = 1</a:t>
                </a:r>
                <a:endParaRPr lang="en-GB" sz="1400" b="1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ZoneTexte 1">
                <a:extLst>
                  <a:ext uri="{FF2B5EF4-FFF2-40B4-BE49-F238E27FC236}">
                    <a16:creationId xmlns:a16="http://schemas.microsoft.com/office/drawing/2014/main" id="{ED35742C-6A04-4F33-84E1-FB16B5718A18}"/>
                  </a:ext>
                </a:extLst>
              </p:cNvPr>
              <p:cNvSpPr txBox="1"/>
              <p:nvPr/>
            </p:nvSpPr>
            <p:spPr>
              <a:xfrm>
                <a:off x="2182935" y="5401584"/>
                <a:ext cx="914400" cy="298580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400" b="1" dirty="0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d/b = 0.5</a:t>
                </a:r>
                <a:endParaRPr lang="en-GB" sz="1400" b="1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E3076AA9-6221-4B25-8C8B-E19D4E33C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886" y="5924938"/>
              <a:ext cx="1886305" cy="169161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5E192857-729C-4B4F-91B5-50A398B70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168" y="3098151"/>
              <a:ext cx="634619" cy="463401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6C3BCC5E-1752-4B3D-89CC-5A764BF83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8167" y="1552187"/>
              <a:ext cx="1023088" cy="616541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8D48DB8-CAE6-4795-B08F-D04E0B7E133F}"/>
                </a:ext>
              </a:extLst>
            </p:cNvPr>
            <p:cNvSpPr txBox="1"/>
            <p:nvPr/>
          </p:nvSpPr>
          <p:spPr>
            <a:xfrm>
              <a:off x="4590649" y="1670180"/>
              <a:ext cx="9684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no salients</a:t>
              </a:r>
              <a:endParaRPr lang="en-GB" sz="1400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31D13F5-F923-400E-9529-7499D951DCD4}"/>
                </a:ext>
              </a:extLst>
            </p:cNvPr>
            <p:cNvSpPr txBox="1"/>
            <p:nvPr/>
          </p:nvSpPr>
          <p:spPr>
            <a:xfrm>
              <a:off x="8321193" y="1261188"/>
              <a:ext cx="877035" cy="30777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tombolos</a:t>
              </a:r>
              <a:endParaRPr lang="en-GB" sz="1400" dirty="0"/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DBCD01E4-F5F0-48F1-AE03-E3F136D960FA}"/>
                </a:ext>
              </a:extLst>
            </p:cNvPr>
            <p:cNvGrpSpPr/>
            <p:nvPr/>
          </p:nvGrpSpPr>
          <p:grpSpPr>
            <a:xfrm>
              <a:off x="7455956" y="650786"/>
              <a:ext cx="780983" cy="272478"/>
              <a:chOff x="9293180" y="326571"/>
              <a:chExt cx="780983" cy="272478"/>
            </a:xfrm>
          </p:grpSpPr>
          <p:sp>
            <p:nvSpPr>
              <p:cNvPr id="8" name="Bulle narrative : rectangle 7">
                <a:extLst>
                  <a:ext uri="{FF2B5EF4-FFF2-40B4-BE49-F238E27FC236}">
                    <a16:creationId xmlns:a16="http://schemas.microsoft.com/office/drawing/2014/main" id="{896231B5-AE2A-4AF5-8085-353489E1C5A9}"/>
                  </a:ext>
                </a:extLst>
              </p:cNvPr>
              <p:cNvSpPr/>
              <p:nvPr/>
            </p:nvSpPr>
            <p:spPr>
              <a:xfrm>
                <a:off x="9293180" y="326571"/>
                <a:ext cx="713839" cy="229333"/>
              </a:xfrm>
              <a:prstGeom prst="wedgeRectCallout">
                <a:avLst>
                  <a:gd name="adj1" fmla="val -34098"/>
                  <a:gd name="adj2" fmla="val 88854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8DC22511-3CED-465A-B22A-A11156D62BC0}"/>
                  </a:ext>
                </a:extLst>
              </p:cNvPr>
              <p:cNvSpPr txBox="1"/>
              <p:nvPr/>
            </p:nvSpPr>
            <p:spPr>
              <a:xfrm>
                <a:off x="9293180" y="337439"/>
                <a:ext cx="7809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d/b values</a:t>
                </a:r>
                <a:endParaRPr lang="en-GB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B97614E-BCBC-4F4B-9C8F-3DFD3FA01B09}"/>
                </a:ext>
              </a:extLst>
            </p:cNvPr>
            <p:cNvSpPr txBox="1"/>
            <p:nvPr/>
          </p:nvSpPr>
          <p:spPr>
            <a:xfrm>
              <a:off x="7592344" y="3530093"/>
              <a:ext cx="106793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/>
                <a:t>developed</a:t>
              </a:r>
              <a:r>
                <a:rPr lang="fr-FR" sz="1400" dirty="0"/>
                <a:t> salients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4543F6D5-97C8-4740-B540-1B970DED565C}"/>
                </a:ext>
              </a:extLst>
            </p:cNvPr>
            <p:cNvSpPr txBox="1"/>
            <p:nvPr/>
          </p:nvSpPr>
          <p:spPr>
            <a:xfrm>
              <a:off x="3732915" y="5401718"/>
              <a:ext cx="85773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/>
                <a:t>weak</a:t>
              </a:r>
              <a:r>
                <a:rPr lang="fr-FR" sz="1400" dirty="0"/>
                <a:t> salients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25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>
            <a:extLst>
              <a:ext uri="{FF2B5EF4-FFF2-40B4-BE49-F238E27FC236}">
                <a16:creationId xmlns:a16="http://schemas.microsoft.com/office/drawing/2014/main" id="{BEBB35B8-0F5A-4CB7-815E-C86779BD41FE}"/>
              </a:ext>
            </a:extLst>
          </p:cNvPr>
          <p:cNvGrpSpPr/>
          <p:nvPr/>
        </p:nvGrpSpPr>
        <p:grpSpPr>
          <a:xfrm>
            <a:off x="2801378" y="101093"/>
            <a:ext cx="6834351" cy="6858000"/>
            <a:chOff x="2801378" y="101093"/>
            <a:chExt cx="6834351" cy="685800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689ABB0F-D5FC-4978-B00E-D0E92CCAC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1378" y="101093"/>
              <a:ext cx="6834351" cy="6858000"/>
            </a:xfrm>
            <a:prstGeom prst="rect">
              <a:avLst/>
            </a:prstGeom>
          </p:spPr>
        </p:pic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6CD88E26-49C2-441E-B133-8248CA7637B2}"/>
                </a:ext>
              </a:extLst>
            </p:cNvPr>
            <p:cNvCxnSpPr>
              <a:cxnSpLocks/>
            </p:cNvCxnSpPr>
            <p:nvPr/>
          </p:nvCxnSpPr>
          <p:spPr>
            <a:xfrm>
              <a:off x="4764947" y="3468420"/>
              <a:ext cx="3045203" cy="1265587"/>
            </a:xfrm>
            <a:prstGeom prst="line">
              <a:avLst/>
            </a:prstGeom>
            <a:ln w="95250" cmpd="tri">
              <a:solidFill>
                <a:schemeClr val="tx1">
                  <a:alpha val="32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AAC4A109-C62A-4EE7-88CC-5BFFA7AAAD68}"/>
                </a:ext>
              </a:extLst>
            </p:cNvPr>
            <p:cNvCxnSpPr>
              <a:cxnSpLocks/>
            </p:cNvCxnSpPr>
            <p:nvPr/>
          </p:nvCxnSpPr>
          <p:spPr>
            <a:xfrm>
              <a:off x="4819820" y="2384826"/>
              <a:ext cx="3113575" cy="1307011"/>
            </a:xfrm>
            <a:prstGeom prst="line">
              <a:avLst/>
            </a:prstGeom>
            <a:ln w="95250" cmpd="tri">
              <a:solidFill>
                <a:schemeClr val="tx1">
                  <a:alpha val="32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8277F4A-FB2B-47A2-B8CF-90916D8DC396}"/>
                </a:ext>
              </a:extLst>
            </p:cNvPr>
            <p:cNvCxnSpPr>
              <a:cxnSpLocks/>
            </p:cNvCxnSpPr>
            <p:nvPr/>
          </p:nvCxnSpPr>
          <p:spPr>
            <a:xfrm>
              <a:off x="4819820" y="4370178"/>
              <a:ext cx="2953172" cy="1231653"/>
            </a:xfrm>
            <a:prstGeom prst="line">
              <a:avLst/>
            </a:prstGeom>
            <a:ln w="95250" cmpd="tri">
              <a:solidFill>
                <a:schemeClr val="tx1">
                  <a:alpha val="32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5">
              <a:extLst>
                <a:ext uri="{FF2B5EF4-FFF2-40B4-BE49-F238E27FC236}">
                  <a16:creationId xmlns:a16="http://schemas.microsoft.com/office/drawing/2014/main" id="{430AD735-F466-4CED-8151-A03681BB54D7}"/>
                </a:ext>
              </a:extLst>
            </p:cNvPr>
            <p:cNvSpPr txBox="1"/>
            <p:nvPr/>
          </p:nvSpPr>
          <p:spPr>
            <a:xfrm>
              <a:off x="7865023" y="3512642"/>
              <a:ext cx="914400" cy="29858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b="1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d/b = 2</a:t>
              </a:r>
              <a:endParaRPr lang="en-GB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ZoneTexte 1">
              <a:extLst>
                <a:ext uri="{FF2B5EF4-FFF2-40B4-BE49-F238E27FC236}">
                  <a16:creationId xmlns:a16="http://schemas.microsoft.com/office/drawing/2014/main" id="{2D167D6A-82C1-4416-91F4-DD1E100284D2}"/>
                </a:ext>
              </a:extLst>
            </p:cNvPr>
            <p:cNvSpPr txBox="1"/>
            <p:nvPr/>
          </p:nvSpPr>
          <p:spPr>
            <a:xfrm>
              <a:off x="7810150" y="4584717"/>
              <a:ext cx="914400" cy="29858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b="1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d/b = 1</a:t>
              </a:r>
              <a:endParaRPr lang="en-GB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ZoneTexte 1">
              <a:extLst>
                <a:ext uri="{FF2B5EF4-FFF2-40B4-BE49-F238E27FC236}">
                  <a16:creationId xmlns:a16="http://schemas.microsoft.com/office/drawing/2014/main" id="{ED35742C-6A04-4F33-84E1-FB16B5718A18}"/>
                </a:ext>
              </a:extLst>
            </p:cNvPr>
            <p:cNvSpPr txBox="1"/>
            <p:nvPr/>
          </p:nvSpPr>
          <p:spPr>
            <a:xfrm>
              <a:off x="7772992" y="5452541"/>
              <a:ext cx="914400" cy="29858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b="1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d/b = 0.5</a:t>
              </a:r>
              <a:endParaRPr lang="en-GB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CAE9BDFB-E100-403C-97CD-DE2C9E533E4E}"/>
                </a:ext>
              </a:extLst>
            </p:cNvPr>
            <p:cNvGrpSpPr/>
            <p:nvPr/>
          </p:nvGrpSpPr>
          <p:grpSpPr>
            <a:xfrm>
              <a:off x="8537304" y="1251557"/>
              <a:ext cx="1023088" cy="907540"/>
              <a:chOff x="8248167" y="1261188"/>
              <a:chExt cx="1023088" cy="907540"/>
            </a:xfrm>
          </p:grpSpPr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6C3BCC5E-1752-4B3D-89CC-5A764BF83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8167" y="1552187"/>
                <a:ext cx="1023088" cy="616541"/>
              </a:xfrm>
              <a:prstGeom prst="rect">
                <a:avLst/>
              </a:prstGeom>
            </p:spPr>
          </p:pic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31D13F5-F923-400E-9529-7499D951DCD4}"/>
                  </a:ext>
                </a:extLst>
              </p:cNvPr>
              <p:cNvSpPr txBox="1"/>
              <p:nvPr/>
            </p:nvSpPr>
            <p:spPr>
              <a:xfrm>
                <a:off x="8321193" y="1261188"/>
                <a:ext cx="877035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tombolos</a:t>
                </a:r>
                <a:endParaRPr lang="en-GB" sz="1400" dirty="0"/>
              </a:p>
            </p:txBody>
          </p: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DBCD01E4-F5F0-48F1-AE03-E3F136D960FA}"/>
                </a:ext>
              </a:extLst>
            </p:cNvPr>
            <p:cNvGrpSpPr/>
            <p:nvPr/>
          </p:nvGrpSpPr>
          <p:grpSpPr>
            <a:xfrm>
              <a:off x="8454963" y="671800"/>
              <a:ext cx="780983" cy="272478"/>
              <a:chOff x="9293180" y="326571"/>
              <a:chExt cx="780983" cy="272478"/>
            </a:xfrm>
          </p:grpSpPr>
          <p:sp>
            <p:nvSpPr>
              <p:cNvPr id="8" name="Bulle narrative : rectangle 7">
                <a:extLst>
                  <a:ext uri="{FF2B5EF4-FFF2-40B4-BE49-F238E27FC236}">
                    <a16:creationId xmlns:a16="http://schemas.microsoft.com/office/drawing/2014/main" id="{896231B5-AE2A-4AF5-8085-353489E1C5A9}"/>
                  </a:ext>
                </a:extLst>
              </p:cNvPr>
              <p:cNvSpPr/>
              <p:nvPr/>
            </p:nvSpPr>
            <p:spPr>
              <a:xfrm>
                <a:off x="9293180" y="326571"/>
                <a:ext cx="713839" cy="229333"/>
              </a:xfrm>
              <a:prstGeom prst="wedgeRectCallout">
                <a:avLst>
                  <a:gd name="adj1" fmla="val -34098"/>
                  <a:gd name="adj2" fmla="val 88854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8DC22511-3CED-465A-B22A-A11156D62BC0}"/>
                  </a:ext>
                </a:extLst>
              </p:cNvPr>
              <p:cNvSpPr txBox="1"/>
              <p:nvPr/>
            </p:nvSpPr>
            <p:spPr>
              <a:xfrm>
                <a:off x="9293180" y="337439"/>
                <a:ext cx="7809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d/b values</a:t>
                </a:r>
                <a:endParaRPr lang="en-GB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25C522C4-17E9-4E3A-88FB-1CF79D7DB81A}"/>
                </a:ext>
              </a:extLst>
            </p:cNvPr>
            <p:cNvGrpSpPr/>
            <p:nvPr/>
          </p:nvGrpSpPr>
          <p:grpSpPr>
            <a:xfrm>
              <a:off x="5842640" y="1787860"/>
              <a:ext cx="952443" cy="955162"/>
              <a:chOff x="10004056" y="1705327"/>
              <a:chExt cx="952443" cy="955162"/>
            </a:xfrm>
          </p:grpSpPr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5E192857-729C-4B4F-91B5-50A398B70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546" y="1705327"/>
                <a:ext cx="634619" cy="463401"/>
              </a:xfrm>
              <a:prstGeom prst="rect">
                <a:avLst/>
              </a:prstGeom>
            </p:spPr>
          </p:pic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B97614E-BCBC-4F4B-9C8F-3DFD3FA01B09}"/>
                  </a:ext>
                </a:extLst>
              </p:cNvPr>
              <p:cNvSpPr txBox="1"/>
              <p:nvPr/>
            </p:nvSpPr>
            <p:spPr>
              <a:xfrm>
                <a:off x="10004056" y="2137269"/>
                <a:ext cx="95244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err="1"/>
                  <a:t>developed</a:t>
                </a:r>
                <a:r>
                  <a:rPr lang="fr-FR" sz="1400" dirty="0"/>
                  <a:t> salients</a:t>
                </a:r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006D218-4523-42D2-A1E6-27109CB610B1}"/>
                </a:ext>
              </a:extLst>
            </p:cNvPr>
            <p:cNvGrpSpPr/>
            <p:nvPr/>
          </p:nvGrpSpPr>
          <p:grpSpPr>
            <a:xfrm>
              <a:off x="3218493" y="5154168"/>
              <a:ext cx="1886305" cy="692381"/>
              <a:chOff x="3817886" y="5401718"/>
              <a:chExt cx="1886305" cy="692381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E3076AA9-6221-4B25-8C8B-E19D4E33C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7886" y="5924938"/>
                <a:ext cx="1886305" cy="169161"/>
              </a:xfrm>
              <a:prstGeom prst="rect">
                <a:avLst/>
              </a:prstGeom>
            </p:spPr>
          </p:pic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4543F6D5-97C8-4740-B540-1B970DED565C}"/>
                  </a:ext>
                </a:extLst>
              </p:cNvPr>
              <p:cNvSpPr txBox="1"/>
              <p:nvPr/>
            </p:nvSpPr>
            <p:spPr>
              <a:xfrm>
                <a:off x="4412423" y="5401718"/>
                <a:ext cx="85773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err="1"/>
                  <a:t>weak</a:t>
                </a:r>
                <a:r>
                  <a:rPr lang="fr-FR" sz="1400" dirty="0"/>
                  <a:t> salients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2373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012557C5-F21A-44C5-90CD-559FA8833A86}"/>
              </a:ext>
            </a:extLst>
          </p:cNvPr>
          <p:cNvGrpSpPr/>
          <p:nvPr/>
        </p:nvGrpSpPr>
        <p:grpSpPr>
          <a:xfrm>
            <a:off x="2955721" y="0"/>
            <a:ext cx="6280558" cy="6858000"/>
            <a:chOff x="2955721" y="0"/>
            <a:chExt cx="6280558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DBD925-B743-4E0B-AA4C-86734C7029AC}"/>
                </a:ext>
              </a:extLst>
            </p:cNvPr>
            <p:cNvSpPr/>
            <p:nvPr/>
          </p:nvSpPr>
          <p:spPr>
            <a:xfrm>
              <a:off x="2955721" y="0"/>
              <a:ext cx="628055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012E874-0EB5-4DE3-BBF1-760D68EE2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6184" y="0"/>
              <a:ext cx="6199632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481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CCAF7A5A-99A8-4A77-BB46-1246410707D9}"/>
              </a:ext>
            </a:extLst>
          </p:cNvPr>
          <p:cNvGrpSpPr/>
          <p:nvPr/>
        </p:nvGrpSpPr>
        <p:grpSpPr>
          <a:xfrm>
            <a:off x="2785145" y="0"/>
            <a:ext cx="6543413" cy="6858000"/>
            <a:chOff x="2785145" y="0"/>
            <a:chExt cx="6543413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C4224AA-0295-4464-9FDA-EFB4177A7EF2}"/>
                </a:ext>
              </a:extLst>
            </p:cNvPr>
            <p:cNvSpPr/>
            <p:nvPr/>
          </p:nvSpPr>
          <p:spPr>
            <a:xfrm>
              <a:off x="2785145" y="0"/>
              <a:ext cx="654341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5" name="Graphique 4">
              <a:extLst>
                <a:ext uri="{FF2B5EF4-FFF2-40B4-BE49-F238E27FC236}">
                  <a16:creationId xmlns:a16="http://schemas.microsoft.com/office/drawing/2014/main" id="{954F1D83-A925-44E5-B5A6-6C6E616030A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43332164"/>
                </p:ext>
              </p:extLst>
            </p:nvPr>
          </p:nvGraphicFramePr>
          <p:xfrm>
            <a:off x="2877424" y="0"/>
            <a:ext cx="6392411" cy="685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1886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AD4580B4-FF9C-42B1-B215-D61BC62BC083}"/>
              </a:ext>
            </a:extLst>
          </p:cNvPr>
          <p:cNvGrpSpPr/>
          <p:nvPr/>
        </p:nvGrpSpPr>
        <p:grpSpPr>
          <a:xfrm>
            <a:off x="409755" y="0"/>
            <a:ext cx="11372489" cy="6857999"/>
            <a:chOff x="409755" y="0"/>
            <a:chExt cx="11372489" cy="685799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9E784110-9ABB-4503-B0E8-C7156340A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55" y="0"/>
              <a:ext cx="11372489" cy="6857999"/>
            </a:xfrm>
            <a:prstGeom prst="rect">
              <a:avLst/>
            </a:prstGeom>
          </p:spPr>
        </p:pic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583735D5-22D3-4DFD-8C40-F229A6DFE273}"/>
                </a:ext>
              </a:extLst>
            </p:cNvPr>
            <p:cNvGrpSpPr/>
            <p:nvPr/>
          </p:nvGrpSpPr>
          <p:grpSpPr>
            <a:xfrm>
              <a:off x="1001489" y="103034"/>
              <a:ext cx="2235345" cy="948079"/>
              <a:chOff x="6979793" y="140357"/>
              <a:chExt cx="2235345" cy="948079"/>
            </a:xfrm>
          </p:grpSpPr>
          <p:cxnSp>
            <p:nvCxnSpPr>
              <p:cNvPr id="5" name="Connecteur droit 4">
                <a:extLst>
                  <a:ext uri="{FF2B5EF4-FFF2-40B4-BE49-F238E27FC236}">
                    <a16:creationId xmlns:a16="http://schemas.microsoft.com/office/drawing/2014/main" id="{3CF05941-9FF2-4260-AFD8-0B6C8AFE2E41}"/>
                  </a:ext>
                </a:extLst>
              </p:cNvPr>
              <p:cNvCxnSpPr>
                <a:cxnSpLocks/>
              </p:cNvCxnSpPr>
              <p:nvPr/>
            </p:nvCxnSpPr>
            <p:spPr>
              <a:xfrm rot="4119144" flipH="1">
                <a:off x="7675234" y="-452266"/>
                <a:ext cx="844464" cy="2235345"/>
              </a:xfrm>
              <a:prstGeom prst="line">
                <a:avLst/>
              </a:prstGeom>
              <a:ln w="127000" cmpd="dbl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avec flèche 5">
                <a:extLst>
                  <a:ext uri="{FF2B5EF4-FFF2-40B4-BE49-F238E27FC236}">
                    <a16:creationId xmlns:a16="http://schemas.microsoft.com/office/drawing/2014/main" id="{DE45B1FD-4D6A-4580-88D8-F9177496CF06}"/>
                  </a:ext>
                </a:extLst>
              </p:cNvPr>
              <p:cNvCxnSpPr/>
              <p:nvPr/>
            </p:nvCxnSpPr>
            <p:spPr>
              <a:xfrm rot="4119144">
                <a:off x="7659355" y="495943"/>
                <a:ext cx="867747" cy="317240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00A5677-8C81-45E6-8932-19FAE9A3C63F}"/>
                  </a:ext>
                </a:extLst>
              </p:cNvPr>
              <p:cNvSpPr txBox="1"/>
              <p:nvPr/>
            </p:nvSpPr>
            <p:spPr>
              <a:xfrm>
                <a:off x="8177430" y="140357"/>
                <a:ext cx="980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err="1">
                    <a:solidFill>
                      <a:srgbClr val="FFFF00"/>
                    </a:solidFill>
                  </a:rPr>
                  <a:t>waves</a:t>
                </a:r>
                <a:endParaRPr lang="en-GB" sz="2400" b="1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630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08BA52D-86FC-43C8-A149-9DE350652E64}"/>
              </a:ext>
            </a:extLst>
          </p:cNvPr>
          <p:cNvGrpSpPr/>
          <p:nvPr/>
        </p:nvGrpSpPr>
        <p:grpSpPr>
          <a:xfrm>
            <a:off x="3273997" y="1"/>
            <a:ext cx="5644005" cy="6857999"/>
            <a:chOff x="3190021" y="-4666"/>
            <a:chExt cx="5644005" cy="685799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E029FB51-F47D-4C5A-A1F8-283F5FC2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021" y="-4666"/>
              <a:ext cx="5644005" cy="6857999"/>
            </a:xfrm>
            <a:prstGeom prst="rect">
              <a:avLst/>
            </a:prstGeom>
          </p:spPr>
        </p:pic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21E90F4-31FB-44EE-91E3-08056A9F441A}"/>
                </a:ext>
              </a:extLst>
            </p:cNvPr>
            <p:cNvGrpSpPr/>
            <p:nvPr/>
          </p:nvGrpSpPr>
          <p:grpSpPr>
            <a:xfrm rot="341953">
              <a:off x="3783606" y="2137370"/>
              <a:ext cx="867747" cy="2246017"/>
              <a:chOff x="3867582" y="2188686"/>
              <a:chExt cx="867747" cy="2246017"/>
            </a:xfrm>
          </p:grpSpPr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id="{D35897F9-69E4-414E-A509-31024AAD79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90865" y="2199358"/>
                <a:ext cx="844464" cy="2235345"/>
              </a:xfrm>
              <a:prstGeom prst="line">
                <a:avLst/>
              </a:prstGeom>
              <a:ln w="127000" cmpd="dbl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C17943F9-ADC7-4792-ACEF-7018F74A83B6}"/>
                  </a:ext>
                </a:extLst>
              </p:cNvPr>
              <p:cNvCxnSpPr/>
              <p:nvPr/>
            </p:nvCxnSpPr>
            <p:spPr>
              <a:xfrm>
                <a:off x="3867582" y="3158410"/>
                <a:ext cx="867747" cy="317240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71B53B8-A653-4A79-AEAF-167F0ADA596C}"/>
                  </a:ext>
                </a:extLst>
              </p:cNvPr>
              <p:cNvSpPr txBox="1"/>
              <p:nvPr/>
            </p:nvSpPr>
            <p:spPr>
              <a:xfrm rot="17400000">
                <a:off x="3756422" y="2448052"/>
                <a:ext cx="980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err="1">
                    <a:solidFill>
                      <a:srgbClr val="FFFF00"/>
                    </a:solidFill>
                  </a:rPr>
                  <a:t>waves</a:t>
                </a:r>
                <a:endParaRPr lang="en-GB" sz="2400" b="1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006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410A2C96-B65F-4990-A706-6C2EA4790C2A}"/>
              </a:ext>
            </a:extLst>
          </p:cNvPr>
          <p:cNvGrpSpPr/>
          <p:nvPr/>
        </p:nvGrpSpPr>
        <p:grpSpPr>
          <a:xfrm>
            <a:off x="0" y="502267"/>
            <a:ext cx="12192000" cy="6170705"/>
            <a:chOff x="0" y="343647"/>
            <a:chExt cx="12192000" cy="617070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0B4712F-1B94-4DB1-B0BC-7C8C4238D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3647"/>
              <a:ext cx="12192000" cy="6170705"/>
            </a:xfrm>
            <a:prstGeom prst="rect">
              <a:avLst/>
            </a:prstGeom>
          </p:spPr>
        </p:pic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24908683-FEC9-49EC-B6C7-571420D83F80}"/>
                </a:ext>
              </a:extLst>
            </p:cNvPr>
            <p:cNvGrpSpPr/>
            <p:nvPr/>
          </p:nvGrpSpPr>
          <p:grpSpPr>
            <a:xfrm rot="11981280">
              <a:off x="8208114" y="3066075"/>
              <a:ext cx="867747" cy="2235345"/>
              <a:chOff x="3867582" y="2199358"/>
              <a:chExt cx="867747" cy="2235345"/>
            </a:xfrm>
          </p:grpSpPr>
          <p:cxnSp>
            <p:nvCxnSpPr>
              <p:cNvPr id="5" name="Connecteur droit 4">
                <a:extLst>
                  <a:ext uri="{FF2B5EF4-FFF2-40B4-BE49-F238E27FC236}">
                    <a16:creationId xmlns:a16="http://schemas.microsoft.com/office/drawing/2014/main" id="{096A783C-F851-46CD-B93A-3CB74F9FC3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90865" y="2199358"/>
                <a:ext cx="844464" cy="2235345"/>
              </a:xfrm>
              <a:prstGeom prst="line">
                <a:avLst/>
              </a:prstGeom>
              <a:ln w="127000" cmpd="dbl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avec flèche 5">
                <a:extLst>
                  <a:ext uri="{FF2B5EF4-FFF2-40B4-BE49-F238E27FC236}">
                    <a16:creationId xmlns:a16="http://schemas.microsoft.com/office/drawing/2014/main" id="{F668BD7B-9152-445D-B9F2-68E27ED91B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7582" y="3158410"/>
                <a:ext cx="867747" cy="317240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39D38BD-EB93-477B-8253-F7977AB0F7FC}"/>
                  </a:ext>
                </a:extLst>
              </p:cNvPr>
              <p:cNvSpPr txBox="1"/>
              <p:nvPr/>
            </p:nvSpPr>
            <p:spPr>
              <a:xfrm rot="6558720">
                <a:off x="3887170" y="2474311"/>
                <a:ext cx="980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err="1">
                    <a:solidFill>
                      <a:srgbClr val="FFFF00"/>
                    </a:solidFill>
                  </a:rPr>
                  <a:t>waves</a:t>
                </a:r>
                <a:endParaRPr lang="en-GB" sz="2400" b="1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58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D502452C-3E77-4255-8F0C-077C2FEE3AEF}"/>
              </a:ext>
            </a:extLst>
          </p:cNvPr>
          <p:cNvGrpSpPr/>
          <p:nvPr/>
        </p:nvGrpSpPr>
        <p:grpSpPr>
          <a:xfrm>
            <a:off x="2946421" y="0"/>
            <a:ext cx="6221392" cy="6858000"/>
            <a:chOff x="2946421" y="0"/>
            <a:chExt cx="6221392" cy="68580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29251AD5-3053-4B4A-A515-C69FDA00F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421" y="0"/>
              <a:ext cx="6221392" cy="6858000"/>
            </a:xfrm>
            <a:prstGeom prst="rect">
              <a:avLst/>
            </a:prstGeom>
          </p:spPr>
        </p:pic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EBCCD8F8-E0E1-4280-AE4F-D143719D0123}"/>
                </a:ext>
              </a:extLst>
            </p:cNvPr>
            <p:cNvGrpSpPr/>
            <p:nvPr/>
          </p:nvGrpSpPr>
          <p:grpSpPr>
            <a:xfrm rot="20047338">
              <a:off x="4023224" y="1483438"/>
              <a:ext cx="907554" cy="2301206"/>
              <a:chOff x="3827245" y="2087978"/>
              <a:chExt cx="907554" cy="2301206"/>
            </a:xfrm>
          </p:grpSpPr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63340AD4-9197-456D-B79D-D2440E73220E}"/>
                  </a:ext>
                </a:extLst>
              </p:cNvPr>
              <p:cNvCxnSpPr>
                <a:cxnSpLocks/>
              </p:cNvCxnSpPr>
              <p:nvPr/>
            </p:nvCxnSpPr>
            <p:spPr>
              <a:xfrm rot="341953" flipH="1">
                <a:off x="3890278" y="2153839"/>
                <a:ext cx="844464" cy="2235345"/>
              </a:xfrm>
              <a:prstGeom prst="line">
                <a:avLst/>
              </a:prstGeom>
              <a:ln w="127000" cmpd="dbl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>
                <a:extLst>
                  <a:ext uri="{FF2B5EF4-FFF2-40B4-BE49-F238E27FC236}">
                    <a16:creationId xmlns:a16="http://schemas.microsoft.com/office/drawing/2014/main" id="{680E58FC-DA1C-4901-9AC2-B2479F4CC273}"/>
                  </a:ext>
                </a:extLst>
              </p:cNvPr>
              <p:cNvCxnSpPr/>
              <p:nvPr/>
            </p:nvCxnSpPr>
            <p:spPr>
              <a:xfrm rot="341953">
                <a:off x="3867052" y="3111735"/>
                <a:ext cx="867747" cy="317240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D859A4C-3BBB-488B-80DA-9646E1AEB802}"/>
                  </a:ext>
                </a:extLst>
              </p:cNvPr>
              <p:cNvSpPr txBox="1"/>
              <p:nvPr/>
            </p:nvSpPr>
            <p:spPr>
              <a:xfrm rot="17741953">
                <a:off x="2912283" y="3002940"/>
                <a:ext cx="22915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>
                    <a:solidFill>
                      <a:srgbClr val="FFFF00"/>
                    </a:solidFill>
                  </a:rPr>
                  <a:t>western    </a:t>
                </a:r>
                <a:r>
                  <a:rPr lang="fr-FR" sz="2400" b="1" dirty="0" err="1">
                    <a:solidFill>
                      <a:srgbClr val="FFFF00"/>
                    </a:solidFill>
                  </a:rPr>
                  <a:t>waves</a:t>
                </a:r>
                <a:endParaRPr lang="en-GB" sz="24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902198CB-3955-4C77-8944-508863CB1A20}"/>
                </a:ext>
              </a:extLst>
            </p:cNvPr>
            <p:cNvGrpSpPr/>
            <p:nvPr/>
          </p:nvGrpSpPr>
          <p:grpSpPr>
            <a:xfrm rot="9238195">
              <a:off x="7415824" y="1578306"/>
              <a:ext cx="907553" cy="2263952"/>
              <a:chOff x="3827246" y="2125232"/>
              <a:chExt cx="907553" cy="2263952"/>
            </a:xfrm>
          </p:grpSpPr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FE6F4AD2-A2A8-4D84-83B6-8293AC4ED648}"/>
                  </a:ext>
                </a:extLst>
              </p:cNvPr>
              <p:cNvCxnSpPr>
                <a:cxnSpLocks/>
              </p:cNvCxnSpPr>
              <p:nvPr/>
            </p:nvCxnSpPr>
            <p:spPr>
              <a:xfrm rot="341953" flipH="1">
                <a:off x="3890278" y="2153839"/>
                <a:ext cx="844464" cy="2235345"/>
              </a:xfrm>
              <a:prstGeom prst="line">
                <a:avLst/>
              </a:prstGeom>
              <a:ln w="127000" cmpd="dbl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>
                <a:extLst>
                  <a:ext uri="{FF2B5EF4-FFF2-40B4-BE49-F238E27FC236}">
                    <a16:creationId xmlns:a16="http://schemas.microsoft.com/office/drawing/2014/main" id="{5132D400-6D7D-45CD-8F7E-1870EFE8B7D2}"/>
                  </a:ext>
                </a:extLst>
              </p:cNvPr>
              <p:cNvCxnSpPr/>
              <p:nvPr/>
            </p:nvCxnSpPr>
            <p:spPr>
              <a:xfrm rot="341953">
                <a:off x="3867052" y="3111735"/>
                <a:ext cx="867747" cy="317240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A673CE8E-16E2-4108-AFB2-200647CF7625}"/>
                  </a:ext>
                </a:extLst>
              </p:cNvPr>
              <p:cNvSpPr txBox="1"/>
              <p:nvPr/>
            </p:nvSpPr>
            <p:spPr>
              <a:xfrm rot="17741953">
                <a:off x="2949538" y="3002940"/>
                <a:ext cx="2217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err="1">
                    <a:solidFill>
                      <a:srgbClr val="FFFF00"/>
                    </a:solidFill>
                  </a:rPr>
                  <a:t>eastern</a:t>
                </a:r>
                <a:r>
                  <a:rPr lang="fr-FR" sz="2400" b="1" dirty="0">
                    <a:solidFill>
                      <a:srgbClr val="FFFF00"/>
                    </a:solidFill>
                  </a:rPr>
                  <a:t>    </a:t>
                </a:r>
                <a:r>
                  <a:rPr lang="fr-FR" sz="2400" b="1" dirty="0" err="1">
                    <a:solidFill>
                      <a:srgbClr val="FFFF00"/>
                    </a:solidFill>
                  </a:rPr>
                  <a:t>waves</a:t>
                </a:r>
                <a:endParaRPr lang="en-GB" sz="2400" b="1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795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8D77993A-D77D-40F9-9D28-41F69AE28DEC}"/>
              </a:ext>
            </a:extLst>
          </p:cNvPr>
          <p:cNvGrpSpPr/>
          <p:nvPr/>
        </p:nvGrpSpPr>
        <p:grpSpPr>
          <a:xfrm>
            <a:off x="1463488" y="0"/>
            <a:ext cx="9265023" cy="6858000"/>
            <a:chOff x="1463488" y="0"/>
            <a:chExt cx="9265023" cy="685800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D58B5E8-1C51-4D44-BC59-091951345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88" y="0"/>
              <a:ext cx="9265023" cy="6858000"/>
            </a:xfrm>
            <a:prstGeom prst="rect">
              <a:avLst/>
            </a:prstGeom>
          </p:spPr>
        </p:pic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89DA9999-8118-4B77-88B8-3D8DDB41AFCB}"/>
                </a:ext>
              </a:extLst>
            </p:cNvPr>
            <p:cNvGrpSpPr/>
            <p:nvPr/>
          </p:nvGrpSpPr>
          <p:grpSpPr>
            <a:xfrm>
              <a:off x="7474315" y="224333"/>
              <a:ext cx="2235345" cy="948079"/>
              <a:chOff x="6979793" y="140357"/>
              <a:chExt cx="2235345" cy="948079"/>
            </a:xfrm>
          </p:grpSpPr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C30A9E72-9275-4349-BC0D-ED1E8A10A214}"/>
                  </a:ext>
                </a:extLst>
              </p:cNvPr>
              <p:cNvCxnSpPr>
                <a:cxnSpLocks/>
              </p:cNvCxnSpPr>
              <p:nvPr/>
            </p:nvCxnSpPr>
            <p:spPr>
              <a:xfrm rot="4119144" flipH="1">
                <a:off x="7675234" y="-452266"/>
                <a:ext cx="844464" cy="2235345"/>
              </a:xfrm>
              <a:prstGeom prst="line">
                <a:avLst/>
              </a:prstGeom>
              <a:ln w="127000" cmpd="dbl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77377283-8FDD-4562-9618-841ED867E4DC}"/>
                  </a:ext>
                </a:extLst>
              </p:cNvPr>
              <p:cNvCxnSpPr/>
              <p:nvPr/>
            </p:nvCxnSpPr>
            <p:spPr>
              <a:xfrm rot="4119144">
                <a:off x="7659355" y="495943"/>
                <a:ext cx="867747" cy="317240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68FBE24-71F0-416E-8669-E6E164DDB494}"/>
                  </a:ext>
                </a:extLst>
              </p:cNvPr>
              <p:cNvSpPr txBox="1"/>
              <p:nvPr/>
            </p:nvSpPr>
            <p:spPr>
              <a:xfrm rot="21519144">
                <a:off x="8177430" y="140357"/>
                <a:ext cx="980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err="1">
                    <a:solidFill>
                      <a:srgbClr val="FFFF00"/>
                    </a:solidFill>
                  </a:rPr>
                  <a:t>waves</a:t>
                </a:r>
                <a:endParaRPr lang="en-GB" sz="2400" b="1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58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9F777A11-C707-45BC-9D7A-403180B55C9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F4A8C9-4EA8-4291-A7AB-314347F970F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1374ADB9-7645-4E6A-AE3B-88DE76CE54A7}"/>
                </a:ext>
              </a:extLst>
            </p:cNvPr>
            <p:cNvGrpSpPr/>
            <p:nvPr/>
          </p:nvGrpSpPr>
          <p:grpSpPr>
            <a:xfrm>
              <a:off x="606490" y="1074491"/>
              <a:ext cx="10458123" cy="5050934"/>
              <a:chOff x="606490" y="1074491"/>
              <a:chExt cx="10458123" cy="505093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125073D-2B5A-44C3-8857-199CAC3DD9D5}"/>
                  </a:ext>
                </a:extLst>
              </p:cNvPr>
              <p:cNvSpPr/>
              <p:nvPr/>
            </p:nvSpPr>
            <p:spPr>
              <a:xfrm>
                <a:off x="606490" y="1074491"/>
                <a:ext cx="10105053" cy="49918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9111888A-8953-41C7-8FAC-8C93F306F8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613" y="4382054"/>
                <a:ext cx="10116000" cy="1743371"/>
              </a:xfrm>
              <a:prstGeom prst="rect">
                <a:avLst/>
              </a:prstGeom>
            </p:spPr>
          </p:pic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D964688C-DA5C-4638-8D52-E3D81850758E}"/>
                  </a:ext>
                </a:extLst>
              </p:cNvPr>
              <p:cNvSpPr/>
              <p:nvPr/>
            </p:nvSpPr>
            <p:spPr>
              <a:xfrm>
                <a:off x="5199516" y="2131999"/>
                <a:ext cx="1620000" cy="34394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46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FE774524-4975-4429-A0DF-FB30D65ACDFC}"/>
                  </a:ext>
                </a:extLst>
              </p:cNvPr>
              <p:cNvCxnSpPr/>
              <p:nvPr/>
            </p:nvCxnSpPr>
            <p:spPr>
              <a:xfrm>
                <a:off x="5190185" y="1958479"/>
                <a:ext cx="16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8240A730-21E5-4DBF-BE12-DA14EBFFB8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47395" y="2466368"/>
                <a:ext cx="0" cy="360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C3570DAA-8429-479C-B581-0A5D43649B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3510" y="4634832"/>
                <a:ext cx="0" cy="144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E345D337-150B-47D4-AFCC-E82596FC033F}"/>
                  </a:ext>
                </a:extLst>
              </p:cNvPr>
              <p:cNvCxnSpPr/>
              <p:nvPr/>
            </p:nvCxnSpPr>
            <p:spPr>
              <a:xfrm>
                <a:off x="4760411" y="5269824"/>
                <a:ext cx="25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C85F85F-BAF2-4E8C-B82D-CB37D7BC2C90}"/>
                  </a:ext>
                </a:extLst>
              </p:cNvPr>
              <p:cNvSpPr txBox="1"/>
              <p:nvPr/>
            </p:nvSpPr>
            <p:spPr>
              <a:xfrm>
                <a:off x="5879186" y="1626609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2000" b="1"/>
                </a:lvl1pPr>
              </a:lstStyle>
              <a:p>
                <a:r>
                  <a:rPr lang="fr-FR" dirty="0"/>
                  <a:t>L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D20A097-9FC2-4196-9800-9EE36D7196EB}"/>
                  </a:ext>
                </a:extLst>
              </p:cNvPr>
              <p:cNvSpPr txBox="1"/>
              <p:nvPr/>
            </p:nvSpPr>
            <p:spPr>
              <a:xfrm>
                <a:off x="2125226" y="508505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2000" b="1"/>
                </a:lvl1pPr>
              </a:lstStyle>
              <a:p>
                <a:r>
                  <a:rPr lang="fr-FR" dirty="0"/>
                  <a:t>d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597D93B-B5B2-4B08-A014-41022F743FDA}"/>
                  </a:ext>
                </a:extLst>
              </p:cNvPr>
              <p:cNvSpPr txBox="1"/>
              <p:nvPr/>
            </p:nvSpPr>
            <p:spPr>
              <a:xfrm>
                <a:off x="5872650" y="4900492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2000" b="1"/>
                </a:lvl1pPr>
              </a:lstStyle>
              <a:p>
                <a:r>
                  <a:rPr lang="fr-FR" dirty="0"/>
                  <a:t>b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CBDBDE2-76FA-4002-B2A8-17291F80623A}"/>
                  </a:ext>
                </a:extLst>
              </p:cNvPr>
              <p:cNvSpPr txBox="1"/>
              <p:nvPr/>
            </p:nvSpPr>
            <p:spPr>
              <a:xfrm>
                <a:off x="10210066" y="4081702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2000" b="1"/>
                </a:lvl1pPr>
              </a:lstStyle>
              <a:p>
                <a:r>
                  <a:rPr lang="fr-FR" dirty="0"/>
                  <a:t>D</a:t>
                </a:r>
              </a:p>
            </p:txBody>
          </p: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80CA3ED-F544-4E53-82C0-23718125D0A5}"/>
                </a:ext>
              </a:extLst>
            </p:cNvPr>
            <p:cNvSpPr txBox="1"/>
            <p:nvPr/>
          </p:nvSpPr>
          <p:spPr>
            <a:xfrm>
              <a:off x="298580" y="569167"/>
              <a:ext cx="95250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L/D = 0.45</a:t>
              </a:r>
            </a:p>
            <a:p>
              <a:r>
                <a:rPr lang="fr-FR" sz="1400" dirty="0"/>
                <a:t>b/D = 0.70</a:t>
              </a:r>
            </a:p>
            <a:p>
              <a:r>
                <a:rPr lang="fr-FR" sz="1400" dirty="0"/>
                <a:t>d/D = 0.40</a:t>
              </a:r>
            </a:p>
            <a:p>
              <a:r>
                <a:rPr lang="fr-FR" sz="1400" dirty="0"/>
                <a:t>b/L =  1.55</a:t>
              </a:r>
            </a:p>
            <a:p>
              <a:r>
                <a:rPr lang="fr-FR" sz="1400" dirty="0"/>
                <a:t>b/d = 1.75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09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1E6F3BAB-7C5F-450A-AD48-895CDA43217A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56A28D-93D6-4DC7-841B-A9D395EA9387}"/>
                </a:ext>
              </a:extLst>
            </p:cNvPr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4B83497-E12C-4F7E-BF17-417307FAB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678" y="1658358"/>
              <a:ext cx="7426830" cy="4475610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45B22868-2842-473F-BA94-F075C344E988}"/>
                </a:ext>
              </a:extLst>
            </p:cNvPr>
            <p:cNvSpPr txBox="1"/>
            <p:nvPr/>
          </p:nvSpPr>
          <p:spPr>
            <a:xfrm>
              <a:off x="298580" y="569167"/>
              <a:ext cx="9476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L/D = 0.90</a:t>
              </a:r>
            </a:p>
            <a:p>
              <a:r>
                <a:rPr lang="fr-FR" sz="1400" dirty="0"/>
                <a:t>b/D = 0.30</a:t>
              </a:r>
            </a:p>
            <a:p>
              <a:r>
                <a:rPr lang="fr-FR" sz="1400" dirty="0"/>
                <a:t>b/L =  0.33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406A894-F12D-49A1-B57C-FCE691BEE0D5}"/>
                </a:ext>
              </a:extLst>
            </p:cNvPr>
            <p:cNvGrpSpPr/>
            <p:nvPr/>
          </p:nvGrpSpPr>
          <p:grpSpPr>
            <a:xfrm>
              <a:off x="1523625" y="1269523"/>
              <a:ext cx="9181322" cy="4677022"/>
              <a:chOff x="1642188" y="1477993"/>
              <a:chExt cx="9181322" cy="4677022"/>
            </a:xfrm>
          </p:grpSpPr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FE774524-4975-4429-A0DF-FB30D65ACDFC}"/>
                  </a:ext>
                </a:extLst>
              </p:cNvPr>
              <p:cNvCxnSpPr/>
              <p:nvPr/>
            </p:nvCxnSpPr>
            <p:spPr>
              <a:xfrm>
                <a:off x="4597109" y="1853509"/>
                <a:ext cx="324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8240A730-21E5-4DBF-BE12-DA14EBFFB8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47400" y="2536351"/>
                <a:ext cx="0" cy="360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E345D337-150B-47D4-AFCC-E82596FC033F}"/>
                  </a:ext>
                </a:extLst>
              </p:cNvPr>
              <p:cNvCxnSpPr/>
              <p:nvPr/>
            </p:nvCxnSpPr>
            <p:spPr>
              <a:xfrm>
                <a:off x="5635598" y="3308105"/>
                <a:ext cx="108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C85F85F-BAF2-4E8C-B82D-CB37D7BC2C90}"/>
                  </a:ext>
                </a:extLst>
              </p:cNvPr>
              <p:cNvSpPr txBox="1"/>
              <p:nvPr/>
            </p:nvSpPr>
            <p:spPr>
              <a:xfrm>
                <a:off x="6066553" y="1477993"/>
                <a:ext cx="2920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/>
                  <a:t>L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597D93B-B5B2-4B08-A014-41022F743FDA}"/>
                  </a:ext>
                </a:extLst>
              </p:cNvPr>
              <p:cNvSpPr txBox="1"/>
              <p:nvPr/>
            </p:nvSpPr>
            <p:spPr>
              <a:xfrm>
                <a:off x="6035398" y="294043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2000" b="1"/>
                </a:lvl1pPr>
              </a:lstStyle>
              <a:p>
                <a:r>
                  <a:rPr lang="fr-FR" dirty="0"/>
                  <a:t>b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CBDBDE2-76FA-4002-B2A8-17291F80623A}"/>
                  </a:ext>
                </a:extLst>
              </p:cNvPr>
              <p:cNvSpPr txBox="1"/>
              <p:nvPr/>
            </p:nvSpPr>
            <p:spPr>
              <a:xfrm>
                <a:off x="10210066" y="4081702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2000" b="1"/>
                </a:lvl1pPr>
              </a:lstStyle>
              <a:p>
                <a:r>
                  <a:rPr lang="fr-FR" dirty="0"/>
                  <a:t>D</a:t>
                </a:r>
              </a:p>
            </p:txBody>
          </p: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1747BE21-FDC8-4718-820B-BDA58F55C2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2188" y="6145682"/>
                <a:ext cx="9181322" cy="9333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54181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10780</TotalTime>
  <Words>277</Words>
  <Application>Microsoft Office PowerPoint</Application>
  <PresentationFormat>Grand écran</PresentationFormat>
  <Paragraphs>96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Arthur DE GRAAUW</dc:creator>
  <cp:lastModifiedBy>Arthur DE GRAAUW</cp:lastModifiedBy>
  <cp:revision>57</cp:revision>
  <dcterms:created xsi:type="dcterms:W3CDTF">2020-05-24T18:03:02Z</dcterms:created>
  <dcterms:modified xsi:type="dcterms:W3CDTF">2021-05-31T17:35:47Z</dcterms:modified>
</cp:coreProperties>
</file>