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4AD9833E-BB0E-43A6-A096-99C8B71B425B}"/>
    <pc:docChg chg="custSel delSld modSld">
      <pc:chgData name="Arthur DE GRAAUW" userId="50bdfb513eb44029" providerId="LiveId" clId="{4AD9833E-BB0E-43A6-A096-99C8B71B425B}" dt="2019-11-29T13:08:09.749" v="551" actId="1036"/>
      <pc:docMkLst>
        <pc:docMk/>
      </pc:docMkLst>
      <pc:sldChg chg="addSp delSp modSp">
        <pc:chgData name="Arthur DE GRAAUW" userId="50bdfb513eb44029" providerId="LiveId" clId="{4AD9833E-BB0E-43A6-A096-99C8B71B425B}" dt="2019-11-29T13:02:36.141" v="493" actId="255"/>
        <pc:sldMkLst>
          <pc:docMk/>
          <pc:sldMk cId="1756468252" sldId="256"/>
        </pc:sldMkLst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5" creationId="{88F310B1-FCD3-473F-B4FF-D852C6EF8D19}"/>
          </ac:spMkLst>
        </pc:spChg>
        <pc:spChg chg="add mod ord">
          <ac:chgData name="Arthur DE GRAAUW" userId="50bdfb513eb44029" providerId="LiveId" clId="{4AD9833E-BB0E-43A6-A096-99C8B71B425B}" dt="2019-11-29T12:58:32.168" v="490" actId="164"/>
          <ac:spMkLst>
            <pc:docMk/>
            <pc:sldMk cId="1756468252" sldId="256"/>
            <ac:spMk id="7" creationId="{AD4ABB45-7A3A-496F-8C0C-8E3A5AEF34DF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0" creationId="{EAC092D0-891B-468B-B032-2F0EA19DBD47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1" creationId="{86163ACC-6DF3-40D3-9DC9-027B179406AE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2" creationId="{29E5F941-FD73-4B49-9A6C-BE17A089E452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3" creationId="{EAAE4B54-D7FE-403B-91AB-A1FC3F98DA05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4" creationId="{38AA7BFF-4570-4845-BE34-4D40721822B2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5" creationId="{83AA27EE-5590-40EF-A401-9F95ED357C0D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6" creationId="{D861EAB9-8C85-42AC-9929-AC90A0913017}"/>
          </ac:spMkLst>
        </pc:spChg>
        <pc:spChg chg="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7" creationId="{31110C73-F79E-4DB2-A278-86D5D4AB13FE}"/>
          </ac:spMkLst>
        </pc:spChg>
        <pc:spChg chg="add mod topLvl">
          <ac:chgData name="Arthur DE GRAAUW" userId="50bdfb513eb44029" providerId="LiveId" clId="{4AD9833E-BB0E-43A6-A096-99C8B71B425B}" dt="2019-11-29T13:02:36.141" v="493" actId="255"/>
          <ac:spMkLst>
            <pc:docMk/>
            <pc:sldMk cId="1756468252" sldId="256"/>
            <ac:spMk id="39" creationId="{B2557E32-FD69-4919-BBD1-85962CB90BEF}"/>
          </ac:spMkLst>
        </pc:spChg>
        <pc:grpChg chg="add del mod">
          <ac:chgData name="Arthur DE GRAAUW" userId="50bdfb513eb44029" providerId="LiveId" clId="{4AD9833E-BB0E-43A6-A096-99C8B71B425B}" dt="2019-11-29T12:58:25.201" v="489" actId="165"/>
          <ac:grpSpMkLst>
            <pc:docMk/>
            <pc:sldMk cId="1756468252" sldId="256"/>
            <ac:grpSpMk id="6" creationId="{D8243BE8-FA8B-4025-8B34-5CBCD4D26BB6}"/>
          </ac:grpSpMkLst>
        </pc:grpChg>
        <pc:grpChg chg="add mod">
          <ac:chgData name="Arthur DE GRAAUW" userId="50bdfb513eb44029" providerId="LiveId" clId="{4AD9833E-BB0E-43A6-A096-99C8B71B425B}" dt="2019-11-29T13:02:36.141" v="493" actId="255"/>
          <ac:grpSpMkLst>
            <pc:docMk/>
            <pc:sldMk cId="1756468252" sldId="256"/>
            <ac:grpSpMk id="8" creationId="{7A5C1685-2F11-467F-906B-901697A7CBF8}"/>
          </ac:grpSpMkLst>
        </pc:grpChg>
        <pc:picChg chg="mod topLvl">
          <ac:chgData name="Arthur DE GRAAUW" userId="50bdfb513eb44029" providerId="LiveId" clId="{4AD9833E-BB0E-43A6-A096-99C8B71B425B}" dt="2019-11-29T12:59:54.996" v="492" actId="1035"/>
          <ac:picMkLst>
            <pc:docMk/>
            <pc:sldMk cId="1756468252" sldId="256"/>
            <ac:picMk id="28" creationId="{480F9128-3258-45D8-B70C-7704C776FE66}"/>
          </ac:picMkLst>
        </pc:picChg>
        <pc:picChg chg="add 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38" creationId="{C6661B70-6E61-4C92-8236-3FC8EAF6E840}"/>
          </ac:picMkLst>
        </pc:picChg>
        <pc:picChg chg="mod topLvl">
          <ac:chgData name="Arthur DE GRAAUW" userId="50bdfb513eb44029" providerId="LiveId" clId="{4AD9833E-BB0E-43A6-A096-99C8B71B425B}" dt="2019-11-29T12:59:53.028" v="491" actId="1035"/>
          <ac:picMkLst>
            <pc:docMk/>
            <pc:sldMk cId="1756468252" sldId="256"/>
            <ac:picMk id="1040" creationId="{ACC4773D-FBA7-4B8D-A110-335593ECEC8C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1" creationId="{BF0EFDEF-A2E0-4F51-B81A-4380B5E45468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2" creationId="{EF5DFDC0-D205-4477-878B-1FFFA626F1E3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3" creationId="{01E30ED0-01EC-4136-8524-E2966B6A39DC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4" creationId="{23592257-6ABD-4099-84BB-F9D01DE9E7A2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5" creationId="{0E952A73-7B3A-4344-8C62-467E7B850CFB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6" creationId="{06F6E558-B70A-45E2-AA74-F20CAAABD88C}"/>
          </ac:picMkLst>
        </pc:picChg>
        <pc:picChg chg="mod topLvl">
          <ac:chgData name="Arthur DE GRAAUW" userId="50bdfb513eb44029" providerId="LiveId" clId="{4AD9833E-BB0E-43A6-A096-99C8B71B425B}" dt="2019-11-29T12:58:32.168" v="490" actId="164"/>
          <ac:picMkLst>
            <pc:docMk/>
            <pc:sldMk cId="1756468252" sldId="256"/>
            <ac:picMk id="1047" creationId="{7C25BE8C-2E65-4776-ACCC-C2DC96801CF0}"/>
          </ac:picMkLst>
        </pc:picChg>
      </pc:sldChg>
      <pc:sldChg chg="addSp delSp modSp">
        <pc:chgData name="Arthur DE GRAAUW" userId="50bdfb513eb44029" providerId="LiveId" clId="{4AD9833E-BB0E-43A6-A096-99C8B71B425B}" dt="2019-11-29T13:08:09.749" v="551" actId="1036"/>
        <pc:sldMkLst>
          <pc:docMk/>
          <pc:sldMk cId="4027784279" sldId="257"/>
        </pc:sldMkLst>
        <pc:spChg chg="add mod or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2" creationId="{4262C6C6-5254-45ED-BECE-0F7BD601B4A9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27" creationId="{7A21DA94-44DE-476A-89DE-5EF08A6561E9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28" creationId="{9A47AC6C-139F-4238-A4CA-D142EDF185DB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29" creationId="{C79041AE-4AC7-4C75-8017-F8DC1AD50512}"/>
          </ac:spMkLst>
        </pc:spChg>
        <pc:spChg chg="add mod">
          <ac:chgData name="Arthur DE GRAAUW" userId="50bdfb513eb44029" providerId="LiveId" clId="{4AD9833E-BB0E-43A6-A096-99C8B71B425B}" dt="2019-11-29T13:07:43.450" v="545" actId="1037"/>
          <ac:spMkLst>
            <pc:docMk/>
            <pc:sldMk cId="4027784279" sldId="257"/>
            <ac:spMk id="30" creationId="{3F8B649E-02C6-4645-A699-18D7C019400C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1" creationId="{8EC166A0-E326-43AF-A55B-C0C5B7048B2B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2" creationId="{9DBBAB13-6FE3-44E9-8A19-333E440AAF3A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3" creationId="{C4B9DB9E-02A0-4120-B942-0378C23C3408}"/>
          </ac:spMkLst>
        </pc:spChg>
        <pc:spChg chg="add mod">
          <ac:chgData name="Arthur DE GRAAUW" userId="50bdfb513eb44029" providerId="LiveId" clId="{4AD9833E-BB0E-43A6-A096-99C8B71B425B}" dt="2019-11-29T13:08:09.749" v="551" actId="1036"/>
          <ac:spMkLst>
            <pc:docMk/>
            <pc:sldMk cId="4027784279" sldId="257"/>
            <ac:spMk id="34" creationId="{12BCACD9-DB14-4861-9F34-70C05D7FA640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5" creationId="{AE2F225D-7FAE-4819-81F4-589B38ADFF31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6" creationId="{EAFE59AB-A824-4FB3-9117-98776E7C93A1}"/>
          </ac:spMkLst>
        </pc:spChg>
        <pc:spChg chg="add del mod">
          <ac:chgData name="Arthur DE GRAAUW" userId="50bdfb513eb44029" providerId="LiveId" clId="{4AD9833E-BB0E-43A6-A096-99C8B71B425B}" dt="2019-11-29T12:52:24.638" v="404" actId="478"/>
          <ac:spMkLst>
            <pc:docMk/>
            <pc:sldMk cId="4027784279" sldId="257"/>
            <ac:spMk id="37" creationId="{5EE016F4-4854-47F8-9093-A4301286EDEB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8" creationId="{78D985DC-4E85-4CEF-8321-5D221EE23538}"/>
          </ac:spMkLst>
        </pc:spChg>
        <pc:spChg chg="add mod">
          <ac:chgData name="Arthur DE GRAAUW" userId="50bdfb513eb44029" providerId="LiveId" clId="{4AD9833E-BB0E-43A6-A096-99C8B71B425B}" dt="2019-11-29T13:05:24.730" v="525" actId="164"/>
          <ac:spMkLst>
            <pc:docMk/>
            <pc:sldMk cId="4027784279" sldId="257"/>
            <ac:spMk id="39" creationId="{D67EB548-20E6-481B-8D1A-D183DFC80576}"/>
          </ac:spMkLst>
        </pc:spChg>
        <pc:spChg chg="add mod">
          <ac:chgData name="Arthur DE GRAAUW" userId="50bdfb513eb44029" providerId="LiveId" clId="{4AD9833E-BB0E-43A6-A096-99C8B71B425B}" dt="2019-11-29T13:08:04.498" v="548" actId="1036"/>
          <ac:spMkLst>
            <pc:docMk/>
            <pc:sldMk cId="4027784279" sldId="257"/>
            <ac:spMk id="40" creationId="{27C0029C-7E13-4FFA-8931-CBF748A03D1D}"/>
          </ac:spMkLst>
        </pc:spChg>
        <pc:grpChg chg="add mod">
          <ac:chgData name="Arthur DE GRAAUW" userId="50bdfb513eb44029" providerId="LiveId" clId="{4AD9833E-BB0E-43A6-A096-99C8B71B425B}" dt="2019-11-29T13:08:09.749" v="551" actId="1036"/>
          <ac:grpSpMkLst>
            <pc:docMk/>
            <pc:sldMk cId="4027784279" sldId="257"/>
            <ac:grpSpMk id="3" creationId="{A5F658B9-DD87-444A-AD23-B5BD520D312E}"/>
          </ac:grpSpMkLst>
        </pc:grpChg>
        <pc:picChg chg="add 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26" creationId="{CC87F236-6EA0-4DEC-A193-C34A9DE745DA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25" creationId="{10CF4B9C-087E-4B64-8110-FDD8DF64860A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26" creationId="{4F68D036-E1D5-40AC-813A-72C096836714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27" creationId="{DB3D17B3-06BE-420E-8C4B-350867CA3A9F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28" creationId="{3F7D9737-A504-40AC-ACB0-ED7C736C12E9}"/>
          </ac:picMkLst>
        </pc:picChg>
        <pc:picChg chg="mod">
          <ac:chgData name="Arthur DE GRAAUW" userId="50bdfb513eb44029" providerId="LiveId" clId="{4AD9833E-BB0E-43A6-A096-99C8B71B425B}" dt="2019-11-29T13:08:09.749" v="551" actId="1036"/>
          <ac:picMkLst>
            <pc:docMk/>
            <pc:sldMk cId="4027784279" sldId="257"/>
            <ac:picMk id="1029" creationId="{343E2DD3-AF06-4D3F-B09A-566E8C3BA09A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30" creationId="{D05AF9F7-DD29-4187-9960-8BEAB0267AAB}"/>
          </ac:picMkLst>
        </pc:picChg>
        <pc:picChg chg="mod">
          <ac:chgData name="Arthur DE GRAAUW" userId="50bdfb513eb44029" providerId="LiveId" clId="{4AD9833E-BB0E-43A6-A096-99C8B71B425B}" dt="2019-11-29T13:08:04.498" v="548" actId="1036"/>
          <ac:picMkLst>
            <pc:docMk/>
            <pc:sldMk cId="4027784279" sldId="257"/>
            <ac:picMk id="1031" creationId="{1E9C401A-FF26-497C-A5B9-FFAFE232DD29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32" creationId="{E87FD268-4DA1-4D1C-9102-F8AF66E13750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33" creationId="{D87B60F5-2AE6-4045-9958-4A134059F441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34" creationId="{2E2ED9C1-5F2B-4C49-B971-FC71B1D30D07}"/>
          </ac:picMkLst>
        </pc:picChg>
        <pc:picChg chg="mod">
          <ac:chgData name="Arthur DE GRAAUW" userId="50bdfb513eb44029" providerId="LiveId" clId="{4AD9833E-BB0E-43A6-A096-99C8B71B425B}" dt="2019-11-29T13:05:24.730" v="525" actId="164"/>
          <ac:picMkLst>
            <pc:docMk/>
            <pc:sldMk cId="4027784279" sldId="257"/>
            <ac:picMk id="1035" creationId="{ADCF6D59-18FA-406B-87F2-19A15445C1E9}"/>
          </ac:picMkLst>
        </pc:picChg>
        <pc:picChg chg="mod">
          <ac:chgData name="Arthur DE GRAAUW" userId="50bdfb513eb44029" providerId="LiveId" clId="{4AD9833E-BB0E-43A6-A096-99C8B71B425B}" dt="2019-11-29T13:07:35.208" v="539" actId="14100"/>
          <ac:picMkLst>
            <pc:docMk/>
            <pc:sldMk cId="4027784279" sldId="257"/>
            <ac:picMk id="1036" creationId="{76365C7F-1717-49A3-BF97-C3D1AF7568A0}"/>
          </ac:picMkLst>
        </pc:picChg>
      </pc:sldChg>
      <pc:sldChg chg="delSp del">
        <pc:chgData name="Arthur DE GRAAUW" userId="50bdfb513eb44029" providerId="LiveId" clId="{4AD9833E-BB0E-43A6-A096-99C8B71B425B}" dt="2019-11-29T11:58:10.274" v="7" actId="2696"/>
        <pc:sldMkLst>
          <pc:docMk/>
          <pc:sldMk cId="4240968723" sldId="258"/>
        </pc:sldMkLst>
        <pc:picChg chg="del">
          <ac:chgData name="Arthur DE GRAAUW" userId="50bdfb513eb44029" providerId="LiveId" clId="{4AD9833E-BB0E-43A6-A096-99C8B71B425B}" dt="2019-11-29T11:57:39.797" v="1"/>
          <ac:picMkLst>
            <pc:docMk/>
            <pc:sldMk cId="4240968723" sldId="258"/>
            <ac:picMk id="1037" creationId="{781CC6A6-B17A-4352-B721-3CED1E616068}"/>
          </ac:picMkLst>
        </pc:picChg>
        <pc:picChg chg="del">
          <ac:chgData name="Arthur DE GRAAUW" userId="50bdfb513eb44029" providerId="LiveId" clId="{4AD9833E-BB0E-43A6-A096-99C8B71B425B}" dt="2019-11-29T11:57:54.194" v="4"/>
          <ac:picMkLst>
            <pc:docMk/>
            <pc:sldMk cId="4240968723" sldId="258"/>
            <ac:picMk id="1038" creationId="{5459BBF6-5922-4AF6-B77A-80817617EF7D}"/>
          </ac:picMkLst>
        </pc:picChg>
        <pc:picChg chg="del">
          <ac:chgData name="Arthur DE GRAAUW" userId="50bdfb513eb44029" providerId="LiveId" clId="{4AD9833E-BB0E-43A6-A096-99C8B71B425B}" dt="2019-11-29T11:56:41.298" v="0" actId="478"/>
          <ac:picMkLst>
            <pc:docMk/>
            <pc:sldMk cId="4240968723" sldId="258"/>
            <ac:picMk id="1040" creationId="{ACC4773D-FBA7-4B8D-A110-335593ECEC8C}"/>
          </ac:picMkLst>
        </pc:picChg>
        <pc:picChg chg="del">
          <ac:chgData name="Arthur DE GRAAUW" userId="50bdfb513eb44029" providerId="LiveId" clId="{4AD9833E-BB0E-43A6-A096-99C8B71B425B}" dt="2019-11-29T11:56:41.298" v="0" actId="478"/>
          <ac:picMkLst>
            <pc:docMk/>
            <pc:sldMk cId="4240968723" sldId="258"/>
            <ac:picMk id="1041" creationId="{BF0EFDEF-A2E0-4F51-B81A-4380B5E45468}"/>
          </ac:picMkLst>
        </pc:picChg>
        <pc:picChg chg="del">
          <ac:chgData name="Arthur DE GRAAUW" userId="50bdfb513eb44029" providerId="LiveId" clId="{4AD9833E-BB0E-43A6-A096-99C8B71B425B}" dt="2019-11-29T11:56:41.298" v="0" actId="478"/>
          <ac:picMkLst>
            <pc:docMk/>
            <pc:sldMk cId="4240968723" sldId="258"/>
            <ac:picMk id="1042" creationId="{EF5DFDC0-D205-4477-878B-1FFFA626F1E3}"/>
          </ac:picMkLst>
        </pc:picChg>
        <pc:picChg chg="del">
          <ac:chgData name="Arthur DE GRAAUW" userId="50bdfb513eb44029" providerId="LiveId" clId="{4AD9833E-BB0E-43A6-A096-99C8B71B425B}" dt="2019-11-29T11:56:41.298" v="0" actId="478"/>
          <ac:picMkLst>
            <pc:docMk/>
            <pc:sldMk cId="4240968723" sldId="258"/>
            <ac:picMk id="1043" creationId="{01E30ED0-01EC-4136-8524-E2966B6A39DC}"/>
          </ac:picMkLst>
        </pc:picChg>
        <pc:picChg chg="del">
          <ac:chgData name="Arthur DE GRAAUW" userId="50bdfb513eb44029" providerId="LiveId" clId="{4AD9833E-BB0E-43A6-A096-99C8B71B425B}" dt="2019-11-29T11:56:41.298" v="0" actId="478"/>
          <ac:picMkLst>
            <pc:docMk/>
            <pc:sldMk cId="4240968723" sldId="258"/>
            <ac:picMk id="1044" creationId="{23592257-6ABD-4099-84BB-F9D01DE9E7A2}"/>
          </ac:picMkLst>
        </pc:picChg>
      </pc:sldChg>
      <pc:sldChg chg="del">
        <pc:chgData name="Arthur DE GRAAUW" userId="50bdfb513eb44029" providerId="LiveId" clId="{4AD9833E-BB0E-43A6-A096-99C8B71B425B}" dt="2019-11-29T11:58:26.433" v="8" actId="2696"/>
        <pc:sldMkLst>
          <pc:docMk/>
          <pc:sldMk cId="337154487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7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2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7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4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3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1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51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4352-106A-437B-9929-A4E87B9E867C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355A-1728-4C02-B2EB-E9C9A3F5A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A5C1685-2F11-467F-906B-901697A7CBF8}"/>
              </a:ext>
            </a:extLst>
          </p:cNvPr>
          <p:cNvGrpSpPr/>
          <p:nvPr/>
        </p:nvGrpSpPr>
        <p:grpSpPr>
          <a:xfrm>
            <a:off x="-35230" y="-30145"/>
            <a:ext cx="5027428" cy="6888145"/>
            <a:chOff x="-35230" y="-30145"/>
            <a:chExt cx="5027428" cy="68881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4ABB45-7A3A-496F-8C0C-8E3A5AEF34DF}"/>
                </a:ext>
              </a:extLst>
            </p:cNvPr>
            <p:cNvSpPr/>
            <p:nvPr/>
          </p:nvSpPr>
          <p:spPr>
            <a:xfrm>
              <a:off x="-35230" y="-30145"/>
              <a:ext cx="5027428" cy="68881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pic>
          <p:nvPicPr>
            <p:cNvPr id="1042" name="Image 511">
              <a:extLst>
                <a:ext uri="{FF2B5EF4-FFF2-40B4-BE49-F238E27FC236}">
                  <a16:creationId xmlns:a16="http://schemas.microsoft.com/office/drawing/2014/main" id="{EF5DFDC0-D205-4477-878B-1FFFA626F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759" y="1331430"/>
              <a:ext cx="1607951" cy="235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Image 506">
              <a:extLst>
                <a:ext uri="{FF2B5EF4-FFF2-40B4-BE49-F238E27FC236}">
                  <a16:creationId xmlns:a16="http://schemas.microsoft.com/office/drawing/2014/main" id="{7C25BE8C-2E65-4776-ACCC-C2DC96801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6" y="20096"/>
              <a:ext cx="1800225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Image 507">
              <a:extLst>
                <a:ext uri="{FF2B5EF4-FFF2-40B4-BE49-F238E27FC236}">
                  <a16:creationId xmlns:a16="http://schemas.microsoft.com/office/drawing/2014/main" id="{06F6E558-B70A-45E2-AA74-F20CAAAB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551" y="20096"/>
              <a:ext cx="1981200" cy="183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Image 508">
              <a:extLst>
                <a:ext uri="{FF2B5EF4-FFF2-40B4-BE49-F238E27FC236}">
                  <a16:creationId xmlns:a16="http://schemas.microsoft.com/office/drawing/2014/main" id="{0E952A73-7B3A-4344-8C62-467E7B850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077" y="20096"/>
              <a:ext cx="1054635" cy="1125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Image 509">
              <a:extLst>
                <a:ext uri="{FF2B5EF4-FFF2-40B4-BE49-F238E27FC236}">
                  <a16:creationId xmlns:a16="http://schemas.microsoft.com/office/drawing/2014/main" id="{23592257-6ABD-4099-84BB-F9D01DE9E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7878"/>
              <a:ext cx="1805332" cy="222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Image 510">
              <a:extLst>
                <a:ext uri="{FF2B5EF4-FFF2-40B4-BE49-F238E27FC236}">
                  <a16:creationId xmlns:a16="http://schemas.microsoft.com/office/drawing/2014/main" id="{01E30ED0-01EC-4136-8524-E2966B6A3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810" y="1889731"/>
              <a:ext cx="1360813" cy="2730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Image 309">
              <a:extLst>
                <a:ext uri="{FF2B5EF4-FFF2-40B4-BE49-F238E27FC236}">
                  <a16:creationId xmlns:a16="http://schemas.microsoft.com/office/drawing/2014/main" id="{BF0EFDEF-A2E0-4F51-B81A-4380B5E45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662" y="3826409"/>
              <a:ext cx="1389599" cy="156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Image 310">
              <a:extLst>
                <a:ext uri="{FF2B5EF4-FFF2-40B4-BE49-F238E27FC236}">
                  <a16:creationId xmlns:a16="http://schemas.microsoft.com/office/drawing/2014/main" id="{ACC4773D-FBA7-4B8D-A110-335593ECE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55420"/>
              <a:ext cx="1933575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311">
              <a:extLst>
                <a:ext uri="{FF2B5EF4-FFF2-40B4-BE49-F238E27FC236}">
                  <a16:creationId xmlns:a16="http://schemas.microsoft.com/office/drawing/2014/main" id="{480F9128-3258-45D8-B70C-7704C776F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825" y="4734969"/>
              <a:ext cx="1560738" cy="210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F310B1-FCD3-473F-B4FF-D852C6EF8D19}"/>
                </a:ext>
              </a:extLst>
            </p:cNvPr>
            <p:cNvSpPr/>
            <p:nvPr/>
          </p:nvSpPr>
          <p:spPr>
            <a:xfrm>
              <a:off x="-35230" y="0"/>
              <a:ext cx="609462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Santa 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Liberata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C092D0-891B-468B-B032-2F0EA19DBD47}"/>
                </a:ext>
              </a:extLst>
            </p:cNvPr>
            <p:cNvSpPr/>
            <p:nvPr/>
          </p:nvSpPr>
          <p:spPr>
            <a:xfrm>
              <a:off x="1820321" y="0"/>
              <a:ext cx="609462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Santa 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Liberata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63ACC-6DF3-40D3-9DC9-027B179406AE}"/>
                </a:ext>
              </a:extLst>
            </p:cNvPr>
            <p:cNvSpPr/>
            <p:nvPr/>
          </p:nvSpPr>
          <p:spPr>
            <a:xfrm>
              <a:off x="3836751" y="18703"/>
              <a:ext cx="431528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Cosa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E5F941-FD73-4B49-9A6C-BE17A089E452}"/>
                </a:ext>
              </a:extLst>
            </p:cNvPr>
            <p:cNvSpPr/>
            <p:nvPr/>
          </p:nvSpPr>
          <p:spPr>
            <a:xfrm>
              <a:off x="2876373" y="6432017"/>
              <a:ext cx="59663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Castello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di </a:t>
              </a:r>
              <a:r>
                <a:rPr lang="en-GB" sz="1000" dirty="0" err="1">
                  <a:solidFill>
                    <a:srgbClr val="FFFF00"/>
                  </a:solidFill>
                </a:rPr>
                <a:t>Baia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AE4B54-D7FE-403B-91AB-A1FC3F98DA05}"/>
                </a:ext>
              </a:extLst>
            </p:cNvPr>
            <p:cNvSpPr/>
            <p:nvPr/>
          </p:nvSpPr>
          <p:spPr>
            <a:xfrm>
              <a:off x="1255809" y="6419852"/>
              <a:ext cx="59182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Secca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Fumosa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AA7BFF-4570-4845-BE34-4D40721822B2}"/>
                </a:ext>
              </a:extLst>
            </p:cNvPr>
            <p:cNvSpPr/>
            <p:nvPr/>
          </p:nvSpPr>
          <p:spPr>
            <a:xfrm>
              <a:off x="4307004" y="4789972"/>
              <a:ext cx="673582" cy="46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Misenum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Punta di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Pennata</a:t>
              </a:r>
              <a:endParaRPr lang="fr-FR" sz="1000" dirty="0">
                <a:solidFill>
                  <a:srgbClr val="FFFF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AA27EE-5590-40EF-A401-9F95ED357C0D}"/>
                </a:ext>
              </a:extLst>
            </p:cNvPr>
            <p:cNvSpPr/>
            <p:nvPr/>
          </p:nvSpPr>
          <p:spPr>
            <a:xfrm>
              <a:off x="4318616" y="3093446"/>
              <a:ext cx="673582" cy="46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Misenum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Punta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Terrone</a:t>
              </a:r>
              <a:endParaRPr lang="fr-FR" sz="1000" dirty="0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61EAB9-8C85-42AC-9929-AC90A0913017}"/>
                </a:ext>
              </a:extLst>
            </p:cNvPr>
            <p:cNvSpPr/>
            <p:nvPr/>
          </p:nvSpPr>
          <p:spPr>
            <a:xfrm>
              <a:off x="2710639" y="4106717"/>
              <a:ext cx="511679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Caieta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110C73-F79E-4DB2-A278-86D5D4AB13FE}"/>
                </a:ext>
              </a:extLst>
            </p:cNvPr>
            <p:cNvSpPr/>
            <p:nvPr/>
          </p:nvSpPr>
          <p:spPr>
            <a:xfrm>
              <a:off x="936643" y="2370194"/>
              <a:ext cx="474810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Circei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Image 316">
              <a:extLst>
                <a:ext uri="{FF2B5EF4-FFF2-40B4-BE49-F238E27FC236}">
                  <a16:creationId xmlns:a16="http://schemas.microsoft.com/office/drawing/2014/main" id="{C6661B70-6E61-4C92-8236-3FC8EAF6E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605" y="5526594"/>
              <a:ext cx="1379105" cy="1301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557E32-FD69-4919-BBD1-85962CB90BEF}"/>
                </a:ext>
              </a:extLst>
            </p:cNvPr>
            <p:cNvSpPr/>
            <p:nvPr/>
          </p:nvSpPr>
          <p:spPr>
            <a:xfrm>
              <a:off x="4403447" y="5526593"/>
              <a:ext cx="52290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Portus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Iulius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4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5F658B9-DD87-444A-AD23-B5BD520D312E}"/>
              </a:ext>
            </a:extLst>
          </p:cNvPr>
          <p:cNvGrpSpPr/>
          <p:nvPr/>
        </p:nvGrpSpPr>
        <p:grpSpPr>
          <a:xfrm>
            <a:off x="3836751" y="18703"/>
            <a:ext cx="4503136" cy="6839297"/>
            <a:chOff x="3836751" y="18703"/>
            <a:chExt cx="4503136" cy="68392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62C6C6-5254-45ED-BECE-0F7BD601B4A9}"/>
                </a:ext>
              </a:extLst>
            </p:cNvPr>
            <p:cNvSpPr/>
            <p:nvPr/>
          </p:nvSpPr>
          <p:spPr>
            <a:xfrm>
              <a:off x="3836751" y="18703"/>
              <a:ext cx="4503136" cy="68392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5" name="Image 50">
              <a:extLst>
                <a:ext uri="{FF2B5EF4-FFF2-40B4-BE49-F238E27FC236}">
                  <a16:creationId xmlns:a16="http://schemas.microsoft.com/office/drawing/2014/main" id="{ADCF6D59-18FA-406B-87F2-19A15445C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938" y="48407"/>
              <a:ext cx="1990725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Image 530">
              <a:extLst>
                <a:ext uri="{FF2B5EF4-FFF2-40B4-BE49-F238E27FC236}">
                  <a16:creationId xmlns:a16="http://schemas.microsoft.com/office/drawing/2014/main" id="{2E2ED9C1-5F2B-4C49-B971-FC71B1D3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104" y="1617391"/>
              <a:ext cx="1430981" cy="130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Image 90">
              <a:extLst>
                <a:ext uri="{FF2B5EF4-FFF2-40B4-BE49-F238E27FC236}">
                  <a16:creationId xmlns:a16="http://schemas.microsoft.com/office/drawing/2014/main" id="{D87B60F5-2AE6-4045-9958-4A134059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313" y="1945648"/>
              <a:ext cx="1438102" cy="148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Image 59">
              <a:extLst>
                <a:ext uri="{FF2B5EF4-FFF2-40B4-BE49-F238E27FC236}">
                  <a16:creationId xmlns:a16="http://schemas.microsoft.com/office/drawing/2014/main" id="{E87FD268-4DA1-4D1C-9102-F8AF66E13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313" y="3711243"/>
              <a:ext cx="1401982" cy="194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Image 345">
              <a:extLst>
                <a:ext uri="{FF2B5EF4-FFF2-40B4-BE49-F238E27FC236}">
                  <a16:creationId xmlns:a16="http://schemas.microsoft.com/office/drawing/2014/main" id="{1E9C401A-FF26-497C-A5B9-FFAFE232D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150" y="3267230"/>
              <a:ext cx="113347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Image 101">
              <a:extLst>
                <a:ext uri="{FF2B5EF4-FFF2-40B4-BE49-F238E27FC236}">
                  <a16:creationId xmlns:a16="http://schemas.microsoft.com/office/drawing/2014/main" id="{D05AF9F7-DD29-4187-9960-8BEAB0267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77" y="2966690"/>
              <a:ext cx="180975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Image 106">
              <a:extLst>
                <a:ext uri="{FF2B5EF4-FFF2-40B4-BE49-F238E27FC236}">
                  <a16:creationId xmlns:a16="http://schemas.microsoft.com/office/drawing/2014/main" id="{343E2DD3-AF06-4D3F-B09A-566E8C3B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298" y="4582725"/>
              <a:ext cx="1713729" cy="89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 107">
              <a:extLst>
                <a:ext uri="{FF2B5EF4-FFF2-40B4-BE49-F238E27FC236}">
                  <a16:creationId xmlns:a16="http://schemas.microsoft.com/office/drawing/2014/main" id="{3F7D9737-A504-40AC-ACB0-ED7C736C1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647" y="4176394"/>
              <a:ext cx="1202980" cy="141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Image 352">
              <a:extLst>
                <a:ext uri="{FF2B5EF4-FFF2-40B4-BE49-F238E27FC236}">
                  <a16:creationId xmlns:a16="http://schemas.microsoft.com/office/drawing/2014/main" id="{DB3D17B3-06BE-420E-8C4B-350867CA3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045" y="5703865"/>
              <a:ext cx="1314940" cy="111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Image 353">
              <a:extLst>
                <a:ext uri="{FF2B5EF4-FFF2-40B4-BE49-F238E27FC236}">
                  <a16:creationId xmlns:a16="http://schemas.microsoft.com/office/drawing/2014/main" id="{4F68D036-E1D5-40AC-813A-72C096836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764" y="5576340"/>
              <a:ext cx="1172693" cy="124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 354">
              <a:extLst>
                <a:ext uri="{FF2B5EF4-FFF2-40B4-BE49-F238E27FC236}">
                  <a16:creationId xmlns:a16="http://schemas.microsoft.com/office/drawing/2014/main" id="{10CF4B9C-087E-4B64-8110-FDD8DF648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236" y="5630026"/>
              <a:ext cx="1462641" cy="118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 43">
              <a:extLst>
                <a:ext uri="{FF2B5EF4-FFF2-40B4-BE49-F238E27FC236}">
                  <a16:creationId xmlns:a16="http://schemas.microsoft.com/office/drawing/2014/main" id="{CC87F236-6EA0-4DEC-A193-C34A9DE74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045" y="64134"/>
              <a:ext cx="1662139" cy="162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Image 47">
              <a:extLst>
                <a:ext uri="{FF2B5EF4-FFF2-40B4-BE49-F238E27FC236}">
                  <a16:creationId xmlns:a16="http://schemas.microsoft.com/office/drawing/2014/main" id="{76365C7F-1717-49A3-BF97-C3D1AF756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977" y="1593225"/>
              <a:ext cx="1282311" cy="155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21DA94-44DE-476A-89DE-5EF08A6561E9}"/>
                </a:ext>
              </a:extLst>
            </p:cNvPr>
            <p:cNvSpPr/>
            <p:nvPr/>
          </p:nvSpPr>
          <p:spPr>
            <a:xfrm>
              <a:off x="3836751" y="48847"/>
              <a:ext cx="52290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Portus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Iulius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47AC6C-139F-4238-A4CA-D142EDF185DB}"/>
                </a:ext>
              </a:extLst>
            </p:cNvPr>
            <p:cNvSpPr/>
            <p:nvPr/>
          </p:nvSpPr>
          <p:spPr>
            <a:xfrm>
              <a:off x="4663305" y="5027042"/>
              <a:ext cx="679993" cy="46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Capri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Pal. Mare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East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041AE-4AC7-4C75-8017-F8DC1AD50512}"/>
                </a:ext>
              </a:extLst>
            </p:cNvPr>
            <p:cNvSpPr/>
            <p:nvPr/>
          </p:nvSpPr>
          <p:spPr>
            <a:xfrm>
              <a:off x="7482597" y="2428269"/>
              <a:ext cx="745717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Pausylipon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Pal. </a:t>
              </a:r>
              <a:r>
                <a:rPr lang="en-GB" sz="1000" dirty="0" err="1">
                  <a:solidFill>
                    <a:srgbClr val="FFFF00"/>
                  </a:solidFill>
                </a:rPr>
                <a:t>Spiriti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8B649E-02C6-4645-A699-18D7C019400C}"/>
                </a:ext>
              </a:extLst>
            </p:cNvPr>
            <p:cNvSpPr/>
            <p:nvPr/>
          </p:nvSpPr>
          <p:spPr>
            <a:xfrm>
              <a:off x="5342912" y="1599862"/>
              <a:ext cx="460382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Nesis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C166A0-E326-43AF-A55B-C0C5B7048B2B}"/>
                </a:ext>
              </a:extLst>
            </p:cNvPr>
            <p:cNvSpPr/>
            <p:nvPr/>
          </p:nvSpPr>
          <p:spPr>
            <a:xfrm>
              <a:off x="4452403" y="2831194"/>
              <a:ext cx="93647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Pausylipon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P. </a:t>
              </a:r>
              <a:r>
                <a:rPr lang="en-GB" sz="1000" dirty="0" err="1">
                  <a:solidFill>
                    <a:srgbClr val="FFFF00"/>
                  </a:solidFill>
                </a:rPr>
                <a:t>Marechiano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BBAB13-6FE3-44E9-8A19-333E440AAF3A}"/>
                </a:ext>
              </a:extLst>
            </p:cNvPr>
            <p:cNvSpPr/>
            <p:nvPr/>
          </p:nvSpPr>
          <p:spPr>
            <a:xfrm>
              <a:off x="7423512" y="1285477"/>
              <a:ext cx="745717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Pausylipon</a:t>
              </a:r>
              <a:endParaRPr lang="fr-FR" sz="1000" dirty="0">
                <a:solidFill>
                  <a:srgbClr val="FFFF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B9DB9E-02A0-4120-B942-0378C23C3408}"/>
                </a:ext>
              </a:extLst>
            </p:cNvPr>
            <p:cNvSpPr/>
            <p:nvPr/>
          </p:nvSpPr>
          <p:spPr>
            <a:xfrm>
              <a:off x="7042554" y="4182585"/>
              <a:ext cx="577402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Egnazia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BCACD9-DB14-4861-9F34-70C05D7FA640}"/>
                </a:ext>
              </a:extLst>
            </p:cNvPr>
            <p:cNvSpPr/>
            <p:nvPr/>
          </p:nvSpPr>
          <p:spPr>
            <a:xfrm>
              <a:off x="6536735" y="5188017"/>
              <a:ext cx="445956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Sapri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2F225D-7FAE-4819-81F4-589B38ADFF31}"/>
                </a:ext>
              </a:extLst>
            </p:cNvPr>
            <p:cNvSpPr/>
            <p:nvPr/>
          </p:nvSpPr>
          <p:spPr>
            <a:xfrm>
              <a:off x="4538686" y="6358037"/>
              <a:ext cx="619080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Selimiye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FE59AB-A824-4FB3-9117-98776E7C93A1}"/>
                </a:ext>
              </a:extLst>
            </p:cNvPr>
            <p:cNvSpPr/>
            <p:nvPr/>
          </p:nvSpPr>
          <p:spPr>
            <a:xfrm>
              <a:off x="7514020" y="3746037"/>
              <a:ext cx="825867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S Marco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 err="1">
                  <a:solidFill>
                    <a:srgbClr val="FFFF00"/>
                  </a:solidFill>
                </a:rPr>
                <a:t>Castellabate</a:t>
              </a:r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D985DC-4E85-4CEF-8321-5D221EE23538}"/>
                </a:ext>
              </a:extLst>
            </p:cNvPr>
            <p:cNvSpPr/>
            <p:nvPr/>
          </p:nvSpPr>
          <p:spPr>
            <a:xfrm>
              <a:off x="7607571" y="5630026"/>
              <a:ext cx="644728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Cherchel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7EB548-20E6-481B-8D1A-D183DFC80576}"/>
                </a:ext>
              </a:extLst>
            </p:cNvPr>
            <p:cNvSpPr/>
            <p:nvPr/>
          </p:nvSpPr>
          <p:spPr>
            <a:xfrm>
              <a:off x="6060529" y="5581972"/>
              <a:ext cx="524503" cy="2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 err="1">
                  <a:solidFill>
                    <a:srgbClr val="FFFF00"/>
                  </a:solidFill>
                </a:rPr>
                <a:t>Hergla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C0029C-7E13-4FFA-8931-CBF748A03D1D}"/>
                </a:ext>
              </a:extLst>
            </p:cNvPr>
            <p:cNvSpPr/>
            <p:nvPr/>
          </p:nvSpPr>
          <p:spPr>
            <a:xfrm>
              <a:off x="5852352" y="3756216"/>
              <a:ext cx="679993" cy="46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Aft>
                  <a:spcPts val="600"/>
                </a:spcAft>
              </a:pPr>
              <a:r>
                <a:rPr lang="en-GB" sz="1000" dirty="0">
                  <a:solidFill>
                    <a:srgbClr val="FFFF00"/>
                  </a:solidFill>
                </a:rPr>
                <a:t>Capri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Pal. Mare</a:t>
              </a:r>
              <a:br>
                <a:rPr lang="en-GB" sz="1000" dirty="0">
                  <a:solidFill>
                    <a:srgbClr val="FFFF00"/>
                  </a:solidFill>
                </a:rPr>
              </a:br>
              <a:r>
                <a:rPr lang="en-GB" sz="1000" dirty="0">
                  <a:solidFill>
                    <a:srgbClr val="FFFF00"/>
                  </a:solidFill>
                </a:rPr>
                <a:t>West</a:t>
              </a:r>
              <a:endParaRPr lang="fr-FR" sz="1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784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68</Words>
  <Application>Microsoft Office PowerPoint</Application>
  <PresentationFormat>Affichage à l'écran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5</cp:revision>
  <dcterms:created xsi:type="dcterms:W3CDTF">2019-11-29T11:25:52Z</dcterms:created>
  <dcterms:modified xsi:type="dcterms:W3CDTF">2019-11-29T13:08:28Z</dcterms:modified>
</cp:coreProperties>
</file>