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4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BE337B24-25E1-4F70-BEA4-4941429831BB}"/>
    <pc:docChg chg="undo redo custSel addSld delSld modSld modMainMaster">
      <pc:chgData name="Arthur DE GRAAUW" userId="50bdfb513eb44029" providerId="LiveId" clId="{BE337B24-25E1-4F70-BEA4-4941429831BB}" dt="2021-02-10T21:35:43.307" v="2296" actId="164"/>
      <pc:docMkLst>
        <pc:docMk/>
      </pc:docMkLst>
      <pc:sldChg chg="addSp delSp modSp del mod setBg chgLayout">
        <pc:chgData name="Arthur DE GRAAUW" userId="50bdfb513eb44029" providerId="LiveId" clId="{BE337B24-25E1-4F70-BEA4-4941429831BB}" dt="2021-02-07T16:07:51.013" v="1213" actId="47"/>
        <pc:sldMkLst>
          <pc:docMk/>
          <pc:sldMk cId="2605901323" sldId="256"/>
        </pc:sldMkLst>
        <pc:spChg chg="del">
          <ac:chgData name="Arthur DE GRAAUW" userId="50bdfb513eb44029" providerId="LiveId" clId="{BE337B24-25E1-4F70-BEA4-4941429831BB}" dt="2021-02-07T14:47:12.450" v="0" actId="478"/>
          <ac:spMkLst>
            <pc:docMk/>
            <pc:sldMk cId="2605901323" sldId="256"/>
            <ac:spMk id="2" creationId="{3B56E891-0768-424C-B96D-24169D6D0558}"/>
          </ac:spMkLst>
        </pc:spChg>
        <pc:spChg chg="add del mod">
          <ac:chgData name="Arthur DE GRAAUW" userId="50bdfb513eb44029" providerId="LiveId" clId="{BE337B24-25E1-4F70-BEA4-4941429831BB}" dt="2021-02-07T16:00:07.870" v="875" actId="6264"/>
          <ac:spMkLst>
            <pc:docMk/>
            <pc:sldMk cId="2605901323" sldId="256"/>
            <ac:spMk id="2" creationId="{B6B1289E-A580-480E-BE91-5331127B7496}"/>
          </ac:spMkLst>
        </pc:spChg>
        <pc:spChg chg="add del mod">
          <ac:chgData name="Arthur DE GRAAUW" userId="50bdfb513eb44029" providerId="LiveId" clId="{BE337B24-25E1-4F70-BEA4-4941429831BB}" dt="2021-02-07T16:00:07.870" v="875" actId="6264"/>
          <ac:spMkLst>
            <pc:docMk/>
            <pc:sldMk cId="2605901323" sldId="256"/>
            <ac:spMk id="3" creationId="{38E859FC-F7AF-407D-942A-D2F0D72BBD5E}"/>
          </ac:spMkLst>
        </pc:spChg>
        <pc:spChg chg="del">
          <ac:chgData name="Arthur DE GRAAUW" userId="50bdfb513eb44029" providerId="LiveId" clId="{BE337B24-25E1-4F70-BEA4-4941429831BB}" dt="2021-02-07T14:47:12.450" v="0" actId="478"/>
          <ac:spMkLst>
            <pc:docMk/>
            <pc:sldMk cId="2605901323" sldId="256"/>
            <ac:spMk id="3" creationId="{BB991572-9AEC-45B1-93BF-38B501FC960E}"/>
          </ac:spMkLst>
        </pc:spChg>
        <pc:picChg chg="add del mod">
          <ac:chgData name="Arthur DE GRAAUW" userId="50bdfb513eb44029" providerId="LiveId" clId="{BE337B24-25E1-4F70-BEA4-4941429831BB}" dt="2021-02-07T14:51:09.018" v="100" actId="478"/>
          <ac:picMkLst>
            <pc:docMk/>
            <pc:sldMk cId="2605901323" sldId="256"/>
            <ac:picMk id="5" creationId="{E8651FED-B1C0-4A0F-97AB-46EAFE523158}"/>
          </ac:picMkLst>
        </pc:picChg>
        <pc:picChg chg="add del mod">
          <ac:chgData name="Arthur DE GRAAUW" userId="50bdfb513eb44029" providerId="LiveId" clId="{BE337B24-25E1-4F70-BEA4-4941429831BB}" dt="2021-02-07T14:53:55.162" v="439" actId="478"/>
          <ac:picMkLst>
            <pc:docMk/>
            <pc:sldMk cId="2605901323" sldId="256"/>
            <ac:picMk id="7" creationId="{954C776D-8645-4531-8892-AE0F8B8359D4}"/>
          </ac:picMkLst>
        </pc:picChg>
        <pc:picChg chg="add del mod">
          <ac:chgData name="Arthur DE GRAAUW" userId="50bdfb513eb44029" providerId="LiveId" clId="{BE337B24-25E1-4F70-BEA4-4941429831BB}" dt="2021-02-07T15:08:24.692" v="870" actId="478"/>
          <ac:picMkLst>
            <pc:docMk/>
            <pc:sldMk cId="2605901323" sldId="256"/>
            <ac:picMk id="9" creationId="{3190499D-E9C8-462E-A1B5-F3904A624A7D}"/>
          </ac:picMkLst>
        </pc:picChg>
      </pc:sldChg>
      <pc:sldChg chg="addSp delSp modSp new mod">
        <pc:chgData name="Arthur DE GRAAUW" userId="50bdfb513eb44029" providerId="LiveId" clId="{BE337B24-25E1-4F70-BEA4-4941429831BB}" dt="2021-02-07T18:21:51.659" v="1449" actId="164"/>
        <pc:sldMkLst>
          <pc:docMk/>
          <pc:sldMk cId="3851721340" sldId="256"/>
        </pc:sldMkLst>
        <pc:spChg chg="del">
          <ac:chgData name="Arthur DE GRAAUW" userId="50bdfb513eb44029" providerId="LiveId" clId="{BE337B24-25E1-4F70-BEA4-4941429831BB}" dt="2021-02-07T16:07:58.436" v="1215" actId="478"/>
          <ac:spMkLst>
            <pc:docMk/>
            <pc:sldMk cId="3851721340" sldId="256"/>
            <ac:spMk id="2" creationId="{8B7EC804-BC5E-4BFD-8C4D-14A335197ECC}"/>
          </ac:spMkLst>
        </pc:spChg>
        <pc:spChg chg="del">
          <ac:chgData name="Arthur DE GRAAUW" userId="50bdfb513eb44029" providerId="LiveId" clId="{BE337B24-25E1-4F70-BEA4-4941429831BB}" dt="2021-02-07T16:07:58.436" v="1215" actId="478"/>
          <ac:spMkLst>
            <pc:docMk/>
            <pc:sldMk cId="3851721340" sldId="256"/>
            <ac:spMk id="3" creationId="{6E0575AF-22C8-4E7D-9367-E4BE2BE123F4}"/>
          </ac:spMkLst>
        </pc:spChg>
        <pc:spChg chg="add del mod ord">
          <ac:chgData name="Arthur DE GRAAUW" userId="50bdfb513eb44029" providerId="LiveId" clId="{BE337B24-25E1-4F70-BEA4-4941429831BB}" dt="2021-02-07T16:21:52.931" v="1245" actId="478"/>
          <ac:spMkLst>
            <pc:docMk/>
            <pc:sldMk cId="3851721340" sldId="256"/>
            <ac:spMk id="6" creationId="{C83757CB-19BB-4AD2-99F0-B6B8356AFBAB}"/>
          </ac:spMkLst>
        </pc:spChg>
        <pc:spChg chg="add mod topLvl">
          <ac:chgData name="Arthur DE GRAAUW" userId="50bdfb513eb44029" providerId="LiveId" clId="{BE337B24-25E1-4F70-BEA4-4941429831BB}" dt="2021-02-07T16:30:46.947" v="1253" actId="164"/>
          <ac:spMkLst>
            <pc:docMk/>
            <pc:sldMk cId="3851721340" sldId="256"/>
            <ac:spMk id="7" creationId="{B013D8C6-6AC3-4FE7-85D0-B41BAE0A0390}"/>
          </ac:spMkLst>
        </pc:spChg>
        <pc:spChg chg="add del mod">
          <ac:chgData name="Arthur DE GRAAUW" userId="50bdfb513eb44029" providerId="LiveId" clId="{BE337B24-25E1-4F70-BEA4-4941429831BB}" dt="2021-02-07T16:21:56.557" v="1246" actId="478"/>
          <ac:spMkLst>
            <pc:docMk/>
            <pc:sldMk cId="3851721340" sldId="256"/>
            <ac:spMk id="8" creationId="{985C5B29-BBF0-412E-AAFC-42CD0E23F7C8}"/>
          </ac:spMkLst>
        </pc:spChg>
        <pc:spChg chg="add del mod">
          <ac:chgData name="Arthur DE GRAAUW" userId="50bdfb513eb44029" providerId="LiveId" clId="{BE337B24-25E1-4F70-BEA4-4941429831BB}" dt="2021-02-07T16:19:19.615" v="1233" actId="478"/>
          <ac:spMkLst>
            <pc:docMk/>
            <pc:sldMk cId="3851721340" sldId="256"/>
            <ac:spMk id="9" creationId="{E97E8919-3CE7-4DCC-B8ED-E594EC6F9B18}"/>
          </ac:spMkLst>
        </pc:spChg>
        <pc:spChg chg="add del">
          <ac:chgData name="Arthur DE GRAAUW" userId="50bdfb513eb44029" providerId="LiveId" clId="{BE337B24-25E1-4F70-BEA4-4941429831BB}" dt="2021-02-07T16:26:43.554" v="1248" actId="11529"/>
          <ac:spMkLst>
            <pc:docMk/>
            <pc:sldMk cId="3851721340" sldId="256"/>
            <ac:spMk id="11" creationId="{1F1CE5F5-2875-41BD-BFD6-5EA991933FBC}"/>
          </ac:spMkLst>
        </pc:spChg>
        <pc:spChg chg="add mod">
          <ac:chgData name="Arthur DE GRAAUW" userId="50bdfb513eb44029" providerId="LiveId" clId="{BE337B24-25E1-4F70-BEA4-4941429831BB}" dt="2021-02-07T16:30:46.947" v="1253" actId="164"/>
          <ac:spMkLst>
            <pc:docMk/>
            <pc:sldMk cId="3851721340" sldId="256"/>
            <ac:spMk id="12" creationId="{509AD4F1-D749-46FB-B84B-743718858C53}"/>
          </ac:spMkLst>
        </pc:spChg>
        <pc:spChg chg="add del mod topLvl">
          <ac:chgData name="Arthur DE GRAAUW" userId="50bdfb513eb44029" providerId="LiveId" clId="{BE337B24-25E1-4F70-BEA4-4941429831BB}" dt="2021-02-07T18:14:40.287" v="1443" actId="478"/>
          <ac:spMkLst>
            <pc:docMk/>
            <pc:sldMk cId="3851721340" sldId="256"/>
            <ac:spMk id="16" creationId="{987D5F3A-8587-4E3C-AA65-2C2736EDA335}"/>
          </ac:spMkLst>
        </pc:spChg>
        <pc:spChg chg="add del mod topLvl">
          <ac:chgData name="Arthur DE GRAAUW" userId="50bdfb513eb44029" providerId="LiveId" clId="{BE337B24-25E1-4F70-BEA4-4941429831BB}" dt="2021-02-07T18:14:44.876" v="1444" actId="478"/>
          <ac:spMkLst>
            <pc:docMk/>
            <pc:sldMk cId="3851721340" sldId="256"/>
            <ac:spMk id="17" creationId="{92768356-C901-4210-975E-5318FF579F8F}"/>
          </ac:spMkLst>
        </pc:spChg>
        <pc:spChg chg="add del">
          <ac:chgData name="Arthur DE GRAAUW" userId="50bdfb513eb44029" providerId="LiveId" clId="{BE337B24-25E1-4F70-BEA4-4941429831BB}" dt="2021-02-07T17:37:28.486" v="1308" actId="478"/>
          <ac:spMkLst>
            <pc:docMk/>
            <pc:sldMk cId="3851721340" sldId="256"/>
            <ac:spMk id="28" creationId="{48C58DE5-C29C-4D6F-8F49-B008B10DFBFA}"/>
          </ac:spMkLst>
        </pc:spChg>
        <pc:spChg chg="add mod">
          <ac:chgData name="Arthur DE GRAAUW" userId="50bdfb513eb44029" providerId="LiveId" clId="{BE337B24-25E1-4F70-BEA4-4941429831BB}" dt="2021-02-07T17:41:00.330" v="1314" actId="164"/>
          <ac:spMkLst>
            <pc:docMk/>
            <pc:sldMk cId="3851721340" sldId="256"/>
            <ac:spMk id="29" creationId="{46DF5334-631A-4A93-B70A-4A6D7C322709}"/>
          </ac:spMkLst>
        </pc:spChg>
        <pc:spChg chg="add del mod">
          <ac:chgData name="Arthur DE GRAAUW" userId="50bdfb513eb44029" providerId="LiveId" clId="{BE337B24-25E1-4F70-BEA4-4941429831BB}" dt="2021-02-07T18:14:48.498" v="1445" actId="478"/>
          <ac:spMkLst>
            <pc:docMk/>
            <pc:sldMk cId="3851721340" sldId="256"/>
            <ac:spMk id="36" creationId="{C3F98436-31E4-41C3-9EFE-2E7F82B22FC5}"/>
          </ac:spMkLst>
        </pc:spChg>
        <pc:spChg chg="add del mod">
          <ac:chgData name="Arthur DE GRAAUW" userId="50bdfb513eb44029" providerId="LiveId" clId="{BE337B24-25E1-4F70-BEA4-4941429831BB}" dt="2021-02-07T18:14:36.012" v="1442" actId="478"/>
          <ac:spMkLst>
            <pc:docMk/>
            <pc:sldMk cId="3851721340" sldId="256"/>
            <ac:spMk id="49" creationId="{7FED8B2B-0DB0-4390-8913-09EFB53AF0C8}"/>
          </ac:spMkLst>
        </pc:spChg>
        <pc:spChg chg="add del mod">
          <ac:chgData name="Arthur DE GRAAUW" userId="50bdfb513eb44029" providerId="LiveId" clId="{BE337B24-25E1-4F70-BEA4-4941429831BB}" dt="2021-02-07T18:21:51.659" v="1449" actId="164"/>
          <ac:spMkLst>
            <pc:docMk/>
            <pc:sldMk cId="3851721340" sldId="256"/>
            <ac:spMk id="54" creationId="{5D4519AF-987C-49ED-B113-999DE3E94C3C}"/>
          </ac:spMkLst>
        </pc:spChg>
        <pc:spChg chg="add mod">
          <ac:chgData name="Arthur DE GRAAUW" userId="50bdfb513eb44029" providerId="LiveId" clId="{BE337B24-25E1-4F70-BEA4-4941429831BB}" dt="2021-02-07T18:21:51.659" v="1449" actId="164"/>
          <ac:spMkLst>
            <pc:docMk/>
            <pc:sldMk cId="3851721340" sldId="256"/>
            <ac:spMk id="55" creationId="{7C39C659-4E14-4597-8899-FCE8E75CC21D}"/>
          </ac:spMkLst>
        </pc:spChg>
        <pc:spChg chg="add mod">
          <ac:chgData name="Arthur DE GRAAUW" userId="50bdfb513eb44029" providerId="LiveId" clId="{BE337B24-25E1-4F70-BEA4-4941429831BB}" dt="2021-02-07T18:21:51.659" v="1449" actId="164"/>
          <ac:spMkLst>
            <pc:docMk/>
            <pc:sldMk cId="3851721340" sldId="256"/>
            <ac:spMk id="56" creationId="{9E8DA0FD-FC9C-44CE-B0E4-BDBD922B10CA}"/>
          </ac:spMkLst>
        </pc:spChg>
        <pc:spChg chg="add mod">
          <ac:chgData name="Arthur DE GRAAUW" userId="50bdfb513eb44029" providerId="LiveId" clId="{BE337B24-25E1-4F70-BEA4-4941429831BB}" dt="2021-02-07T18:21:51.659" v="1449" actId="164"/>
          <ac:spMkLst>
            <pc:docMk/>
            <pc:sldMk cId="3851721340" sldId="256"/>
            <ac:spMk id="57" creationId="{20898CED-39AB-4A48-923B-07B558F1E991}"/>
          </ac:spMkLst>
        </pc:spChg>
        <pc:grpChg chg="add del mod">
          <ac:chgData name="Arthur DE GRAAUW" userId="50bdfb513eb44029" providerId="LiveId" clId="{BE337B24-25E1-4F70-BEA4-4941429831BB}" dt="2021-02-07T16:30:39.957" v="1252" actId="165"/>
          <ac:grpSpMkLst>
            <pc:docMk/>
            <pc:sldMk cId="3851721340" sldId="256"/>
            <ac:grpSpMk id="10" creationId="{C82CC900-ADD6-4B88-8912-F08D1B2867E1}"/>
          </ac:grpSpMkLst>
        </pc:grpChg>
        <pc:grpChg chg="add del mod">
          <ac:chgData name="Arthur DE GRAAUW" userId="50bdfb513eb44029" providerId="LiveId" clId="{BE337B24-25E1-4F70-BEA4-4941429831BB}" dt="2021-02-07T16:53:44.037" v="1256" actId="478"/>
          <ac:grpSpMkLst>
            <pc:docMk/>
            <pc:sldMk cId="3851721340" sldId="256"/>
            <ac:grpSpMk id="13" creationId="{9DF61DAB-77C0-4C63-8F7B-7A1D6B3D08B9}"/>
          </ac:grpSpMkLst>
        </pc:grpChg>
        <pc:grpChg chg="add del mod">
          <ac:chgData name="Arthur DE GRAAUW" userId="50bdfb513eb44029" providerId="LiveId" clId="{BE337B24-25E1-4F70-BEA4-4941429831BB}" dt="2021-02-07T17:40:30.233" v="1313" actId="165"/>
          <ac:grpSpMkLst>
            <pc:docMk/>
            <pc:sldMk cId="3851721340" sldId="256"/>
            <ac:grpSpMk id="27" creationId="{895005A5-2B47-4D8D-941A-56E34CF25B53}"/>
          </ac:grpSpMkLst>
        </pc:grpChg>
        <pc:grpChg chg="add del mod ord">
          <ac:chgData name="Arthur DE GRAAUW" userId="50bdfb513eb44029" providerId="LiveId" clId="{BE337B24-25E1-4F70-BEA4-4941429831BB}" dt="2021-02-07T17:55:00.945" v="1316" actId="478"/>
          <ac:grpSpMkLst>
            <pc:docMk/>
            <pc:sldMk cId="3851721340" sldId="256"/>
            <ac:grpSpMk id="30" creationId="{45C504F4-7A81-4E4D-A76B-0E8EFE7BB2B7}"/>
          </ac:grpSpMkLst>
        </pc:grpChg>
        <pc:grpChg chg="add mod">
          <ac:chgData name="Arthur DE GRAAUW" userId="50bdfb513eb44029" providerId="LiveId" clId="{BE337B24-25E1-4F70-BEA4-4941429831BB}" dt="2021-02-07T18:21:51.659" v="1449" actId="164"/>
          <ac:grpSpMkLst>
            <pc:docMk/>
            <pc:sldMk cId="3851721340" sldId="256"/>
            <ac:grpSpMk id="83" creationId="{4036CD2D-6751-44D8-B6BA-C2C7FFC5DEAF}"/>
          </ac:grpSpMkLst>
        </pc:grpChg>
        <pc:picChg chg="add del mod topLvl">
          <ac:chgData name="Arthur DE GRAAUW" userId="50bdfb513eb44029" providerId="LiveId" clId="{BE337B24-25E1-4F70-BEA4-4941429831BB}" dt="2021-02-07T16:53:37.671" v="1255" actId="478"/>
          <ac:picMkLst>
            <pc:docMk/>
            <pc:sldMk cId="3851721340" sldId="256"/>
            <ac:picMk id="5" creationId="{CB5BC2BF-05E9-4826-9C8E-CF25C99586C6}"/>
          </ac:picMkLst>
        </pc:picChg>
        <pc:picChg chg="add mod topLvl">
          <ac:chgData name="Arthur DE GRAAUW" userId="50bdfb513eb44029" providerId="LiveId" clId="{BE337B24-25E1-4F70-BEA4-4941429831BB}" dt="2021-02-07T17:41:00.330" v="1314" actId="164"/>
          <ac:picMkLst>
            <pc:docMk/>
            <pc:sldMk cId="3851721340" sldId="256"/>
            <ac:picMk id="15" creationId="{E97690C9-2184-4FD8-BABA-F3D1F5F17B2A}"/>
          </ac:picMkLst>
        </pc:picChg>
        <pc:picChg chg="add del mod ord">
          <ac:chgData name="Arthur DE GRAAUW" userId="50bdfb513eb44029" providerId="LiveId" clId="{BE337B24-25E1-4F70-BEA4-4941429831BB}" dt="2021-02-07T18:00:15.120" v="1322" actId="478"/>
          <ac:picMkLst>
            <pc:docMk/>
            <pc:sldMk cId="3851721340" sldId="256"/>
            <ac:picMk id="32" creationId="{84590D19-218B-4F9C-8037-DB75A92ADBBD}"/>
          </ac:picMkLst>
        </pc:picChg>
        <pc:picChg chg="add del mod ord">
          <ac:chgData name="Arthur DE GRAAUW" userId="50bdfb513eb44029" providerId="LiveId" clId="{BE337B24-25E1-4F70-BEA4-4941429831BB}" dt="2021-02-07T18:21:10.080" v="1446" actId="478"/>
          <ac:picMkLst>
            <pc:docMk/>
            <pc:sldMk cId="3851721340" sldId="256"/>
            <ac:picMk id="35" creationId="{412D60F6-9D5B-41F3-980B-B1AF34DE5BDC}"/>
          </ac:picMkLst>
        </pc:picChg>
        <pc:picChg chg="add mod ord">
          <ac:chgData name="Arthur DE GRAAUW" userId="50bdfb513eb44029" providerId="LiveId" clId="{BE337B24-25E1-4F70-BEA4-4941429831BB}" dt="2021-02-07T18:21:51.659" v="1449" actId="164"/>
          <ac:picMkLst>
            <pc:docMk/>
            <pc:sldMk cId="3851721340" sldId="256"/>
            <ac:picMk id="82" creationId="{ED82099A-19BA-4DB0-9FEE-DD30291FDABD}"/>
          </ac:picMkLst>
        </pc:picChg>
        <pc:cxnChg chg="add del mod topLvl">
          <ac:chgData name="Arthur DE GRAAUW" userId="50bdfb513eb44029" providerId="LiveId" clId="{BE337B24-25E1-4F70-BEA4-4941429831BB}" dt="2021-02-07T18:14:40.287" v="1443" actId="478"/>
          <ac:cxnSpMkLst>
            <pc:docMk/>
            <pc:sldMk cId="3851721340" sldId="256"/>
            <ac:cxnSpMk id="19" creationId="{87FF8DDF-1081-4543-B85B-534A4C1D9BC1}"/>
          </ac:cxnSpMkLst>
        </pc:cxnChg>
        <pc:cxnChg chg="add del mod topLvl">
          <ac:chgData name="Arthur DE GRAAUW" userId="50bdfb513eb44029" providerId="LiveId" clId="{BE337B24-25E1-4F70-BEA4-4941429831BB}" dt="2021-02-07T18:14:44.876" v="1444" actId="478"/>
          <ac:cxnSpMkLst>
            <pc:docMk/>
            <pc:sldMk cId="3851721340" sldId="256"/>
            <ac:cxnSpMk id="21" creationId="{7A76069E-9E9F-4833-A48C-CF1D67EA79E2}"/>
          </ac:cxnSpMkLst>
        </pc:cxnChg>
        <pc:cxnChg chg="add del mod">
          <ac:chgData name="Arthur DE GRAAUW" userId="50bdfb513eb44029" providerId="LiveId" clId="{BE337B24-25E1-4F70-BEA4-4941429831BB}" dt="2021-02-07T18:14:48.498" v="1445" actId="478"/>
          <ac:cxnSpMkLst>
            <pc:docMk/>
            <pc:sldMk cId="3851721340" sldId="256"/>
            <ac:cxnSpMk id="38" creationId="{7A116A50-FF8F-4087-8B7E-8838E155DAA7}"/>
          </ac:cxnSpMkLst>
        </pc:cxnChg>
        <pc:cxnChg chg="add del mod">
          <ac:chgData name="Arthur DE GRAAUW" userId="50bdfb513eb44029" providerId="LiveId" clId="{BE337B24-25E1-4F70-BEA4-4941429831BB}" dt="2021-02-07T18:14:36.012" v="1442" actId="478"/>
          <ac:cxnSpMkLst>
            <pc:docMk/>
            <pc:sldMk cId="3851721340" sldId="256"/>
            <ac:cxnSpMk id="50" creationId="{868DB3E7-B25A-49BB-A8D0-7A18734894D9}"/>
          </ac:cxnSpMkLst>
        </pc:cxnChg>
        <pc:cxnChg chg="add mod">
          <ac:chgData name="Arthur DE GRAAUW" userId="50bdfb513eb44029" providerId="LiveId" clId="{BE337B24-25E1-4F70-BEA4-4941429831BB}" dt="2021-02-07T18:21:51.659" v="1449" actId="164"/>
          <ac:cxnSpMkLst>
            <pc:docMk/>
            <pc:sldMk cId="3851721340" sldId="256"/>
            <ac:cxnSpMk id="58" creationId="{E1A81BC5-9D3D-48BF-B9F8-DDB7FD165760}"/>
          </ac:cxnSpMkLst>
        </pc:cxnChg>
        <pc:cxnChg chg="add mod">
          <ac:chgData name="Arthur DE GRAAUW" userId="50bdfb513eb44029" providerId="LiveId" clId="{BE337B24-25E1-4F70-BEA4-4941429831BB}" dt="2021-02-07T18:21:51.659" v="1449" actId="164"/>
          <ac:cxnSpMkLst>
            <pc:docMk/>
            <pc:sldMk cId="3851721340" sldId="256"/>
            <ac:cxnSpMk id="61" creationId="{122ED57D-9A2D-484B-8C4F-BDDF4B978E87}"/>
          </ac:cxnSpMkLst>
        </pc:cxnChg>
        <pc:cxnChg chg="add mod">
          <ac:chgData name="Arthur DE GRAAUW" userId="50bdfb513eb44029" providerId="LiveId" clId="{BE337B24-25E1-4F70-BEA4-4941429831BB}" dt="2021-02-07T18:21:51.659" v="1449" actId="164"/>
          <ac:cxnSpMkLst>
            <pc:docMk/>
            <pc:sldMk cId="3851721340" sldId="256"/>
            <ac:cxnSpMk id="62" creationId="{FF9A862E-DBC2-4065-B79C-2D51DEF8F89B}"/>
          </ac:cxnSpMkLst>
        </pc:cxnChg>
        <pc:cxnChg chg="add mod">
          <ac:chgData name="Arthur DE GRAAUW" userId="50bdfb513eb44029" providerId="LiveId" clId="{BE337B24-25E1-4F70-BEA4-4941429831BB}" dt="2021-02-07T18:21:51.659" v="1449" actId="164"/>
          <ac:cxnSpMkLst>
            <pc:docMk/>
            <pc:sldMk cId="3851721340" sldId="256"/>
            <ac:cxnSpMk id="63" creationId="{D7F002A7-2F07-419E-9827-AA88A64D2388}"/>
          </ac:cxnSpMkLst>
        </pc:cxnChg>
      </pc:sldChg>
      <pc:sldChg chg="addSp delSp modSp new mod">
        <pc:chgData name="Arthur DE GRAAUW" userId="50bdfb513eb44029" providerId="LiveId" clId="{BE337B24-25E1-4F70-BEA4-4941429831BB}" dt="2021-02-10T21:35:43.307" v="2296" actId="164"/>
        <pc:sldMkLst>
          <pc:docMk/>
          <pc:sldMk cId="8367470" sldId="257"/>
        </pc:sldMkLst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6" creationId="{DB2F8079-A9DF-4927-B072-6EDC07D0BDE2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24" creationId="{A3802DAC-FFE8-4173-9891-DAC4F04C09B4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25" creationId="{ECA202A6-636D-4DAE-96D7-AD669D74BF54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26" creationId="{9D338107-DFA3-4113-9084-61767C41D8E9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27" creationId="{363C1B84-1A56-44A6-96DF-8E9E2726D524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28" creationId="{36DB237F-F08B-4E73-91D3-8986D6F9E57E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29" creationId="{8FA740EE-9297-44D9-86AC-3A930F00E23C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29" creationId="{BFB9E946-C71C-4B84-86DD-191D60F31122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30" creationId="{93912E87-1EE1-4F87-825F-093A6C2C3759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0" creationId="{E0329A07-BB87-4A9E-9C26-865DB6812A61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1" creationId="{0534B422-FA43-4B07-A898-E9DA7A63FD14}"/>
          </ac:spMkLst>
        </pc:spChg>
        <pc:spChg chg="add mod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31" creationId="{C041C962-1C24-4980-8A05-FE846E16924A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32" creationId="{8B9ED6C5-217A-4F65-BFF5-902E2EE9C087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3" creationId="{56BB8FF9-BBC3-4955-8D06-B4EE9E208427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4" creationId="{3DB4A51F-10C9-42A8-A69E-39E970124254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5" creationId="{882EBB99-5776-487B-8D92-E6D69CE074B6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6" creationId="{C9F8657E-754A-4A56-B5A3-4144EC10D69A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37" creationId="{2EB12903-9323-42A7-86FD-6B127B237B46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38" creationId="{CED48B73-EF5F-4457-8521-BC91A701840F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39" creationId="{552ACFF9-522B-4BAD-88FE-13AD10105045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40" creationId="{EF8D7F08-3164-4A06-9D44-5C6BD4D35462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41" creationId="{4F97FC24-8342-41AA-9A4D-DE7C3E9F1B56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42" creationId="{B582109D-BE10-4977-80A1-EA00F2B42CCF}"/>
          </ac:spMkLst>
        </pc:spChg>
        <pc:spChg chg="add del">
          <ac:chgData name="Arthur DE GRAAUW" userId="50bdfb513eb44029" providerId="LiveId" clId="{BE337B24-25E1-4F70-BEA4-4941429831BB}" dt="2021-02-08T14:16:13.018" v="1827" actId="22"/>
          <ac:spMkLst>
            <pc:docMk/>
            <pc:sldMk cId="8367470" sldId="257"/>
            <ac:spMk id="43" creationId="{E0589B93-587B-482C-AA12-009AC9742A7F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44" creationId="{1E814986-58B4-4EEF-8E0A-9781F22C2143}"/>
          </ac:spMkLst>
        </pc:spChg>
        <pc:spChg chg="add mod topLvl">
          <ac:chgData name="Arthur DE GRAAUW" userId="50bdfb513eb44029" providerId="LiveId" clId="{BE337B24-25E1-4F70-BEA4-4941429831BB}" dt="2021-02-10T21:35:43.307" v="2296" actId="164"/>
          <ac:spMkLst>
            <pc:docMk/>
            <pc:sldMk cId="8367470" sldId="257"/>
            <ac:spMk id="45" creationId="{E0884811-8CB7-48F9-8B81-3983D6380192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46" creationId="{31A0A255-E596-477E-9A3E-F41A3A332453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47" creationId="{65DCAE6E-DB1E-45E7-A5BA-6B91F74FD93C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48" creationId="{95C50080-0553-48D1-B0F8-059F90731265}"/>
          </ac:spMkLst>
        </pc:spChg>
        <pc:spChg chg="add del mod topLvl">
          <ac:chgData name="Arthur DE GRAAUW" userId="50bdfb513eb44029" providerId="LiveId" clId="{BE337B24-25E1-4F70-BEA4-4941429831BB}" dt="2021-02-08T13:22:51.207" v="1668" actId="478"/>
          <ac:spMkLst>
            <pc:docMk/>
            <pc:sldMk cId="8367470" sldId="257"/>
            <ac:spMk id="52" creationId="{9C879AA7-D3D8-45EB-9C99-6D081BDE3FAC}"/>
          </ac:spMkLst>
        </pc:spChg>
        <pc:grpChg chg="add mod">
          <ac:chgData name="Arthur DE GRAAUW" userId="50bdfb513eb44029" providerId="LiveId" clId="{BE337B24-25E1-4F70-BEA4-4941429831BB}" dt="2021-02-08T15:06:29.186" v="1927" actId="338"/>
          <ac:grpSpMkLst>
            <pc:docMk/>
            <pc:sldMk cId="8367470" sldId="257"/>
            <ac:grpSpMk id="5" creationId="{C8D31386-24B5-4F65-B1DE-2463BD5516FE}"/>
          </ac:grpSpMkLst>
        </pc:grpChg>
        <pc:grpChg chg="add del mod">
          <ac:chgData name="Arthur DE GRAAUW" userId="50bdfb513eb44029" providerId="LiveId" clId="{BE337B24-25E1-4F70-BEA4-4941429831BB}" dt="2021-02-10T21:05:40.171" v="1945" actId="165"/>
          <ac:grpSpMkLst>
            <pc:docMk/>
            <pc:sldMk cId="8367470" sldId="257"/>
            <ac:grpSpMk id="7" creationId="{B40DD19D-328D-4136-8E07-500E69DB08F6}"/>
          </ac:grpSpMkLst>
        </pc:grpChg>
        <pc:grpChg chg="add del mod">
          <ac:chgData name="Arthur DE GRAAUW" userId="50bdfb513eb44029" providerId="LiveId" clId="{BE337B24-25E1-4F70-BEA4-4941429831BB}" dt="2021-02-10T21:19:28.527" v="2023" actId="165"/>
          <ac:grpSpMkLst>
            <pc:docMk/>
            <pc:sldMk cId="8367470" sldId="257"/>
            <ac:grpSpMk id="10" creationId="{B284603C-9A30-4A15-9726-D600ADC0D93D}"/>
          </ac:grpSpMkLst>
        </pc:grpChg>
        <pc:grpChg chg="add del mod">
          <ac:chgData name="Arthur DE GRAAUW" userId="50bdfb513eb44029" providerId="LiveId" clId="{BE337B24-25E1-4F70-BEA4-4941429831BB}" dt="2021-02-08T15:05:54.280" v="1922" actId="165"/>
          <ac:grpSpMkLst>
            <pc:docMk/>
            <pc:sldMk cId="8367470" sldId="257"/>
            <ac:grpSpMk id="11" creationId="{6E5761A3-2411-4443-9ACB-3DE94D2B44A5}"/>
          </ac:grpSpMkLst>
        </pc:grpChg>
        <pc:grpChg chg="add del mod">
          <ac:chgData name="Arthur DE GRAAUW" userId="50bdfb513eb44029" providerId="LiveId" clId="{BE337B24-25E1-4F70-BEA4-4941429831BB}" dt="2021-02-10T21:35:34.967" v="2295" actId="165"/>
          <ac:grpSpMkLst>
            <pc:docMk/>
            <pc:sldMk cId="8367470" sldId="257"/>
            <ac:grpSpMk id="12" creationId="{B0110DC6-9845-400A-B9B9-9190473A9C9F}"/>
          </ac:grpSpMkLst>
        </pc:grpChg>
        <pc:grpChg chg="add mod">
          <ac:chgData name="Arthur DE GRAAUW" userId="50bdfb513eb44029" providerId="LiveId" clId="{BE337B24-25E1-4F70-BEA4-4941429831BB}" dt="2021-02-10T21:35:43.307" v="2296" actId="164"/>
          <ac:grpSpMkLst>
            <pc:docMk/>
            <pc:sldMk cId="8367470" sldId="257"/>
            <ac:grpSpMk id="13" creationId="{58FFB823-E375-491B-81C0-729399D42911}"/>
          </ac:grpSpMkLst>
        </pc:grpChg>
        <pc:grpChg chg="add del mod">
          <ac:chgData name="Arthur DE GRAAUW" userId="50bdfb513eb44029" providerId="LiveId" clId="{BE337B24-25E1-4F70-BEA4-4941429831BB}" dt="2021-02-07T19:34:03.593" v="1663" actId="165"/>
          <ac:grpSpMkLst>
            <pc:docMk/>
            <pc:sldMk cId="8367470" sldId="257"/>
            <ac:grpSpMk id="32" creationId="{DF40B867-68FE-4928-AB85-13BD56DC98BD}"/>
          </ac:grpSpMkLst>
        </pc:grpChg>
        <pc:grpChg chg="add del mod">
          <ac:chgData name="Arthur DE GRAAUW" userId="50bdfb513eb44029" providerId="LiveId" clId="{BE337B24-25E1-4F70-BEA4-4941429831BB}" dt="2021-02-08T13:22:23.534" v="1667" actId="165"/>
          <ac:grpSpMkLst>
            <pc:docMk/>
            <pc:sldMk cId="8367470" sldId="257"/>
            <ac:grpSpMk id="53" creationId="{5B8BC63F-4ABD-4C63-89FB-1EA73250D819}"/>
          </ac:grpSpMkLst>
        </pc:grpChg>
        <pc:picChg chg="add del mod topLvl">
          <ac:chgData name="Arthur DE GRAAUW" userId="50bdfb513eb44029" providerId="LiveId" clId="{BE337B24-25E1-4F70-BEA4-4941429831BB}" dt="2021-02-08T14:02:49.480" v="1673" actId="478"/>
          <ac:picMkLst>
            <pc:docMk/>
            <pc:sldMk cId="8367470" sldId="257"/>
            <ac:picMk id="3" creationId="{DE81C6B7-D52E-42C8-AC40-8AD72E219FBA}"/>
          </ac:picMkLst>
        </pc:picChg>
        <pc:picChg chg="add del mod ord topLvl">
          <ac:chgData name="Arthur DE GRAAUW" userId="50bdfb513eb44029" providerId="LiveId" clId="{BE337B24-25E1-4F70-BEA4-4941429831BB}" dt="2021-02-10T21:05:46.850" v="1946" actId="478"/>
          <ac:picMkLst>
            <pc:docMk/>
            <pc:sldMk cId="8367470" sldId="257"/>
            <ac:picMk id="3" creationId="{EE49E4DB-35CC-4EB9-A4FE-C523183B2822}"/>
          </ac:picMkLst>
        </pc:picChg>
        <pc:picChg chg="add del mod topLvl">
          <ac:chgData name="Arthur DE GRAAUW" userId="50bdfb513eb44029" providerId="LiveId" clId="{BE337B24-25E1-4F70-BEA4-4941429831BB}" dt="2021-02-08T15:05:58.604" v="1923" actId="478"/>
          <ac:picMkLst>
            <pc:docMk/>
            <pc:sldMk cId="8367470" sldId="257"/>
            <ac:picMk id="4" creationId="{393270E7-E432-43F8-8B56-EEA84A03548C}"/>
          </ac:picMkLst>
        </pc:picChg>
        <pc:picChg chg="add mod ord topLvl">
          <ac:chgData name="Arthur DE GRAAUW" userId="50bdfb513eb44029" providerId="LiveId" clId="{BE337B24-25E1-4F70-BEA4-4941429831BB}" dt="2021-02-10T21:35:43.307" v="2296" actId="164"/>
          <ac:picMkLst>
            <pc:docMk/>
            <pc:sldMk cId="8367470" sldId="257"/>
            <ac:picMk id="9" creationId="{74C68411-0CC7-45C6-A80D-9DDC19D77010}"/>
          </ac:picMkLst>
        </pc:picChg>
        <pc:cxnChg chg="add del mod topLvl">
          <ac:chgData name="Arthur DE GRAAUW" userId="50bdfb513eb44029" providerId="LiveId" clId="{BE337B24-25E1-4F70-BEA4-4941429831BB}" dt="2021-02-08T13:22:51.207" v="1668" actId="478"/>
          <ac:cxnSpMkLst>
            <pc:docMk/>
            <pc:sldMk cId="8367470" sldId="257"/>
            <ac:cxnSpMk id="5" creationId="{77D50776-99E6-4E4B-9B02-F6D82919C597}"/>
          </ac:cxnSpMkLst>
        </pc:cxnChg>
        <pc:cxnChg chg="add del mod topLvl">
          <ac:chgData name="Arthur DE GRAAUW" userId="50bdfb513eb44029" providerId="LiveId" clId="{BE337B24-25E1-4F70-BEA4-4941429831BB}" dt="2021-02-08T13:22:51.207" v="1668" actId="478"/>
          <ac:cxnSpMkLst>
            <pc:docMk/>
            <pc:sldMk cId="8367470" sldId="257"/>
            <ac:cxnSpMk id="8" creationId="{F51961AB-8DD0-482D-A802-F4A29C69E0FB}"/>
          </ac:cxnSpMkLst>
        </pc:cxnChg>
        <pc:cxnChg chg="add del mod topLvl">
          <ac:chgData name="Arthur DE GRAAUW" userId="50bdfb513eb44029" providerId="LiveId" clId="{BE337B24-25E1-4F70-BEA4-4941429831BB}" dt="2021-02-08T13:22:51.207" v="1668" actId="478"/>
          <ac:cxnSpMkLst>
            <pc:docMk/>
            <pc:sldMk cId="8367470" sldId="257"/>
            <ac:cxnSpMk id="9" creationId="{7201E2CE-B331-43D0-BEE9-2EF430460F13}"/>
          </ac:cxnSpMkLst>
        </pc:cxnChg>
        <pc:cxnChg chg="add del mod topLvl">
          <ac:chgData name="Arthur DE GRAAUW" userId="50bdfb513eb44029" providerId="LiveId" clId="{BE337B24-25E1-4F70-BEA4-4941429831BB}" dt="2021-02-08T13:22:51.207" v="1668" actId="478"/>
          <ac:cxnSpMkLst>
            <pc:docMk/>
            <pc:sldMk cId="8367470" sldId="257"/>
            <ac:cxnSpMk id="10" creationId="{8E6610D8-3146-4E93-A39A-E7ED0FB80A3A}"/>
          </ac:cxnSpMkLst>
        </pc:cxnChg>
        <pc:cxnChg chg="add del mod">
          <ac:chgData name="Arthur DE GRAAUW" userId="50bdfb513eb44029" providerId="LiveId" clId="{BE337B24-25E1-4F70-BEA4-4941429831BB}" dt="2021-02-07T18:52:37.659" v="1487" actId="478"/>
          <ac:cxnSpMkLst>
            <pc:docMk/>
            <pc:sldMk cId="8367470" sldId="257"/>
            <ac:cxnSpMk id="11" creationId="{F2C5157B-F48C-4EE1-A460-D37EE8AC57D8}"/>
          </ac:cxnSpMkLst>
        </pc:cxnChg>
        <pc:cxnChg chg="add del mod topLvl">
          <ac:chgData name="Arthur DE GRAAUW" userId="50bdfb513eb44029" providerId="LiveId" clId="{BE337B24-25E1-4F70-BEA4-4941429831BB}" dt="2021-02-08T13:22:51.207" v="1668" actId="478"/>
          <ac:cxnSpMkLst>
            <pc:docMk/>
            <pc:sldMk cId="8367470" sldId="257"/>
            <ac:cxnSpMk id="12" creationId="{9AE66985-016D-4DBF-AEC7-8DE67B8A108C}"/>
          </ac:cxnSpMkLst>
        </pc:cxnChg>
      </pc:sldChg>
      <pc:sldChg chg="addSp delSp modSp new del mod setBg">
        <pc:chgData name="Arthur DE GRAAUW" userId="50bdfb513eb44029" providerId="LiveId" clId="{BE337B24-25E1-4F70-BEA4-4941429831BB}" dt="2021-02-07T16:07:48.804" v="1212" actId="47"/>
        <pc:sldMkLst>
          <pc:docMk/>
          <pc:sldMk cId="3920783165" sldId="257"/>
        </pc:sldMkLst>
        <pc:picChg chg="add del mod ord">
          <ac:chgData name="Arthur DE GRAAUW" userId="50bdfb513eb44029" providerId="LiveId" clId="{BE337B24-25E1-4F70-BEA4-4941429831BB}" dt="2021-02-07T16:02:58.666" v="1012" actId="478"/>
          <ac:picMkLst>
            <pc:docMk/>
            <pc:sldMk cId="3920783165" sldId="257"/>
            <ac:picMk id="3" creationId="{08B582C7-DC6E-4B16-8720-9D273D62C450}"/>
          </ac:picMkLst>
        </pc:picChg>
        <pc:picChg chg="add del mod">
          <ac:chgData name="Arthur DE GRAAUW" userId="50bdfb513eb44029" providerId="LiveId" clId="{BE337B24-25E1-4F70-BEA4-4941429831BB}" dt="2021-02-07T16:03:22.596" v="1014" actId="478"/>
          <ac:picMkLst>
            <pc:docMk/>
            <pc:sldMk cId="3920783165" sldId="257"/>
            <ac:picMk id="5" creationId="{4C376718-205C-4631-9916-F84860B13F3E}"/>
          </ac:picMkLst>
        </pc:picChg>
        <pc:picChg chg="add del mod">
          <ac:chgData name="Arthur DE GRAAUW" userId="50bdfb513eb44029" providerId="LiveId" clId="{BE337B24-25E1-4F70-BEA4-4941429831BB}" dt="2021-02-07T16:05:37.731" v="1124" actId="478"/>
          <ac:picMkLst>
            <pc:docMk/>
            <pc:sldMk cId="3920783165" sldId="257"/>
            <ac:picMk id="7" creationId="{F8193FAE-5A9D-4CFB-9631-E6BCEE2D94B6}"/>
          </ac:picMkLst>
        </pc:picChg>
      </pc:sldChg>
      <pc:sldChg chg="addSp delSp modSp add mod">
        <pc:chgData name="Arthur DE GRAAUW" userId="50bdfb513eb44029" providerId="LiveId" clId="{BE337B24-25E1-4F70-BEA4-4941429831BB}" dt="2021-02-10T21:23:26.962" v="2276" actId="164"/>
        <pc:sldMkLst>
          <pc:docMk/>
          <pc:sldMk cId="274816441" sldId="258"/>
        </pc:sldMkLst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29" creationId="{BFB9E946-C71C-4B84-86DD-191D60F31122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0" creationId="{E0329A07-BB87-4A9E-9C26-865DB6812A61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1" creationId="{0534B422-FA43-4B07-A898-E9DA7A63FD14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3" creationId="{56BB8FF9-BBC3-4955-8D06-B4EE9E208427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4" creationId="{3DB4A51F-10C9-42A8-A69E-39E970124254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5" creationId="{882EBB99-5776-487B-8D92-E6D69CE074B6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6" creationId="{C9F8657E-754A-4A56-B5A3-4144EC10D69A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37" creationId="{2EB12903-9323-42A7-86FD-6B127B237B46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46" creationId="{31A0A255-E596-477E-9A3E-F41A3A332453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47" creationId="{65DCAE6E-DB1E-45E7-A5BA-6B91F74FD93C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48" creationId="{95C50080-0553-48D1-B0F8-059F90731265}"/>
          </ac:spMkLst>
        </pc:spChg>
        <pc:spChg chg="mod topLvl">
          <ac:chgData name="Arthur DE GRAAUW" userId="50bdfb513eb44029" providerId="LiveId" clId="{BE337B24-25E1-4F70-BEA4-4941429831BB}" dt="2021-02-10T21:23:26.962" v="2276" actId="164"/>
          <ac:spMkLst>
            <pc:docMk/>
            <pc:sldMk cId="274816441" sldId="258"/>
            <ac:spMk id="52" creationId="{9C879AA7-D3D8-45EB-9C99-6D081BDE3FAC}"/>
          </ac:spMkLst>
        </pc:spChg>
        <pc:grpChg chg="add del mod">
          <ac:chgData name="Arthur DE GRAAUW" userId="50bdfb513eb44029" providerId="LiveId" clId="{BE337B24-25E1-4F70-BEA4-4941429831BB}" dt="2021-02-08T14:03:00.317" v="1675" actId="165"/>
          <ac:grpSpMkLst>
            <pc:docMk/>
            <pc:sldMk cId="274816441" sldId="258"/>
            <ac:grpSpMk id="2" creationId="{18A5014C-F069-4D16-ADC9-14F3D417107F}"/>
          </ac:grpSpMkLst>
        </pc:grpChg>
        <pc:grpChg chg="add del mod">
          <ac:chgData name="Arthur DE GRAAUW" userId="50bdfb513eb44029" providerId="LiveId" clId="{BE337B24-25E1-4F70-BEA4-4941429831BB}" dt="2021-02-10T21:03:46.456" v="1934" actId="165"/>
          <ac:grpSpMkLst>
            <pc:docMk/>
            <pc:sldMk cId="274816441" sldId="258"/>
            <ac:grpSpMk id="4" creationId="{494087AB-4568-444B-8C09-2528A2FF1997}"/>
          </ac:grpSpMkLst>
        </pc:grpChg>
        <pc:grpChg chg="add mod">
          <ac:chgData name="Arthur DE GRAAUW" userId="50bdfb513eb44029" providerId="LiveId" clId="{BE337B24-25E1-4F70-BEA4-4941429831BB}" dt="2021-02-08T14:05:24.411" v="1680" actId="338"/>
          <ac:grpSpMkLst>
            <pc:docMk/>
            <pc:sldMk cId="274816441" sldId="258"/>
            <ac:grpSpMk id="7" creationId="{770C6F73-8371-4EA8-A241-826C5F8C473F}"/>
          </ac:grpSpMkLst>
        </pc:grpChg>
        <pc:grpChg chg="add del mod">
          <ac:chgData name="Arthur DE GRAAUW" userId="50bdfb513eb44029" providerId="LiveId" clId="{BE337B24-25E1-4F70-BEA4-4941429831BB}" dt="2021-02-08T15:07:06.398" v="1929" actId="165"/>
          <ac:grpSpMkLst>
            <pc:docMk/>
            <pc:sldMk cId="274816441" sldId="258"/>
            <ac:grpSpMk id="11" creationId="{C5BB7E20-70B7-40D8-B32A-ADC169683301}"/>
          </ac:grpSpMkLst>
        </pc:grpChg>
        <pc:grpChg chg="add del mod">
          <ac:chgData name="Arthur DE GRAAUW" userId="50bdfb513eb44029" providerId="LiveId" clId="{BE337B24-25E1-4F70-BEA4-4941429831BB}" dt="2021-02-10T21:22:48.317" v="2265" actId="165"/>
          <ac:grpSpMkLst>
            <pc:docMk/>
            <pc:sldMk cId="274816441" sldId="258"/>
            <ac:grpSpMk id="14" creationId="{8EE851AA-4130-4739-9B34-62FDC54B97D1}"/>
          </ac:grpSpMkLst>
        </pc:grpChg>
        <pc:grpChg chg="add mod">
          <ac:chgData name="Arthur DE GRAAUW" userId="50bdfb513eb44029" providerId="LiveId" clId="{BE337B24-25E1-4F70-BEA4-4941429831BB}" dt="2021-02-10T21:23:26.962" v="2276" actId="164"/>
          <ac:grpSpMkLst>
            <pc:docMk/>
            <pc:sldMk cId="274816441" sldId="258"/>
            <ac:grpSpMk id="15" creationId="{7FF631A1-9A56-4048-9F31-C7EBF7CCB0CD}"/>
          </ac:grpSpMkLst>
        </pc:grpChg>
        <pc:grpChg chg="del">
          <ac:chgData name="Arthur DE GRAAUW" userId="50bdfb513eb44029" providerId="LiveId" clId="{BE337B24-25E1-4F70-BEA4-4941429831BB}" dt="2021-02-08T13:23:13.686" v="1669" actId="165"/>
          <ac:grpSpMkLst>
            <pc:docMk/>
            <pc:sldMk cId="274816441" sldId="258"/>
            <ac:grpSpMk id="53" creationId="{5B8BC63F-4ABD-4C63-89FB-1EA73250D819}"/>
          </ac:grpSpMkLst>
        </pc:grpChg>
        <pc:picChg chg="del mod topLvl">
          <ac:chgData name="Arthur DE GRAAUW" userId="50bdfb513eb44029" providerId="LiveId" clId="{BE337B24-25E1-4F70-BEA4-4941429831BB}" dt="2021-02-08T14:03:07.463" v="1676" actId="478"/>
          <ac:picMkLst>
            <pc:docMk/>
            <pc:sldMk cId="274816441" sldId="258"/>
            <ac:picMk id="3" creationId="{DE81C6B7-D52E-42C8-AC40-8AD72E219FBA}"/>
          </ac:picMkLst>
        </pc:picChg>
        <pc:picChg chg="add del mod ord topLvl">
          <ac:chgData name="Arthur DE GRAAUW" userId="50bdfb513eb44029" providerId="LiveId" clId="{BE337B24-25E1-4F70-BEA4-4941429831BB}" dt="2021-02-10T21:04:41.367" v="1941" actId="478"/>
          <ac:picMkLst>
            <pc:docMk/>
            <pc:sldMk cId="274816441" sldId="258"/>
            <ac:picMk id="3" creationId="{F564B5A4-9AD7-43E2-921D-8A4295129D2F}"/>
          </ac:picMkLst>
        </pc:picChg>
        <pc:picChg chg="add del mod ord topLvl">
          <ac:chgData name="Arthur DE GRAAUW" userId="50bdfb513eb44029" providerId="LiveId" clId="{BE337B24-25E1-4F70-BEA4-4941429831BB}" dt="2021-02-08T15:07:10.458" v="1930" actId="478"/>
          <ac:picMkLst>
            <pc:docMk/>
            <pc:sldMk cId="274816441" sldId="258"/>
            <ac:picMk id="6" creationId="{BBCABFB5-9278-4025-A712-69715D5D4BA1}"/>
          </ac:picMkLst>
        </pc:picChg>
        <pc:picChg chg="add del mod ord topLvl">
          <ac:chgData name="Arthur DE GRAAUW" userId="50bdfb513eb44029" providerId="LiveId" clId="{BE337B24-25E1-4F70-BEA4-4941429831BB}" dt="2021-02-10T21:23:26.962" v="2276" actId="164"/>
          <ac:picMkLst>
            <pc:docMk/>
            <pc:sldMk cId="274816441" sldId="258"/>
            <ac:picMk id="13" creationId="{947DDE38-83A9-4B27-BAB2-9FBEC802230B}"/>
          </ac:picMkLst>
        </pc:picChg>
        <pc:cxnChg chg="mod topLvl">
          <ac:chgData name="Arthur DE GRAAUW" userId="50bdfb513eb44029" providerId="LiveId" clId="{BE337B24-25E1-4F70-BEA4-4941429831BB}" dt="2021-02-10T21:23:26.962" v="2276" actId="164"/>
          <ac:cxnSpMkLst>
            <pc:docMk/>
            <pc:sldMk cId="274816441" sldId="258"/>
            <ac:cxnSpMk id="5" creationId="{77D50776-99E6-4E4B-9B02-F6D82919C597}"/>
          </ac:cxnSpMkLst>
        </pc:cxnChg>
        <pc:cxnChg chg="mod topLvl">
          <ac:chgData name="Arthur DE GRAAUW" userId="50bdfb513eb44029" providerId="LiveId" clId="{BE337B24-25E1-4F70-BEA4-4941429831BB}" dt="2021-02-10T21:23:26.962" v="2276" actId="164"/>
          <ac:cxnSpMkLst>
            <pc:docMk/>
            <pc:sldMk cId="274816441" sldId="258"/>
            <ac:cxnSpMk id="8" creationId="{F51961AB-8DD0-482D-A802-F4A29C69E0FB}"/>
          </ac:cxnSpMkLst>
        </pc:cxnChg>
        <pc:cxnChg chg="mod topLvl">
          <ac:chgData name="Arthur DE GRAAUW" userId="50bdfb513eb44029" providerId="LiveId" clId="{BE337B24-25E1-4F70-BEA4-4941429831BB}" dt="2021-02-10T21:23:26.962" v="2276" actId="164"/>
          <ac:cxnSpMkLst>
            <pc:docMk/>
            <pc:sldMk cId="274816441" sldId="258"/>
            <ac:cxnSpMk id="9" creationId="{7201E2CE-B331-43D0-BEE9-2EF430460F13}"/>
          </ac:cxnSpMkLst>
        </pc:cxnChg>
        <pc:cxnChg chg="mod topLvl">
          <ac:chgData name="Arthur DE GRAAUW" userId="50bdfb513eb44029" providerId="LiveId" clId="{BE337B24-25E1-4F70-BEA4-4941429831BB}" dt="2021-02-10T21:23:26.962" v="2276" actId="164"/>
          <ac:cxnSpMkLst>
            <pc:docMk/>
            <pc:sldMk cId="274816441" sldId="258"/>
            <ac:cxnSpMk id="10" creationId="{8E6610D8-3146-4E93-A39A-E7ED0FB80A3A}"/>
          </ac:cxnSpMkLst>
        </pc:cxnChg>
        <pc:cxnChg chg="mod topLvl">
          <ac:chgData name="Arthur DE GRAAUW" userId="50bdfb513eb44029" providerId="LiveId" clId="{BE337B24-25E1-4F70-BEA4-4941429831BB}" dt="2021-02-10T21:23:26.962" v="2276" actId="164"/>
          <ac:cxnSpMkLst>
            <pc:docMk/>
            <pc:sldMk cId="274816441" sldId="258"/>
            <ac:cxnSpMk id="12" creationId="{9AE66985-016D-4DBF-AEC7-8DE67B8A108C}"/>
          </ac:cxnSpMkLst>
        </pc:cxnChg>
      </pc:sldChg>
      <pc:sldMasterChg chg="modSp modSldLayout">
        <pc:chgData name="Arthur DE GRAAUW" userId="50bdfb513eb44029" providerId="LiveId" clId="{BE337B24-25E1-4F70-BEA4-4941429831BB}" dt="2021-02-07T14:47:24.227" v="1"/>
        <pc:sldMasterMkLst>
          <pc:docMk/>
          <pc:sldMasterMk cId="813603891" sldId="2147483648"/>
        </pc:sldMasterMkLst>
        <pc:spChg chg="mod">
          <ac:chgData name="Arthur DE GRAAUW" userId="50bdfb513eb44029" providerId="LiveId" clId="{BE337B24-25E1-4F70-BEA4-4941429831BB}" dt="2021-02-07T14:47:24.227" v="1"/>
          <ac:spMkLst>
            <pc:docMk/>
            <pc:sldMasterMk cId="813603891" sldId="2147483648"/>
            <ac:spMk id="2" creationId="{E96C5704-F31A-4D1F-881E-04C4FCAE6076}"/>
          </ac:spMkLst>
        </pc:spChg>
        <pc:spChg chg="mod">
          <ac:chgData name="Arthur DE GRAAUW" userId="50bdfb513eb44029" providerId="LiveId" clId="{BE337B24-25E1-4F70-BEA4-4941429831BB}" dt="2021-02-07T14:47:24.227" v="1"/>
          <ac:spMkLst>
            <pc:docMk/>
            <pc:sldMasterMk cId="813603891" sldId="2147483648"/>
            <ac:spMk id="3" creationId="{5ECFEE41-9DBD-4120-93B0-E764E418AA2F}"/>
          </ac:spMkLst>
        </pc:spChg>
        <pc:spChg chg="mod">
          <ac:chgData name="Arthur DE GRAAUW" userId="50bdfb513eb44029" providerId="LiveId" clId="{BE337B24-25E1-4F70-BEA4-4941429831BB}" dt="2021-02-07T14:47:24.227" v="1"/>
          <ac:spMkLst>
            <pc:docMk/>
            <pc:sldMasterMk cId="813603891" sldId="2147483648"/>
            <ac:spMk id="4" creationId="{D7AC53BA-9994-4846-83D0-EF472E9C3114}"/>
          </ac:spMkLst>
        </pc:spChg>
        <pc:spChg chg="mod">
          <ac:chgData name="Arthur DE GRAAUW" userId="50bdfb513eb44029" providerId="LiveId" clId="{BE337B24-25E1-4F70-BEA4-4941429831BB}" dt="2021-02-07T14:47:24.227" v="1"/>
          <ac:spMkLst>
            <pc:docMk/>
            <pc:sldMasterMk cId="813603891" sldId="2147483648"/>
            <ac:spMk id="5" creationId="{DFD08A35-1C84-442D-8980-97033F23EA72}"/>
          </ac:spMkLst>
        </pc:spChg>
        <pc:spChg chg="mod">
          <ac:chgData name="Arthur DE GRAAUW" userId="50bdfb513eb44029" providerId="LiveId" clId="{BE337B24-25E1-4F70-BEA4-4941429831BB}" dt="2021-02-07T14:47:24.227" v="1"/>
          <ac:spMkLst>
            <pc:docMk/>
            <pc:sldMasterMk cId="813603891" sldId="2147483648"/>
            <ac:spMk id="6" creationId="{1B8FAF91-4779-4B7D-8C11-4971DFFA4C5A}"/>
          </ac:spMkLst>
        </pc:sp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3512168956" sldId="2147483649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3512168956" sldId="2147483649"/>
              <ac:spMk id="2" creationId="{3CBC6FCB-1A81-46DA-BD12-781FE0C4C5FA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3512168956" sldId="2147483649"/>
              <ac:spMk id="3" creationId="{491FC233-E82C-4424-AF4C-425147641A51}"/>
            </ac:spMkLst>
          </pc:spChg>
        </pc:sldLayout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2742890148" sldId="2147483651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2742890148" sldId="2147483651"/>
              <ac:spMk id="2" creationId="{A84BF9E1-C78B-415A-91A7-8B7C528498C2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2742890148" sldId="2147483651"/>
              <ac:spMk id="3" creationId="{6437C9D6-A694-4B07-A9CB-7541D029D78D}"/>
            </ac:spMkLst>
          </pc:spChg>
        </pc:sldLayout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989295318" sldId="2147483652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89295318" sldId="2147483652"/>
              <ac:spMk id="3" creationId="{2E97C412-059C-4E41-A676-347AD99D0952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89295318" sldId="2147483652"/>
              <ac:spMk id="4" creationId="{E71C89D7-9839-4CEC-8401-C2B7C7181BE3}"/>
            </ac:spMkLst>
          </pc:spChg>
        </pc:sldLayout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914205129" sldId="2147483653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14205129" sldId="2147483653"/>
              <ac:spMk id="2" creationId="{B82EA476-29D6-4D5A-870F-3C9C7CD287EF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14205129" sldId="2147483653"/>
              <ac:spMk id="3" creationId="{3321BF8D-96BD-467D-9F0C-8649A5D99BCC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14205129" sldId="2147483653"/>
              <ac:spMk id="4" creationId="{2A509AF8-5BE0-4CC3-8EE7-8B4BB30A8AA7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14205129" sldId="2147483653"/>
              <ac:spMk id="5" creationId="{ADB62A15-4051-4796-B285-54D427B0A424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914205129" sldId="2147483653"/>
              <ac:spMk id="6" creationId="{FAE029FE-DDA6-49DA-A723-FCDB9C625CB5}"/>
            </ac:spMkLst>
          </pc:spChg>
        </pc:sldLayout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1715242068" sldId="2147483656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715242068" sldId="2147483656"/>
              <ac:spMk id="2" creationId="{867368DC-D300-46B4-8DDD-95933F8103B4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715242068" sldId="2147483656"/>
              <ac:spMk id="3" creationId="{6AFBC180-6F93-4C6D-A54F-3D7D15B52E1D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715242068" sldId="2147483656"/>
              <ac:spMk id="4" creationId="{096225D6-1C22-4F95-B57B-3B5DF92374B1}"/>
            </ac:spMkLst>
          </pc:spChg>
        </pc:sldLayout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1734015714" sldId="2147483657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734015714" sldId="2147483657"/>
              <ac:spMk id="2" creationId="{802BB1FA-4F47-42E3-9508-00469DC7C92D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734015714" sldId="2147483657"/>
              <ac:spMk id="3" creationId="{4F82E1C7-B6D0-4CC6-B331-406052A78654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734015714" sldId="2147483657"/>
              <ac:spMk id="4" creationId="{B3F9B5E6-FA74-4A5D-B356-1E06C82DEFDD}"/>
            </ac:spMkLst>
          </pc:spChg>
        </pc:sldLayoutChg>
        <pc:sldLayoutChg chg="modSp">
          <pc:chgData name="Arthur DE GRAAUW" userId="50bdfb513eb44029" providerId="LiveId" clId="{BE337B24-25E1-4F70-BEA4-4941429831BB}" dt="2021-02-07T14:47:24.227" v="1"/>
          <pc:sldLayoutMkLst>
            <pc:docMk/>
            <pc:sldMasterMk cId="813603891" sldId="2147483648"/>
            <pc:sldLayoutMk cId="1327456727" sldId="2147483659"/>
          </pc:sldLayoutMkLst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327456727" sldId="2147483659"/>
              <ac:spMk id="2" creationId="{241FD811-DD10-4C1F-BE0A-C49AECC855D8}"/>
            </ac:spMkLst>
          </pc:spChg>
          <pc:spChg chg="mod">
            <ac:chgData name="Arthur DE GRAAUW" userId="50bdfb513eb44029" providerId="LiveId" clId="{BE337B24-25E1-4F70-BEA4-4941429831BB}" dt="2021-02-07T14:47:24.227" v="1"/>
            <ac:spMkLst>
              <pc:docMk/>
              <pc:sldMasterMk cId="813603891" sldId="2147483648"/>
              <pc:sldLayoutMk cId="1327456727" sldId="2147483659"/>
              <ac:spMk id="3" creationId="{BA5741E9-0E4C-4EEA-ADC3-EB1C616F7D28}"/>
            </ac:spMkLst>
          </pc:spChg>
        </pc:sldLayoutChg>
      </pc:sldMasterChg>
      <pc:sldMasterChg chg="modSp modSldLayout">
        <pc:chgData name="Arthur DE GRAAUW" userId="50bdfb513eb44029" providerId="LiveId" clId="{BE337B24-25E1-4F70-BEA4-4941429831BB}" dt="2021-02-07T15:08:36.369" v="871"/>
        <pc:sldMasterMkLst>
          <pc:docMk/>
          <pc:sldMasterMk cId="3132869214" sldId="2147483660"/>
        </pc:sldMasterMkLst>
        <pc:spChg chg="mod">
          <ac:chgData name="Arthur DE GRAAUW" userId="50bdfb513eb44029" providerId="LiveId" clId="{BE337B24-25E1-4F70-BEA4-4941429831BB}" dt="2021-02-07T15:08:36.369" v="871"/>
          <ac:spMkLst>
            <pc:docMk/>
            <pc:sldMasterMk cId="3132869214" sldId="2147483660"/>
            <ac:spMk id="2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5:08:36.369" v="871"/>
          <ac:spMkLst>
            <pc:docMk/>
            <pc:sldMasterMk cId="3132869214" sldId="2147483660"/>
            <ac:spMk id="3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5:08:36.369" v="871"/>
          <ac:spMkLst>
            <pc:docMk/>
            <pc:sldMasterMk cId="3132869214" sldId="2147483660"/>
            <ac:spMk id="4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5:08:36.369" v="871"/>
          <ac:spMkLst>
            <pc:docMk/>
            <pc:sldMasterMk cId="3132869214" sldId="2147483660"/>
            <ac:spMk id="5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5:08:36.369" v="871"/>
          <ac:spMkLst>
            <pc:docMk/>
            <pc:sldMasterMk cId="3132869214" sldId="2147483660"/>
            <ac:spMk id="6" creationId="{00000000-0000-0000-0000-000000000000}"/>
          </ac:spMkLst>
        </pc:sp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2198267259" sldId="2147483661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198267259" sldId="2147483661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198267259" sldId="2147483661"/>
              <ac:spMk id="3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745157382" sldId="2147483663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5157382" sldId="2147483663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5157382" sldId="2147483663"/>
              <ac:spMk id="3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232597" sldId="2147483664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32597" sldId="2147483664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32597" sldId="2147483664"/>
              <ac:spMk id="4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747025253" sldId="2147483665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7025253" sldId="2147483665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7025253" sldId="2147483665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7025253" sldId="2147483665"/>
              <ac:spMk id="4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7025253" sldId="2147483665"/>
              <ac:spMk id="5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747025253" sldId="2147483665"/>
              <ac:spMk id="6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2472251061" sldId="2147483668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472251061" sldId="2147483668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472251061" sldId="2147483668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472251061" sldId="2147483668"/>
              <ac:spMk id="4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2166571410" sldId="2147483669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166571410" sldId="2147483669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166571410" sldId="2147483669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2166571410" sldId="2147483669"/>
              <ac:spMk id="4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5:08:36.369" v="871"/>
          <pc:sldLayoutMkLst>
            <pc:docMk/>
            <pc:sldMasterMk cId="3132869214" sldId="2147483660"/>
            <pc:sldLayoutMk cId="1588924666" sldId="2147483671"/>
          </pc:sldLayoutMkLst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1588924666" sldId="2147483671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5:08:36.369" v="871"/>
            <ac:spMkLst>
              <pc:docMk/>
              <pc:sldMasterMk cId="3132869214" sldId="2147483660"/>
              <pc:sldLayoutMk cId="1588924666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Arthur DE GRAAUW" userId="50bdfb513eb44029" providerId="LiveId" clId="{BE337B24-25E1-4F70-BEA4-4941429831BB}" dt="2021-02-07T16:04:14.649" v="1021"/>
        <pc:sldMasterMkLst>
          <pc:docMk/>
          <pc:sldMasterMk cId="2943521863" sldId="2147483672"/>
        </pc:sldMasterMkLst>
        <pc:spChg chg="mod">
          <ac:chgData name="Arthur DE GRAAUW" userId="50bdfb513eb44029" providerId="LiveId" clId="{BE337B24-25E1-4F70-BEA4-4941429831BB}" dt="2021-02-07T16:04:14.649" v="1021"/>
          <ac:spMkLst>
            <pc:docMk/>
            <pc:sldMasterMk cId="2943521863" sldId="2147483672"/>
            <ac:spMk id="2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6:04:14.649" v="1021"/>
          <ac:spMkLst>
            <pc:docMk/>
            <pc:sldMasterMk cId="2943521863" sldId="2147483672"/>
            <ac:spMk id="3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6:04:14.649" v="1021"/>
          <ac:spMkLst>
            <pc:docMk/>
            <pc:sldMasterMk cId="2943521863" sldId="2147483672"/>
            <ac:spMk id="4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6:04:14.649" v="1021"/>
          <ac:spMkLst>
            <pc:docMk/>
            <pc:sldMasterMk cId="2943521863" sldId="2147483672"/>
            <ac:spMk id="5" creationId="{00000000-0000-0000-0000-000000000000}"/>
          </ac:spMkLst>
        </pc:spChg>
        <pc:spChg chg="mod">
          <ac:chgData name="Arthur DE GRAAUW" userId="50bdfb513eb44029" providerId="LiveId" clId="{BE337B24-25E1-4F70-BEA4-4941429831BB}" dt="2021-02-07T16:04:14.649" v="1021"/>
          <ac:spMkLst>
            <pc:docMk/>
            <pc:sldMasterMk cId="2943521863" sldId="2147483672"/>
            <ac:spMk id="6" creationId="{00000000-0000-0000-0000-000000000000}"/>
          </ac:spMkLst>
        </pc:sp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3712792459" sldId="2147483673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3712792459" sldId="2147483673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3712792459" sldId="2147483673"/>
              <ac:spMk id="3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928874904" sldId="2147483675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928874904" sldId="2147483675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928874904" sldId="2147483675"/>
              <ac:spMk id="3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560191114" sldId="2147483676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560191114" sldId="2147483676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560191114" sldId="2147483676"/>
              <ac:spMk id="4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1681024137" sldId="2147483677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681024137" sldId="2147483677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681024137" sldId="2147483677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681024137" sldId="2147483677"/>
              <ac:spMk id="4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681024137" sldId="2147483677"/>
              <ac:spMk id="5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681024137" sldId="2147483677"/>
              <ac:spMk id="6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1062727724" sldId="2147483680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062727724" sldId="2147483680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062727724" sldId="2147483680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1062727724" sldId="2147483680"/>
              <ac:spMk id="4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651363532" sldId="2147483681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651363532" sldId="2147483681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651363532" sldId="2147483681"/>
              <ac:spMk id="3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651363532" sldId="2147483681"/>
              <ac:spMk id="4" creationId="{00000000-0000-0000-0000-000000000000}"/>
            </ac:spMkLst>
          </pc:spChg>
        </pc:sldLayoutChg>
        <pc:sldLayoutChg chg="modSp">
          <pc:chgData name="Arthur DE GRAAUW" userId="50bdfb513eb44029" providerId="LiveId" clId="{BE337B24-25E1-4F70-BEA4-4941429831BB}" dt="2021-02-07T16:04:14.649" v="1021"/>
          <pc:sldLayoutMkLst>
            <pc:docMk/>
            <pc:sldMasterMk cId="2943521863" sldId="2147483672"/>
            <pc:sldLayoutMk cId="2634895556" sldId="2147483683"/>
          </pc:sldLayoutMkLst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2634895556" sldId="2147483683"/>
              <ac:spMk id="2" creationId="{00000000-0000-0000-0000-000000000000}"/>
            </ac:spMkLst>
          </pc:spChg>
          <pc:spChg chg="mod">
            <ac:chgData name="Arthur DE GRAAUW" userId="50bdfb513eb44029" providerId="LiveId" clId="{BE337B24-25E1-4F70-BEA4-4941429831BB}" dt="2021-02-07T16:04:14.649" v="1021"/>
            <ac:spMkLst>
              <pc:docMk/>
              <pc:sldMasterMk cId="2943521863" sldId="2147483672"/>
              <pc:sldLayoutMk cId="2634895556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3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7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2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3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9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687C-F48A-4D1E-BF96-B60B0C2735D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D1BA-E4ED-40B2-8A1D-01121F2E85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>
            <a:extLst>
              <a:ext uri="{FF2B5EF4-FFF2-40B4-BE49-F238E27FC236}">
                <a16:creationId xmlns:a16="http://schemas.microsoft.com/office/drawing/2014/main" id="{4036CD2D-6751-44D8-B6BA-C2C7FFC5DEAF}"/>
              </a:ext>
            </a:extLst>
          </p:cNvPr>
          <p:cNvGrpSpPr/>
          <p:nvPr/>
        </p:nvGrpSpPr>
        <p:grpSpPr>
          <a:xfrm>
            <a:off x="479150" y="254144"/>
            <a:ext cx="8185700" cy="6349712"/>
            <a:chOff x="479150" y="254144"/>
            <a:chExt cx="8185700" cy="6349712"/>
          </a:xfrm>
        </p:grpSpPr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ED82099A-19BA-4DB0-9FEE-DD30291F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50" y="254144"/>
              <a:ext cx="8185700" cy="6349712"/>
            </a:xfrm>
            <a:prstGeom prst="rect">
              <a:avLst/>
            </a:prstGeom>
          </p:spPr>
        </p:pic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5D4519AF-987C-49ED-B113-999DE3E94C3C}"/>
                </a:ext>
              </a:extLst>
            </p:cNvPr>
            <p:cNvSpPr txBox="1"/>
            <p:nvPr/>
          </p:nvSpPr>
          <p:spPr>
            <a:xfrm>
              <a:off x="7920349" y="328023"/>
              <a:ext cx="659155" cy="2539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2000 AD</a:t>
              </a:r>
              <a:endParaRPr lang="en-GB" sz="1000" b="1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7C39C659-4E14-4597-8899-FCE8E75CC21D}"/>
                </a:ext>
              </a:extLst>
            </p:cNvPr>
            <p:cNvSpPr txBox="1"/>
            <p:nvPr/>
          </p:nvSpPr>
          <p:spPr>
            <a:xfrm>
              <a:off x="7919305" y="613533"/>
              <a:ext cx="659155" cy="253916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B050"/>
                  </a:solidFill>
                </a:rPr>
                <a:t>0 AD</a:t>
              </a:r>
              <a:endParaRPr lang="en-GB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E8DA0FD-FC9C-44CE-B0E4-BDBD922B10CA}"/>
                </a:ext>
              </a:extLst>
            </p:cNvPr>
            <p:cNvSpPr txBox="1"/>
            <p:nvPr/>
          </p:nvSpPr>
          <p:spPr>
            <a:xfrm>
              <a:off x="7917914" y="893563"/>
              <a:ext cx="659155" cy="25391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accent1">
                      <a:lumMod val="75000"/>
                    </a:schemeClr>
                  </a:solidFill>
                </a:rPr>
                <a:t>2000 BC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0898CED-39AB-4A48-923B-07B558F1E991}"/>
                </a:ext>
              </a:extLst>
            </p:cNvPr>
            <p:cNvSpPr txBox="1"/>
            <p:nvPr/>
          </p:nvSpPr>
          <p:spPr>
            <a:xfrm>
              <a:off x="7917914" y="1194896"/>
              <a:ext cx="659155" cy="2539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00"/>
                  </a:solidFill>
                </a:rPr>
                <a:t>4500 BC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E1A81BC5-9D3D-48BF-B9F8-DDB7FD165760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6736360" y="454981"/>
              <a:ext cx="1183989" cy="83647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122ED57D-9A2D-484B-8C4F-BDDF4B978E87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7086815" y="729840"/>
              <a:ext cx="832490" cy="115755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FF9A862E-DBC2-4065-B79C-2D51DEF8F89B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flipH="1">
              <a:off x="6954473" y="1020521"/>
              <a:ext cx="963441" cy="147939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D7F002A7-2F07-419E-9827-AA88A64D2388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flipH="1">
              <a:off x="7449480" y="1448812"/>
              <a:ext cx="798012" cy="127857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72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58FFB823-E375-491B-81C0-729399D42911}"/>
              </a:ext>
            </a:extLst>
          </p:cNvPr>
          <p:cNvGrpSpPr/>
          <p:nvPr/>
        </p:nvGrpSpPr>
        <p:grpSpPr>
          <a:xfrm>
            <a:off x="0" y="486747"/>
            <a:ext cx="9144000" cy="5884506"/>
            <a:chOff x="0" y="486747"/>
            <a:chExt cx="9144000" cy="588450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4C68411-0CC7-45C6-A80D-9DDC19D77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6747"/>
              <a:ext cx="9144000" cy="5884506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B2F8079-A9DF-4927-B072-6EDC07D0BDE2}"/>
                </a:ext>
              </a:extLst>
            </p:cNvPr>
            <p:cNvSpPr txBox="1"/>
            <p:nvPr/>
          </p:nvSpPr>
          <p:spPr>
            <a:xfrm rot="19456333">
              <a:off x="5721291" y="3179428"/>
              <a:ext cx="64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Pelusiac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3802DAC-FFE8-4173-9891-DAC4F04C09B4}"/>
                </a:ext>
              </a:extLst>
            </p:cNvPr>
            <p:cNvSpPr txBox="1"/>
            <p:nvPr/>
          </p:nvSpPr>
          <p:spPr>
            <a:xfrm>
              <a:off x="1821187" y="2521670"/>
              <a:ext cx="8386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Canopic</a:t>
              </a:r>
              <a:br>
                <a:rPr lang="fr-FR" sz="1100" dirty="0">
                  <a:solidFill>
                    <a:schemeClr val="bg1"/>
                  </a:solidFill>
                </a:rPr>
              </a:br>
              <a:r>
                <a:rPr lang="fr-FR" sz="1100" dirty="0" err="1">
                  <a:solidFill>
                    <a:schemeClr val="bg1"/>
                  </a:solidFill>
                </a:rPr>
                <a:t>Herakleotic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CA202A6-636D-4DAE-96D7-AD669D74BF54}"/>
                </a:ext>
              </a:extLst>
            </p:cNvPr>
            <p:cNvSpPr txBox="1"/>
            <p:nvPr/>
          </p:nvSpPr>
          <p:spPr>
            <a:xfrm>
              <a:off x="3584649" y="2029209"/>
              <a:ext cx="8130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Sebennytic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D338107-DFA3-4113-9084-61767C41D8E9}"/>
                </a:ext>
              </a:extLst>
            </p:cNvPr>
            <p:cNvSpPr txBox="1"/>
            <p:nvPr/>
          </p:nvSpPr>
          <p:spPr>
            <a:xfrm rot="1789389">
              <a:off x="3799798" y="2458294"/>
              <a:ext cx="54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Boutic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63C1B84-1A56-44A6-96DF-8E9E2726D524}"/>
                </a:ext>
              </a:extLst>
            </p:cNvPr>
            <p:cNvSpPr txBox="1"/>
            <p:nvPr/>
          </p:nvSpPr>
          <p:spPr>
            <a:xfrm>
              <a:off x="4516650" y="4313080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Boubastic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6DB237F-F08B-4E73-91D3-8986D6F9E57E}"/>
                </a:ext>
              </a:extLst>
            </p:cNvPr>
            <p:cNvSpPr txBox="1"/>
            <p:nvPr/>
          </p:nvSpPr>
          <p:spPr>
            <a:xfrm rot="19456333">
              <a:off x="4643448" y="1985950"/>
              <a:ext cx="12314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Bousiritic-Bucolic</a:t>
              </a:r>
              <a:r>
                <a:rPr lang="fr-FR" sz="1100" dirty="0">
                  <a:solidFill>
                    <a:schemeClr val="bg1"/>
                  </a:solidFill>
                </a:rPr>
                <a:t>?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B9ED6C5-217A-4F65-BFF5-902E2EE9C087}"/>
                </a:ext>
              </a:extLst>
            </p:cNvPr>
            <p:cNvSpPr txBox="1"/>
            <p:nvPr/>
          </p:nvSpPr>
          <p:spPr>
            <a:xfrm rot="19456333">
              <a:off x="5380549" y="2466683"/>
              <a:ext cx="8210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Mendesian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ED48B73-EF5F-4457-8521-BC91A701840F}"/>
                </a:ext>
              </a:extLst>
            </p:cNvPr>
            <p:cNvSpPr txBox="1"/>
            <p:nvPr/>
          </p:nvSpPr>
          <p:spPr>
            <a:xfrm rot="19456333">
              <a:off x="5559805" y="2847946"/>
              <a:ext cx="5645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Tanitic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52ACFF9-522B-4BAD-88FE-13AD10105045}"/>
                </a:ext>
              </a:extLst>
            </p:cNvPr>
            <p:cNvSpPr txBox="1"/>
            <p:nvPr/>
          </p:nvSpPr>
          <p:spPr>
            <a:xfrm rot="1976197">
              <a:off x="4636359" y="3653696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Boubastic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F8D7F08-3164-4A06-9D44-5C6BD4D35462}"/>
                </a:ext>
              </a:extLst>
            </p:cNvPr>
            <p:cNvSpPr txBox="1"/>
            <p:nvPr/>
          </p:nvSpPr>
          <p:spPr>
            <a:xfrm rot="1789389">
              <a:off x="3745550" y="3118972"/>
              <a:ext cx="4860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Saïtic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F97FC24-8342-41AA-9A4D-DE7C3E9F1B56}"/>
                </a:ext>
              </a:extLst>
            </p:cNvPr>
            <p:cNvSpPr txBox="1"/>
            <p:nvPr/>
          </p:nvSpPr>
          <p:spPr>
            <a:xfrm rot="2819997">
              <a:off x="3365087" y="4668347"/>
              <a:ext cx="10262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Agathodaimon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582109D-BE10-4977-80A1-EA00F2B42CCF}"/>
                </a:ext>
              </a:extLst>
            </p:cNvPr>
            <p:cNvSpPr txBox="1"/>
            <p:nvPr/>
          </p:nvSpPr>
          <p:spPr>
            <a:xfrm>
              <a:off x="3248799" y="2688849"/>
              <a:ext cx="986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en-GB" dirty="0" err="1"/>
                <a:t>Thermouthiac</a:t>
              </a:r>
              <a:endParaRPr lang="en-GB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E814986-58B4-4EEF-8E0A-9781F22C2143}"/>
                </a:ext>
              </a:extLst>
            </p:cNvPr>
            <p:cNvSpPr txBox="1"/>
            <p:nvPr/>
          </p:nvSpPr>
          <p:spPr>
            <a:xfrm>
              <a:off x="2339622" y="2251577"/>
              <a:ext cx="4171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Taly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0884811-8CB7-48F9-8B81-3983D6380192}"/>
                </a:ext>
              </a:extLst>
            </p:cNvPr>
            <p:cNvSpPr txBox="1"/>
            <p:nvPr/>
          </p:nvSpPr>
          <p:spPr>
            <a:xfrm>
              <a:off x="3727985" y="4187086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Athribitic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FA740EE-9297-44D9-86AC-3A930F00E23C}"/>
                </a:ext>
              </a:extLst>
            </p:cNvPr>
            <p:cNvSpPr txBox="1"/>
            <p:nvPr/>
          </p:nvSpPr>
          <p:spPr>
            <a:xfrm>
              <a:off x="2145659" y="1767599"/>
              <a:ext cx="6110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Bolbitic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3912E87-1EE1-4F87-825F-093A6C2C3759}"/>
                </a:ext>
              </a:extLst>
            </p:cNvPr>
            <p:cNvSpPr txBox="1"/>
            <p:nvPr/>
          </p:nvSpPr>
          <p:spPr>
            <a:xfrm>
              <a:off x="6708343" y="4359247"/>
              <a:ext cx="6511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Necho’s</a:t>
              </a:r>
              <a:br>
                <a:rPr lang="fr-FR" sz="1050" b="1" dirty="0"/>
              </a:br>
              <a:r>
                <a:rPr lang="fr-FR" sz="1050" b="1" dirty="0"/>
                <a:t>canal</a:t>
              </a:r>
              <a:endParaRPr lang="en-GB" sz="1050" b="1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041C962-1C24-4980-8A05-FE846E16924A}"/>
                </a:ext>
              </a:extLst>
            </p:cNvPr>
            <p:cNvSpPr txBox="1"/>
            <p:nvPr/>
          </p:nvSpPr>
          <p:spPr>
            <a:xfrm>
              <a:off x="4923826" y="4730803"/>
              <a:ext cx="62709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Trajan’s</a:t>
              </a:r>
              <a:br>
                <a:rPr lang="fr-FR" sz="1050" b="1" dirty="0"/>
              </a:br>
              <a:r>
                <a:rPr lang="fr-FR" sz="1050" b="1" dirty="0"/>
                <a:t>canal</a:t>
              </a:r>
              <a:endParaRPr lang="en-GB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6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7FF631A1-9A56-4048-9F31-C7EBF7CCB0CD}"/>
              </a:ext>
            </a:extLst>
          </p:cNvPr>
          <p:cNvGrpSpPr/>
          <p:nvPr/>
        </p:nvGrpSpPr>
        <p:grpSpPr>
          <a:xfrm>
            <a:off x="0" y="486747"/>
            <a:ext cx="9144000" cy="5884506"/>
            <a:chOff x="0" y="486747"/>
            <a:chExt cx="9144000" cy="588450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47DDE38-83A9-4B27-BAB2-9FBEC802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6747"/>
              <a:ext cx="9144000" cy="5884506"/>
            </a:xfrm>
            <a:prstGeom prst="rect">
              <a:avLst/>
            </a:prstGeom>
          </p:spPr>
        </p:pic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77D50776-99E6-4E4B-9B02-F6D82919C597}"/>
                </a:ext>
              </a:extLst>
            </p:cNvPr>
            <p:cNvCxnSpPr>
              <a:cxnSpLocks/>
            </p:cNvCxnSpPr>
            <p:nvPr/>
          </p:nvCxnSpPr>
          <p:spPr>
            <a:xfrm>
              <a:off x="1786855" y="1946246"/>
              <a:ext cx="6094602" cy="68810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51961AB-8DD0-482D-A802-F4A29C69E0FB}"/>
                </a:ext>
              </a:extLst>
            </p:cNvPr>
            <p:cNvCxnSpPr>
              <a:cxnSpLocks/>
            </p:cNvCxnSpPr>
            <p:nvPr/>
          </p:nvCxnSpPr>
          <p:spPr>
            <a:xfrm>
              <a:off x="1786855" y="1946246"/>
              <a:ext cx="2726422" cy="359887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201E2CE-B331-43D0-BEE9-2EF430460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277" y="2634352"/>
              <a:ext cx="3368180" cy="291077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E6610D8-3146-4E93-A39A-E7ED0FB80A3A}"/>
                </a:ext>
              </a:extLst>
            </p:cNvPr>
            <p:cNvCxnSpPr>
              <a:cxnSpLocks/>
            </p:cNvCxnSpPr>
            <p:nvPr/>
          </p:nvCxnSpPr>
          <p:spPr>
            <a:xfrm>
              <a:off x="4212328" y="2209822"/>
              <a:ext cx="1605848" cy="2236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9AE66985-016D-4DBF-AEC7-8DE67B8A1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013" y="2315673"/>
              <a:ext cx="602086" cy="56605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FB9E946-C71C-4B84-86DD-191D60F31122}"/>
                </a:ext>
              </a:extLst>
            </p:cNvPr>
            <p:cNvSpPr txBox="1"/>
            <p:nvPr/>
          </p:nvSpPr>
          <p:spPr>
            <a:xfrm>
              <a:off x="4421157" y="4910457"/>
              <a:ext cx="301686" cy="36933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</a:rPr>
                <a:t>1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0329A07-BB87-4A9E-9C26-865DB6812A61}"/>
                </a:ext>
              </a:extLst>
            </p:cNvPr>
            <p:cNvSpPr txBox="1"/>
            <p:nvPr/>
          </p:nvSpPr>
          <p:spPr>
            <a:xfrm>
              <a:off x="4578783" y="2340236"/>
              <a:ext cx="301686" cy="36933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</a:rPr>
                <a:t>2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534B422-FA43-4B07-A898-E9DA7A63FD14}"/>
                </a:ext>
              </a:extLst>
            </p:cNvPr>
            <p:cNvSpPr txBox="1"/>
            <p:nvPr/>
          </p:nvSpPr>
          <p:spPr>
            <a:xfrm>
              <a:off x="5700485" y="3847532"/>
              <a:ext cx="301686" cy="36933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</a:rPr>
                <a:t>3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6BB8FF9-BBC3-4955-8D06-B4EE9E208427}"/>
                </a:ext>
              </a:extLst>
            </p:cNvPr>
            <p:cNvSpPr txBox="1"/>
            <p:nvPr/>
          </p:nvSpPr>
          <p:spPr>
            <a:xfrm>
              <a:off x="4572000" y="5555671"/>
              <a:ext cx="736099" cy="2616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FFFF00"/>
                  </a:solidFill>
                </a:defRPr>
              </a:lvl1pPr>
            </a:lstStyle>
            <a:p>
              <a:r>
                <a:rPr lang="fr-FR" sz="1100" dirty="0">
                  <a:solidFill>
                    <a:schemeClr val="tx1"/>
                  </a:solidFill>
                </a:rPr>
                <a:t>Memphis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DB4A51F-10C9-42A8-A69E-39E970124254}"/>
                </a:ext>
              </a:extLst>
            </p:cNvPr>
            <p:cNvSpPr txBox="1"/>
            <p:nvPr/>
          </p:nvSpPr>
          <p:spPr>
            <a:xfrm>
              <a:off x="1149517" y="2079017"/>
              <a:ext cx="686406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/>
              </a:lvl1pPr>
            </a:lstStyle>
            <a:p>
              <a:r>
                <a:rPr lang="fr-FR" dirty="0" err="1">
                  <a:solidFill>
                    <a:srgbClr val="FFFF00"/>
                  </a:solidFill>
                </a:rPr>
                <a:t>Canopos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82EBB99-5776-487B-8D92-E6D69CE074B6}"/>
                </a:ext>
              </a:extLst>
            </p:cNvPr>
            <p:cNvSpPr txBox="1"/>
            <p:nvPr/>
          </p:nvSpPr>
          <p:spPr>
            <a:xfrm>
              <a:off x="3802963" y="3017254"/>
              <a:ext cx="646331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/>
              </a:lvl1pPr>
            </a:lstStyle>
            <a:p>
              <a:r>
                <a:rPr lang="fr-FR" dirty="0" err="1">
                  <a:solidFill>
                    <a:srgbClr val="FFFF00"/>
                  </a:solidFill>
                </a:rPr>
                <a:t>Bousiris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9F8657E-754A-4A56-B5A3-4144EC10D69A}"/>
                </a:ext>
              </a:extLst>
            </p:cNvPr>
            <p:cNvSpPr txBox="1"/>
            <p:nvPr/>
          </p:nvSpPr>
          <p:spPr>
            <a:xfrm>
              <a:off x="7794078" y="2784784"/>
              <a:ext cx="683200" cy="2616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/>
              </a:lvl1pPr>
            </a:lstStyle>
            <a:p>
              <a:r>
                <a:rPr lang="fr-FR"/>
                <a:t>Pelusion</a:t>
              </a:r>
              <a:endParaRPr lang="en-GB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EB12903-9323-42A7-86FD-6B127B237B46}"/>
                </a:ext>
              </a:extLst>
            </p:cNvPr>
            <p:cNvSpPr txBox="1"/>
            <p:nvPr/>
          </p:nvSpPr>
          <p:spPr>
            <a:xfrm>
              <a:off x="4626445" y="4184986"/>
              <a:ext cx="755335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FFFF00"/>
                  </a:solidFill>
                </a:defRPr>
              </a:lvl1pPr>
            </a:lstStyle>
            <a:p>
              <a:r>
                <a:rPr lang="fr-FR"/>
                <a:t>Boubastis</a:t>
              </a:r>
              <a:endParaRPr lang="en-GB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1A0A255-E596-477E-9A3E-F41A3A332453}"/>
                </a:ext>
              </a:extLst>
            </p:cNvPr>
            <p:cNvSpPr txBox="1"/>
            <p:nvPr/>
          </p:nvSpPr>
          <p:spPr>
            <a:xfrm>
              <a:off x="6252226" y="2881729"/>
              <a:ext cx="490840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FFFF00"/>
                  </a:solidFill>
                </a:defRPr>
              </a:lvl1pPr>
            </a:lstStyle>
            <a:p>
              <a:r>
                <a:rPr lang="fr-FR"/>
                <a:t>Tanis</a:t>
              </a:r>
              <a:endParaRPr lang="en-GB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5DCAE6E-DB1E-45E7-A5BA-6B91F74FD93C}"/>
                </a:ext>
              </a:extLst>
            </p:cNvPr>
            <p:cNvSpPr txBox="1"/>
            <p:nvPr/>
          </p:nvSpPr>
          <p:spPr>
            <a:xfrm>
              <a:off x="3264033" y="1809332"/>
              <a:ext cx="538930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/>
              </a:lvl1pPr>
            </a:lstStyle>
            <a:p>
              <a:r>
                <a:rPr lang="fr-FR" dirty="0" err="1">
                  <a:solidFill>
                    <a:srgbClr val="FFFF00"/>
                  </a:solidFill>
                </a:rPr>
                <a:t>Bouto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5C50080-0553-48D1-B0F8-059F90731265}"/>
                </a:ext>
              </a:extLst>
            </p:cNvPr>
            <p:cNvSpPr txBox="1"/>
            <p:nvPr/>
          </p:nvSpPr>
          <p:spPr>
            <a:xfrm>
              <a:off x="5174604" y="2564193"/>
              <a:ext cx="655949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/>
              </a:lvl1pPr>
            </a:lstStyle>
            <a:p>
              <a:r>
                <a:rPr lang="fr-FR" dirty="0">
                  <a:solidFill>
                    <a:srgbClr val="FFFF00"/>
                  </a:solidFill>
                </a:rPr>
                <a:t>Mendes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C879AA7-D3D8-45EB-9C99-6D081BDE3FAC}"/>
                </a:ext>
              </a:extLst>
            </p:cNvPr>
            <p:cNvSpPr txBox="1"/>
            <p:nvPr/>
          </p:nvSpPr>
          <p:spPr>
            <a:xfrm>
              <a:off x="3383277" y="2634352"/>
              <a:ext cx="412292" cy="26161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FFFF00"/>
                  </a:solidFill>
                </a:defRPr>
              </a:lvl1pPr>
            </a:lstStyle>
            <a:p>
              <a:r>
                <a:rPr lang="fr-FR" dirty="0"/>
                <a:t>Saïs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164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3604</TotalTime>
  <Words>44</Words>
  <Application>Microsoft Office PowerPoint</Application>
  <PresentationFormat>Affichage à l'écran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22</cp:revision>
  <dcterms:created xsi:type="dcterms:W3CDTF">2021-02-07T14:46:28Z</dcterms:created>
  <dcterms:modified xsi:type="dcterms:W3CDTF">2021-02-10T21:45:43Z</dcterms:modified>
</cp:coreProperties>
</file>