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524D0B88-4302-48ED-97F6-5839BEF9AB17}"/>
    <pc:docChg chg="custSel modSld">
      <pc:chgData name="Arthur DE GRAAUW" userId="50bdfb513eb44029" providerId="LiveId" clId="{524D0B88-4302-48ED-97F6-5839BEF9AB17}" dt="2019-06-13T18:37:33.111" v="82" actId="1037"/>
      <pc:docMkLst>
        <pc:docMk/>
      </pc:docMkLst>
      <pc:sldChg chg="delSp modSp">
        <pc:chgData name="Arthur DE GRAAUW" userId="50bdfb513eb44029" providerId="LiveId" clId="{524D0B88-4302-48ED-97F6-5839BEF9AB17}" dt="2019-06-13T18:37:33.111" v="82" actId="1037"/>
        <pc:sldMkLst>
          <pc:docMk/>
          <pc:sldMk cId="3365984898" sldId="259"/>
        </pc:sldMkLst>
        <pc:spChg chg="mod">
          <ac:chgData name="Arthur DE GRAAUW" userId="50bdfb513eb44029" providerId="LiveId" clId="{524D0B88-4302-48ED-97F6-5839BEF9AB17}" dt="2019-06-13T18:27:36.164" v="76" actId="1036"/>
          <ac:spMkLst>
            <pc:docMk/>
            <pc:sldMk cId="3365984898" sldId="259"/>
            <ac:spMk id="16" creationId="{F9A91285-A642-4E50-AD7F-10A79F0BBEC4}"/>
          </ac:spMkLst>
        </pc:spChg>
        <pc:spChg chg="mod">
          <ac:chgData name="Arthur DE GRAAUW" userId="50bdfb513eb44029" providerId="LiveId" clId="{524D0B88-4302-48ED-97F6-5839BEF9AB17}" dt="2019-06-13T18:27:19.556" v="32" actId="1035"/>
          <ac:spMkLst>
            <pc:docMk/>
            <pc:sldMk cId="3365984898" sldId="259"/>
            <ac:spMk id="25" creationId="{9300DA43-A37D-4ABC-8DD5-A428C5A9FF18}"/>
          </ac:spMkLst>
        </pc:spChg>
        <pc:spChg chg="mod">
          <ac:chgData name="Arthur DE GRAAUW" userId="50bdfb513eb44029" providerId="LiveId" clId="{524D0B88-4302-48ED-97F6-5839BEF9AB17}" dt="2019-06-13T18:37:33.111" v="82" actId="1037"/>
          <ac:spMkLst>
            <pc:docMk/>
            <pc:sldMk cId="3365984898" sldId="259"/>
            <ac:spMk id="48" creationId="{49FF6B74-BB68-4F30-9D16-F8C220075DBC}"/>
          </ac:spMkLst>
        </pc:spChg>
        <pc:spChg chg="del">
          <ac:chgData name="Arthur DE GRAAUW" userId="50bdfb513eb44029" providerId="LiveId" clId="{524D0B88-4302-48ED-97F6-5839BEF9AB17}" dt="2019-06-13T18:32:18.299" v="77" actId="478"/>
          <ac:spMkLst>
            <pc:docMk/>
            <pc:sldMk cId="3365984898" sldId="259"/>
            <ac:spMk id="49" creationId="{382562BA-1710-47F6-BFB7-E98662B31F7D}"/>
          </ac:spMkLst>
        </pc:spChg>
      </pc:sldChg>
    </pc:docChg>
  </pc:docChgLst>
  <pc:docChgLst>
    <pc:chgData name="Arthur DE GRAAUW" userId="50bdfb513eb44029" providerId="LiveId" clId="{0113C858-7703-4856-B7C9-51E85AB89FB3}"/>
    <pc:docChg chg="undo redo custSel addSld delSld modSld">
      <pc:chgData name="Arthur DE GRAAUW" userId="50bdfb513eb44029" providerId="LiveId" clId="{0113C858-7703-4856-B7C9-51E85AB89FB3}" dt="2019-04-01T17:03:11.183" v="6578" actId="20577"/>
      <pc:docMkLst>
        <pc:docMk/>
      </pc:docMkLst>
      <pc:sldChg chg="addSp delSp modSp">
        <pc:chgData name="Arthur DE GRAAUW" userId="50bdfb513eb44029" providerId="LiveId" clId="{0113C858-7703-4856-B7C9-51E85AB89FB3}" dt="2019-03-31T11:36:55.627" v="5187" actId="1038"/>
        <pc:sldMkLst>
          <pc:docMk/>
          <pc:sldMk cId="1254462981" sldId="256"/>
        </pc:sldMkLst>
        <pc:spChg chg="add mod">
          <ac:chgData name="Arthur DE GRAAUW" userId="50bdfb513eb44029" providerId="LiveId" clId="{0113C858-7703-4856-B7C9-51E85AB89FB3}" dt="2019-03-29T17:25:14.571" v="1409" actId="790"/>
          <ac:spMkLst>
            <pc:docMk/>
            <pc:sldMk cId="1254462981" sldId="256"/>
            <ac:spMk id="6" creationId="{AF6FC99C-F463-436D-B49B-95970F01F04D}"/>
          </ac:spMkLst>
        </pc:spChg>
        <pc:spChg chg="add mod topLvl">
          <ac:chgData name="Arthur DE GRAAUW" userId="50bdfb513eb44029" providerId="LiveId" clId="{0113C858-7703-4856-B7C9-51E85AB89FB3}" dt="2019-03-29T17:36:11.165" v="1825" actId="164"/>
          <ac:spMkLst>
            <pc:docMk/>
            <pc:sldMk cId="1254462981" sldId="256"/>
            <ac:spMk id="23" creationId="{74309215-3999-4CC1-9B7B-727CBB89E400}"/>
          </ac:spMkLst>
        </pc:spChg>
        <pc:spChg chg="add mod topLvl">
          <ac:chgData name="Arthur DE GRAAUW" userId="50bdfb513eb44029" providerId="LiveId" clId="{0113C858-7703-4856-B7C9-51E85AB89FB3}" dt="2019-03-31T11:20:53.530" v="4984" actId="20577"/>
          <ac:spMkLst>
            <pc:docMk/>
            <pc:sldMk cId="1254462981" sldId="256"/>
            <ac:spMk id="24" creationId="{14826F68-EC4F-4F0B-9EE3-463637D416C4}"/>
          </ac:spMkLst>
        </pc:spChg>
        <pc:spChg chg="add mod topLvl">
          <ac:chgData name="Arthur DE GRAAUW" userId="50bdfb513eb44029" providerId="LiveId" clId="{0113C858-7703-4856-B7C9-51E85AB89FB3}" dt="2019-03-31T10:05:04.154" v="3919" actId="1038"/>
          <ac:spMkLst>
            <pc:docMk/>
            <pc:sldMk cId="1254462981" sldId="256"/>
            <ac:spMk id="25" creationId="{214538D9-3FEE-4C17-BA63-3C0475E82856}"/>
          </ac:spMkLst>
        </pc:spChg>
        <pc:spChg chg="add mod topLvl">
          <ac:chgData name="Arthur DE GRAAUW" userId="50bdfb513eb44029" providerId="LiveId" clId="{0113C858-7703-4856-B7C9-51E85AB89FB3}" dt="2019-03-31T10:12:58.042" v="4261" actId="1038"/>
          <ac:spMkLst>
            <pc:docMk/>
            <pc:sldMk cId="1254462981" sldId="256"/>
            <ac:spMk id="26" creationId="{62E8A956-11F0-40D7-AF37-14B58C31CAAD}"/>
          </ac:spMkLst>
        </pc:spChg>
        <pc:spChg chg="add mod topLvl">
          <ac:chgData name="Arthur DE GRAAUW" userId="50bdfb513eb44029" providerId="LiveId" clId="{0113C858-7703-4856-B7C9-51E85AB89FB3}" dt="2019-03-29T17:36:11.165" v="1825" actId="164"/>
          <ac:spMkLst>
            <pc:docMk/>
            <pc:sldMk cId="1254462981" sldId="256"/>
            <ac:spMk id="27" creationId="{78C7F099-8534-4DEA-A326-3E32A2066A2D}"/>
          </ac:spMkLst>
        </pc:spChg>
        <pc:spChg chg="add mod topLvl">
          <ac:chgData name="Arthur DE GRAAUW" userId="50bdfb513eb44029" providerId="LiveId" clId="{0113C858-7703-4856-B7C9-51E85AB89FB3}" dt="2019-03-31T11:36:04.732" v="5164" actId="1036"/>
          <ac:spMkLst>
            <pc:docMk/>
            <pc:sldMk cId="1254462981" sldId="256"/>
            <ac:spMk id="28" creationId="{168C5139-97D5-4C40-9844-081A2DB7B1FA}"/>
          </ac:spMkLst>
        </pc:spChg>
        <pc:spChg chg="add mod">
          <ac:chgData name="Arthur DE GRAAUW" userId="50bdfb513eb44029" providerId="LiveId" clId="{0113C858-7703-4856-B7C9-51E85AB89FB3}" dt="2019-03-30T18:45:50.236" v="3718" actId="1036"/>
          <ac:spMkLst>
            <pc:docMk/>
            <pc:sldMk cId="1254462981" sldId="256"/>
            <ac:spMk id="36" creationId="{61DF2D01-7BC5-42BC-8B83-1B68BC07DD38}"/>
          </ac:spMkLst>
        </pc:spChg>
        <pc:spChg chg="add mod">
          <ac:chgData name="Arthur DE GRAAUW" userId="50bdfb513eb44029" providerId="LiveId" clId="{0113C858-7703-4856-B7C9-51E85AB89FB3}" dt="2019-03-31T10:17:26.651" v="4449" actId="20577"/>
          <ac:spMkLst>
            <pc:docMk/>
            <pc:sldMk cId="1254462981" sldId="256"/>
            <ac:spMk id="37" creationId="{18538177-8FAF-4ED7-867B-515DE48B3575}"/>
          </ac:spMkLst>
        </pc:spChg>
        <pc:spChg chg="add mod">
          <ac:chgData name="Arthur DE GRAAUW" userId="50bdfb513eb44029" providerId="LiveId" clId="{0113C858-7703-4856-B7C9-51E85AB89FB3}" dt="2019-03-31T09:36:39.965" v="3788" actId="1035"/>
          <ac:spMkLst>
            <pc:docMk/>
            <pc:sldMk cId="1254462981" sldId="256"/>
            <ac:spMk id="38" creationId="{0B7AE673-F9BB-4E87-BBA0-6110837F5F09}"/>
          </ac:spMkLst>
        </pc:spChg>
        <pc:spChg chg="add mod">
          <ac:chgData name="Arthur DE GRAAUW" userId="50bdfb513eb44029" providerId="LiveId" clId="{0113C858-7703-4856-B7C9-51E85AB89FB3}" dt="2019-03-29T17:25:14.571" v="1409" actId="790"/>
          <ac:spMkLst>
            <pc:docMk/>
            <pc:sldMk cId="1254462981" sldId="256"/>
            <ac:spMk id="39" creationId="{49195852-B404-41FC-B93E-60A55268A6C9}"/>
          </ac:spMkLst>
        </pc:spChg>
        <pc:spChg chg="add mod">
          <ac:chgData name="Arthur DE GRAAUW" userId="50bdfb513eb44029" providerId="LiveId" clId="{0113C858-7703-4856-B7C9-51E85AB89FB3}" dt="2019-03-29T18:33:38.727" v="2288" actId="108"/>
          <ac:spMkLst>
            <pc:docMk/>
            <pc:sldMk cId="1254462981" sldId="256"/>
            <ac:spMk id="40" creationId="{F8781D53-B4FF-4300-9B4C-7F5D47BC481B}"/>
          </ac:spMkLst>
        </pc:spChg>
        <pc:spChg chg="add mod">
          <ac:chgData name="Arthur DE GRAAUW" userId="50bdfb513eb44029" providerId="LiveId" clId="{0113C858-7703-4856-B7C9-51E85AB89FB3}" dt="2019-03-31T10:17:36.977" v="4450" actId="20577"/>
          <ac:spMkLst>
            <pc:docMk/>
            <pc:sldMk cId="1254462981" sldId="256"/>
            <ac:spMk id="41" creationId="{D187F8F0-E1A3-49A8-9870-06085E5B362D}"/>
          </ac:spMkLst>
        </pc:spChg>
        <pc:spChg chg="add mod">
          <ac:chgData name="Arthur DE GRAAUW" userId="50bdfb513eb44029" providerId="LiveId" clId="{0113C858-7703-4856-B7C9-51E85AB89FB3}" dt="2019-03-30T16:14:28.202" v="3632" actId="1037"/>
          <ac:spMkLst>
            <pc:docMk/>
            <pc:sldMk cId="1254462981" sldId="256"/>
            <ac:spMk id="42" creationId="{F9501417-7354-4540-A15D-37E90689230C}"/>
          </ac:spMkLst>
        </pc:spChg>
        <pc:spChg chg="add mod">
          <ac:chgData name="Arthur DE GRAAUW" userId="50bdfb513eb44029" providerId="LiveId" clId="{0113C858-7703-4856-B7C9-51E85AB89FB3}" dt="2019-03-31T11:04:10.671" v="4848" actId="1038"/>
          <ac:spMkLst>
            <pc:docMk/>
            <pc:sldMk cId="1254462981" sldId="256"/>
            <ac:spMk id="44" creationId="{23C91CDF-D1A2-4252-899B-7FF2373C34DB}"/>
          </ac:spMkLst>
        </pc:spChg>
        <pc:spChg chg="add mod">
          <ac:chgData name="Arthur DE GRAAUW" userId="50bdfb513eb44029" providerId="LiveId" clId="{0113C858-7703-4856-B7C9-51E85AB89FB3}" dt="2019-03-31T10:16:18.245" v="4448" actId="1035"/>
          <ac:spMkLst>
            <pc:docMk/>
            <pc:sldMk cId="1254462981" sldId="256"/>
            <ac:spMk id="45" creationId="{C0DD1D03-49E3-4761-890C-005C8530BE64}"/>
          </ac:spMkLst>
        </pc:spChg>
        <pc:spChg chg="add mod">
          <ac:chgData name="Arthur DE GRAAUW" userId="50bdfb513eb44029" providerId="LiveId" clId="{0113C858-7703-4856-B7C9-51E85AB89FB3}" dt="2019-03-30T12:47:24.142" v="2775" actId="1036"/>
          <ac:spMkLst>
            <pc:docMk/>
            <pc:sldMk cId="1254462981" sldId="256"/>
            <ac:spMk id="46" creationId="{AD312E4A-6468-450E-B53B-8242875D8B33}"/>
          </ac:spMkLst>
        </pc:spChg>
        <pc:spChg chg="add mod">
          <ac:chgData name="Arthur DE GRAAUW" userId="50bdfb513eb44029" providerId="LiveId" clId="{0113C858-7703-4856-B7C9-51E85AB89FB3}" dt="2019-03-31T11:36:55.627" v="5187" actId="1038"/>
          <ac:spMkLst>
            <pc:docMk/>
            <pc:sldMk cId="1254462981" sldId="256"/>
            <ac:spMk id="47" creationId="{CA92253E-C41C-4F0F-879A-69DF0B70AC29}"/>
          </ac:spMkLst>
        </pc:spChg>
        <pc:spChg chg="add mod">
          <ac:chgData name="Arthur DE GRAAUW" userId="50bdfb513eb44029" providerId="LiveId" clId="{0113C858-7703-4856-B7C9-51E85AB89FB3}" dt="2019-03-31T11:34:45.454" v="5140" actId="1037"/>
          <ac:spMkLst>
            <pc:docMk/>
            <pc:sldMk cId="1254462981" sldId="256"/>
            <ac:spMk id="48" creationId="{EAA650E6-A1AC-404E-AB2A-7E070545BEFB}"/>
          </ac:spMkLst>
        </pc:spChg>
        <pc:spChg chg="add mod">
          <ac:chgData name="Arthur DE GRAAUW" userId="50bdfb513eb44029" providerId="LiveId" clId="{0113C858-7703-4856-B7C9-51E85AB89FB3}" dt="2019-03-31T11:05:28.434" v="4857" actId="1038"/>
          <ac:spMkLst>
            <pc:docMk/>
            <pc:sldMk cId="1254462981" sldId="256"/>
            <ac:spMk id="49" creationId="{0E0996EF-BD0C-42EA-9893-D5FC502D82A9}"/>
          </ac:spMkLst>
        </pc:spChg>
        <pc:spChg chg="add mod">
          <ac:chgData name="Arthur DE GRAAUW" userId="50bdfb513eb44029" providerId="LiveId" clId="{0113C858-7703-4856-B7C9-51E85AB89FB3}" dt="2019-03-31T10:12:36.578" v="4240" actId="1038"/>
          <ac:spMkLst>
            <pc:docMk/>
            <pc:sldMk cId="1254462981" sldId="256"/>
            <ac:spMk id="50" creationId="{D721D6DA-59AF-4F33-BAC5-DC2974041257}"/>
          </ac:spMkLst>
        </pc:spChg>
        <pc:spChg chg="add mod ord topLvl">
          <ac:chgData name="Arthur DE GRAAUW" userId="50bdfb513eb44029" providerId="LiveId" clId="{0113C858-7703-4856-B7C9-51E85AB89FB3}" dt="2019-03-31T10:18:21.685" v="4454" actId="1076"/>
          <ac:spMkLst>
            <pc:docMk/>
            <pc:sldMk cId="1254462981" sldId="256"/>
            <ac:spMk id="55" creationId="{9B2CDF87-A574-4F56-A45C-90C5C03622D0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56" creationId="{1FB47C30-1ED3-4A7C-ABE5-8E1E8593BB6C}"/>
          </ac:spMkLst>
        </pc:spChg>
        <pc:spChg chg="add mod topLvl">
          <ac:chgData name="Arthur DE GRAAUW" userId="50bdfb513eb44029" providerId="LiveId" clId="{0113C858-7703-4856-B7C9-51E85AB89FB3}" dt="2019-03-30T16:15:48.043" v="3646" actId="1035"/>
          <ac:spMkLst>
            <pc:docMk/>
            <pc:sldMk cId="1254462981" sldId="256"/>
            <ac:spMk id="57" creationId="{4131D943-ABCF-42B2-BFF3-B9361FF22AF8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58" creationId="{59BD32D4-35FA-4627-A6C2-D05EA0FCBDA1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60" creationId="{0FE97C29-90BD-4B22-B635-F833AE98EE7F}"/>
          </ac:spMkLst>
        </pc:spChg>
        <pc:spChg chg="add mod">
          <ac:chgData name="Arthur DE GRAAUW" userId="50bdfb513eb44029" providerId="LiveId" clId="{0113C858-7703-4856-B7C9-51E85AB89FB3}" dt="2019-03-31T11:05:07.470" v="4854" actId="20577"/>
          <ac:spMkLst>
            <pc:docMk/>
            <pc:sldMk cId="1254462981" sldId="256"/>
            <ac:spMk id="62" creationId="{2F25A791-DA1B-41A4-8ADC-BC69CFB40C36}"/>
          </ac:spMkLst>
        </pc:spChg>
        <pc:grpChg chg="add del mod">
          <ac:chgData name="Arthur DE GRAAUW" userId="50bdfb513eb44029" providerId="LiveId" clId="{0113C858-7703-4856-B7C9-51E85AB89FB3}" dt="2019-03-31T10:18:30.558" v="4455" actId="165"/>
          <ac:grpSpMkLst>
            <pc:docMk/>
            <pc:sldMk cId="1254462981" sldId="256"/>
            <ac:grpSpMk id="4" creationId="{AEE01C16-9C91-45DD-905A-085665DA1CC2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7" creationId="{770979C6-6730-4290-B930-491A32757687}"/>
          </ac:grpSpMkLst>
        </pc:grpChg>
        <pc:grpChg chg="add mod">
          <ac:chgData name="Arthur DE GRAAUW" userId="50bdfb513eb44029" providerId="LiveId" clId="{0113C858-7703-4856-B7C9-51E85AB89FB3}" dt="2019-03-31T10:18:49.553" v="4456" actId="164"/>
          <ac:grpSpMkLst>
            <pc:docMk/>
            <pc:sldMk cId="1254462981" sldId="256"/>
            <ac:grpSpMk id="8" creationId="{5E165B95-C46D-4A01-B144-1C254C21996D}"/>
          </ac:grpSpMkLst>
        </pc:grpChg>
        <pc:grpChg chg="add del mod">
          <ac:chgData name="Arthur DE GRAAUW" userId="50bdfb513eb44029" providerId="LiveId" clId="{0113C858-7703-4856-B7C9-51E85AB89FB3}" dt="2019-03-29T17:35:59.901" v="1824" actId="165"/>
          <ac:grpSpMkLst>
            <pc:docMk/>
            <pc:sldMk cId="1254462981" sldId="256"/>
            <ac:grpSpMk id="32" creationId="{A0B51313-B903-4FEB-944C-74239B28D537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43" creationId="{A6EA2470-77BB-4121-BD32-7592E9A5EE5D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51" creationId="{5C14139C-D4DC-47C9-8991-37634B53A7C3}"/>
          </ac:grpSpMkLst>
        </pc:grpChg>
        <pc:grpChg chg="add mod">
          <ac:chgData name="Arthur DE GRAAUW" userId="50bdfb513eb44029" providerId="LiveId" clId="{0113C858-7703-4856-B7C9-51E85AB89FB3}" dt="2019-03-29T17:36:33.927" v="1869" actId="164"/>
          <ac:grpSpMkLst>
            <pc:docMk/>
            <pc:sldMk cId="1254462981" sldId="256"/>
            <ac:grpSpMk id="52" creationId="{B908E99A-5766-40C6-BDE5-F33990246072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53" creationId="{F7CC2E28-C07D-45A9-99CE-B8D661E7D620}"/>
          </ac:grpSpMkLst>
        </pc:grpChg>
        <pc:grpChg chg="add mod topLvl">
          <ac:chgData name="Arthur DE GRAAUW" userId="50bdfb513eb44029" providerId="LiveId" clId="{0113C858-7703-4856-B7C9-51E85AB89FB3}" dt="2019-03-29T18:36:23.691" v="2308" actId="164"/>
          <ac:grpSpMkLst>
            <pc:docMk/>
            <pc:sldMk cId="1254462981" sldId="256"/>
            <ac:grpSpMk id="54" creationId="{44C4120D-224A-4647-920A-C615EE2A23AB}"/>
          </ac:grpSpMkLst>
        </pc:grpChg>
        <pc:grpChg chg="add del mod">
          <ac:chgData name="Arthur DE GRAAUW" userId="50bdfb513eb44029" providerId="LiveId" clId="{0113C858-7703-4856-B7C9-51E85AB89FB3}" dt="2019-03-29T18:29:52.613" v="2275" actId="165"/>
          <ac:grpSpMkLst>
            <pc:docMk/>
            <pc:sldMk cId="1254462981" sldId="256"/>
            <ac:grpSpMk id="56" creationId="{FF600071-5FDC-4B66-B60E-C23A31CC59DD}"/>
          </ac:grpSpMkLst>
        </pc:grpChg>
        <pc:grpChg chg="add del mod">
          <ac:chgData name="Arthur DE GRAAUW" userId="50bdfb513eb44029" providerId="LiveId" clId="{0113C858-7703-4856-B7C9-51E85AB89FB3}" dt="2019-03-29T18:36:08.663" v="2307" actId="165"/>
          <ac:grpSpMkLst>
            <pc:docMk/>
            <pc:sldMk cId="1254462981" sldId="256"/>
            <ac:grpSpMk id="58" creationId="{9422D070-AE21-4E0D-909B-ABDF805D6FD2}"/>
          </ac:grpSpMkLst>
        </pc:grpChg>
        <pc:grpChg chg="add mod">
          <ac:chgData name="Arthur DE GRAAUW" userId="50bdfb513eb44029" providerId="LiveId" clId="{0113C858-7703-4856-B7C9-51E85AB89FB3}" dt="2019-03-29T18:46:07.116" v="2506" actId="164"/>
          <ac:grpSpMkLst>
            <pc:docMk/>
            <pc:sldMk cId="1254462981" sldId="256"/>
            <ac:grpSpMk id="59" creationId="{B6B58B52-1B0E-4A10-ABBF-419BDD8A5769}"/>
          </ac:grpSpMkLst>
        </pc:grpChg>
        <pc:grpChg chg="add mod">
          <ac:chgData name="Arthur DE GRAAUW" userId="50bdfb513eb44029" providerId="LiveId" clId="{0113C858-7703-4856-B7C9-51E85AB89FB3}" dt="2019-03-29T18:46:07.116" v="2506" actId="164"/>
          <ac:grpSpMkLst>
            <pc:docMk/>
            <pc:sldMk cId="1254462981" sldId="256"/>
            <ac:grpSpMk id="82" creationId="{16D97993-606F-4974-A5F2-B901C16EC774}"/>
          </ac:grpSpMkLst>
        </pc:grpChg>
        <pc:grpChg chg="add del mod topLvl">
          <ac:chgData name="Arthur DE GRAAUW" userId="50bdfb513eb44029" providerId="LiveId" clId="{0113C858-7703-4856-B7C9-51E85AB89FB3}" dt="2019-03-31T10:18:49.553" v="4456" actId="164"/>
          <ac:grpSpMkLst>
            <pc:docMk/>
            <pc:sldMk cId="1254462981" sldId="256"/>
            <ac:grpSpMk id="83" creationId="{E4E0CF63-7627-40EB-A625-DF0AA0051BBF}"/>
          </ac:grpSpMkLst>
        </pc:grpChg>
        <pc:picChg chg="mod">
          <ac:chgData name="Arthur DE GRAAUW" userId="50bdfb513eb44029" providerId="LiveId" clId="{0113C858-7703-4856-B7C9-51E85AB89FB3}" dt="2019-03-31T10:18:14.343" v="4452" actId="1076"/>
          <ac:picMkLst>
            <pc:docMk/>
            <pc:sldMk cId="1254462981" sldId="256"/>
            <ac:picMk id="5" creationId="{CD37D618-25CC-4E19-B514-67B14399638F}"/>
          </ac:picMkLst>
        </pc:picChg>
        <pc:cxnChg chg="add del mod topLvl">
          <ac:chgData name="Arthur DE GRAAUW" userId="50bdfb513eb44029" providerId="LiveId" clId="{0113C858-7703-4856-B7C9-51E85AB89FB3}" dt="2019-03-30T12:43:49.629" v="2645" actId="478"/>
          <ac:cxnSpMkLst>
            <pc:docMk/>
            <pc:sldMk cId="1254462981" sldId="256"/>
            <ac:cxnSpMk id="9" creationId="{AE0D64E6-0350-482F-ABE0-0030D78E5039}"/>
          </ac:cxnSpMkLst>
        </pc:cxnChg>
        <pc:cxnChg chg="add del mod topLvl">
          <ac:chgData name="Arthur DE GRAAUW" userId="50bdfb513eb44029" providerId="LiveId" clId="{0113C858-7703-4856-B7C9-51E85AB89FB3}" dt="2019-03-30T12:44:42.039" v="2670" actId="478"/>
          <ac:cxnSpMkLst>
            <pc:docMk/>
            <pc:sldMk cId="1254462981" sldId="256"/>
            <ac:cxnSpMk id="12" creationId="{339A4E8D-C869-4754-B037-BCC99F89A7B7}"/>
          </ac:cxnSpMkLst>
        </pc:cxnChg>
        <pc:cxnChg chg="add del mod topLvl">
          <ac:chgData name="Arthur DE GRAAUW" userId="50bdfb513eb44029" providerId="LiveId" clId="{0113C858-7703-4856-B7C9-51E85AB89FB3}" dt="2019-03-30T12:44:07.750" v="2649" actId="478"/>
          <ac:cxnSpMkLst>
            <pc:docMk/>
            <pc:sldMk cId="1254462981" sldId="256"/>
            <ac:cxnSpMk id="13" creationId="{57F79A66-7E9A-4C21-B158-383513EF5B0F}"/>
          </ac:cxnSpMkLst>
        </pc:cxnChg>
        <pc:cxnChg chg="add del mod topLvl">
          <ac:chgData name="Arthur DE GRAAUW" userId="50bdfb513eb44029" providerId="LiveId" clId="{0113C858-7703-4856-B7C9-51E85AB89FB3}" dt="2019-03-30T12:44:44.476" v="2671" actId="478"/>
          <ac:cxnSpMkLst>
            <pc:docMk/>
            <pc:sldMk cId="1254462981" sldId="256"/>
            <ac:cxnSpMk id="14" creationId="{A6DA2251-9881-4BB0-9077-5722E209E1B7}"/>
          </ac:cxnSpMkLst>
        </pc:cxnChg>
        <pc:cxnChg chg="add del mod">
          <ac:chgData name="Arthur DE GRAAUW" userId="50bdfb513eb44029" providerId="LiveId" clId="{0113C858-7703-4856-B7C9-51E85AB89FB3}" dt="2019-03-29T17:40:12.629" v="2191" actId="478"/>
          <ac:cxnSpMkLst>
            <pc:docMk/>
            <pc:sldMk cId="1254462981" sldId="256"/>
            <ac:cxnSpMk id="15" creationId="{1EA06DFA-1F3C-406F-9171-47DE9C8EB6E2}"/>
          </ac:cxnSpMkLst>
        </pc:cxnChg>
        <pc:cxnChg chg="add del mod topLvl">
          <ac:chgData name="Arthur DE GRAAUW" userId="50bdfb513eb44029" providerId="LiveId" clId="{0113C858-7703-4856-B7C9-51E85AB89FB3}" dt="2019-03-30T12:43:57.784" v="2648" actId="478"/>
          <ac:cxnSpMkLst>
            <pc:docMk/>
            <pc:sldMk cId="1254462981" sldId="256"/>
            <ac:cxnSpMk id="16" creationId="{95230084-3F3C-42AF-BD52-FC686F0B7777}"/>
          </ac:cxnSpMkLst>
        </pc:cxnChg>
        <pc:cxnChg chg="add mod">
          <ac:chgData name="Arthur DE GRAAUW" userId="50bdfb513eb44029" providerId="LiveId" clId="{0113C858-7703-4856-B7C9-51E85AB89FB3}" dt="2019-03-30T12:46:43.167" v="2737" actId="1036"/>
          <ac:cxnSpMkLst>
            <pc:docMk/>
            <pc:sldMk cId="1254462981" sldId="256"/>
            <ac:cxnSpMk id="34" creationId="{B8994D12-AC61-4BFB-9467-AB33963D4CC5}"/>
          </ac:cxnSpMkLst>
        </pc:cxnChg>
        <pc:cxnChg chg="add mod">
          <ac:chgData name="Arthur DE GRAAUW" userId="50bdfb513eb44029" providerId="LiveId" clId="{0113C858-7703-4856-B7C9-51E85AB89FB3}" dt="2019-03-29T18:42:59.545" v="2347" actId="164"/>
          <ac:cxnSpMkLst>
            <pc:docMk/>
            <pc:sldMk cId="1254462981" sldId="256"/>
            <ac:cxnSpMk id="61" creationId="{06097F7D-4E31-494F-83A4-9A89B7C83A48}"/>
          </ac:cxnSpMkLst>
        </pc:cxnChg>
        <pc:cxnChg chg="add mod">
          <ac:chgData name="Arthur DE GRAAUW" userId="50bdfb513eb44029" providerId="LiveId" clId="{0113C858-7703-4856-B7C9-51E85AB89FB3}" dt="2019-03-31T11:05:01.190" v="4852" actId="1038"/>
          <ac:cxnSpMkLst>
            <pc:docMk/>
            <pc:sldMk cId="1254462981" sldId="256"/>
            <ac:cxnSpMk id="63" creationId="{F1D67739-2AE6-4D6C-B3F8-017E44DCD6B7}"/>
          </ac:cxnSpMkLst>
        </pc:cxnChg>
        <pc:cxnChg chg="add mod">
          <ac:chgData name="Arthur DE GRAAUW" userId="50bdfb513eb44029" providerId="LiveId" clId="{0113C858-7703-4856-B7C9-51E85AB89FB3}" dt="2019-03-30T15:10:07.391" v="3330" actId="1036"/>
          <ac:cxnSpMkLst>
            <pc:docMk/>
            <pc:sldMk cId="1254462981" sldId="256"/>
            <ac:cxnSpMk id="65" creationId="{CD5163FA-BF36-4751-8ED8-4DCC44523696}"/>
          </ac:cxnSpMkLst>
        </pc:cxnChg>
        <pc:cxnChg chg="add mod">
          <ac:chgData name="Arthur DE GRAAUW" userId="50bdfb513eb44029" providerId="LiveId" clId="{0113C858-7703-4856-B7C9-51E85AB89FB3}" dt="2019-03-29T18:43:42.974" v="2401" actId="1037"/>
          <ac:cxnSpMkLst>
            <pc:docMk/>
            <pc:sldMk cId="1254462981" sldId="256"/>
            <ac:cxnSpMk id="66" creationId="{8C7FCAA2-25A0-48A6-82B1-7C5D33E369B8}"/>
          </ac:cxnSpMkLst>
        </pc:cxnChg>
        <pc:cxnChg chg="add mod">
          <ac:chgData name="Arthur DE GRAAUW" userId="50bdfb513eb44029" providerId="LiveId" clId="{0113C858-7703-4856-B7C9-51E85AB89FB3}" dt="2019-03-29T18:42:59.545" v="2347" actId="164"/>
          <ac:cxnSpMkLst>
            <pc:docMk/>
            <pc:sldMk cId="1254462981" sldId="256"/>
            <ac:cxnSpMk id="67" creationId="{5FCF9807-A717-4256-9E39-26729474C37D}"/>
          </ac:cxnSpMkLst>
        </pc:cxnChg>
        <pc:cxnChg chg="add mod">
          <ac:chgData name="Arthur DE GRAAUW" userId="50bdfb513eb44029" providerId="LiveId" clId="{0113C858-7703-4856-B7C9-51E85AB89FB3}" dt="2019-03-31T10:12:25.815" v="4232" actId="1036"/>
          <ac:cxnSpMkLst>
            <pc:docMk/>
            <pc:sldMk cId="1254462981" sldId="256"/>
            <ac:cxnSpMk id="71" creationId="{4DBA756D-8757-4D0F-BBD5-BC7C4D031612}"/>
          </ac:cxnSpMkLst>
        </pc:cxnChg>
        <pc:cxnChg chg="add mod">
          <ac:chgData name="Arthur DE GRAAUW" userId="50bdfb513eb44029" providerId="LiveId" clId="{0113C858-7703-4856-B7C9-51E85AB89FB3}" dt="2019-03-30T15:49:09.669" v="3482" actId="1035"/>
          <ac:cxnSpMkLst>
            <pc:docMk/>
            <pc:sldMk cId="1254462981" sldId="256"/>
            <ac:cxnSpMk id="72" creationId="{9A42A880-CE24-4BF0-A1C1-A489818B9153}"/>
          </ac:cxnSpMkLst>
        </pc:cxnChg>
        <pc:cxnChg chg="add mod">
          <ac:chgData name="Arthur DE GRAAUW" userId="50bdfb513eb44029" providerId="LiveId" clId="{0113C858-7703-4856-B7C9-51E85AB89FB3}" dt="2019-03-31T11:20:48.375" v="4982" actId="1035"/>
          <ac:cxnSpMkLst>
            <pc:docMk/>
            <pc:sldMk cId="1254462981" sldId="256"/>
            <ac:cxnSpMk id="75" creationId="{7083918E-B665-4F60-B0FA-979DAD354AFB}"/>
          </ac:cxnSpMkLst>
        </pc:cxnChg>
        <pc:cxnChg chg="add mod">
          <ac:chgData name="Arthur DE GRAAUW" userId="50bdfb513eb44029" providerId="LiveId" clId="{0113C858-7703-4856-B7C9-51E85AB89FB3}" dt="2019-03-31T10:04:56.296" v="3916" actId="1036"/>
          <ac:cxnSpMkLst>
            <pc:docMk/>
            <pc:sldMk cId="1254462981" sldId="256"/>
            <ac:cxnSpMk id="76" creationId="{667CF86E-7062-4182-92B5-2FE33B2286FE}"/>
          </ac:cxnSpMkLst>
        </pc:cxnChg>
        <pc:cxnChg chg="add mod">
          <ac:chgData name="Arthur DE GRAAUW" userId="50bdfb513eb44029" providerId="LiveId" clId="{0113C858-7703-4856-B7C9-51E85AB89FB3}" dt="2019-03-31T11:36:40.209" v="5184" actId="14100"/>
          <ac:cxnSpMkLst>
            <pc:docMk/>
            <pc:sldMk cId="1254462981" sldId="256"/>
            <ac:cxnSpMk id="79" creationId="{3D818E32-DB3B-483C-99C5-3E27C120DE4F}"/>
          </ac:cxnSpMkLst>
        </pc:cxnChg>
      </pc:sldChg>
      <pc:sldChg chg="addSp delSp modSp add">
        <pc:chgData name="Arthur DE GRAAUW" userId="50bdfb513eb44029" providerId="LiveId" clId="{0113C858-7703-4856-B7C9-51E85AB89FB3}" dt="2019-03-31T17:12:48.130" v="5190"/>
        <pc:sldMkLst>
          <pc:docMk/>
          <pc:sldMk cId="4174606736" sldId="257"/>
        </pc:sldMkLst>
        <pc:spChg chg="del">
          <ac:chgData name="Arthur DE GRAAUW" userId="50bdfb513eb44029" providerId="LiveId" clId="{0113C858-7703-4856-B7C9-51E85AB89FB3}" dt="2019-03-31T17:12:44.912" v="5189" actId="478"/>
          <ac:spMkLst>
            <pc:docMk/>
            <pc:sldMk cId="4174606736" sldId="257"/>
            <ac:spMk id="2" creationId="{4EDAA83F-08CB-4C71-B96A-D62E711B98EF}"/>
          </ac:spMkLst>
        </pc:spChg>
        <pc:spChg chg="del">
          <ac:chgData name="Arthur DE GRAAUW" userId="50bdfb513eb44029" providerId="LiveId" clId="{0113C858-7703-4856-B7C9-51E85AB89FB3}" dt="2019-03-31T17:12:44.912" v="5189" actId="478"/>
          <ac:spMkLst>
            <pc:docMk/>
            <pc:sldMk cId="4174606736" sldId="257"/>
            <ac:spMk id="3" creationId="{189609F3-12F9-4E91-9E34-619582851F39}"/>
          </ac:spMkLst>
        </pc:spChg>
        <pc:picChg chg="add mod">
          <ac:chgData name="Arthur DE GRAAUW" userId="50bdfb513eb44029" providerId="LiveId" clId="{0113C858-7703-4856-B7C9-51E85AB89FB3}" dt="2019-03-31T17:12:48.130" v="5190"/>
          <ac:picMkLst>
            <pc:docMk/>
            <pc:sldMk cId="4174606736" sldId="257"/>
            <ac:picMk id="5" creationId="{F1DDCE8B-6732-4077-A7A3-BF4F88D73011}"/>
          </ac:picMkLst>
        </pc:picChg>
      </pc:sldChg>
      <pc:sldChg chg="addSp delSp modSp add mod">
        <pc:chgData name="Arthur DE GRAAUW" userId="50bdfb513eb44029" providerId="LiveId" clId="{0113C858-7703-4856-B7C9-51E85AB89FB3}" dt="2019-04-01T17:03:11.183" v="6578" actId="20577"/>
        <pc:sldMkLst>
          <pc:docMk/>
          <pc:sldMk cId="3365984898" sldId="259"/>
        </pc:sldMkLst>
        <pc:spChg chg="del">
          <ac:chgData name="Arthur DE GRAAUW" userId="50bdfb513eb44029" providerId="LiveId" clId="{0113C858-7703-4856-B7C9-51E85AB89FB3}" dt="2019-04-01T09:49:08.421" v="5721" actId="478"/>
          <ac:spMkLst>
            <pc:docMk/>
            <pc:sldMk cId="3365984898" sldId="259"/>
            <ac:spMk id="2" creationId="{6DB5D602-E28A-406F-8A4B-9ED83C1B03E2}"/>
          </ac:spMkLst>
        </pc:spChg>
        <pc:spChg chg="del">
          <ac:chgData name="Arthur DE GRAAUW" userId="50bdfb513eb44029" providerId="LiveId" clId="{0113C858-7703-4856-B7C9-51E85AB89FB3}" dt="2019-04-01T09:49:08.421" v="5721" actId="478"/>
          <ac:spMkLst>
            <pc:docMk/>
            <pc:sldMk cId="3365984898" sldId="259"/>
            <ac:spMk id="3" creationId="{7F27F0CC-4884-456A-8DE7-02CB7F39157C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6" creationId="{9E532E59-DA03-4415-82F7-BAD5E48149F6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7" creationId="{48938A5A-2194-4DF9-B291-9766DE62987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8" creationId="{DBE3C3D0-77F3-412B-B220-237B98F51617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2" creationId="{97A65AED-C46F-4525-8BDB-E384BC875B4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3" creationId="{A49F0BAE-E7F0-4CAA-B30F-4681C166CB45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4" creationId="{D096252B-0985-4FF4-8DC8-7A0D9F23C8A4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5" creationId="{27A8CE0B-2E11-4078-9F44-6479CF8CC92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6" creationId="{F9A91285-A642-4E50-AD7F-10A79F0BBEC4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7" creationId="{A7420E76-AE28-40D2-B377-35DA4F4B799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8" creationId="{2EF702A2-D91F-46A3-98A2-B6B5314D4C9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9" creationId="{3324D4C8-8756-40CB-BCD0-05970B4C1915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0" creationId="{3FCEDF04-36F5-4684-9594-3BFC36A2AFC6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3" creationId="{B2AC3907-D012-45FD-9083-489B6F1BC5DD}"/>
          </ac:spMkLst>
        </pc:spChg>
        <pc:spChg chg="add del mod topLvl">
          <ac:chgData name="Arthur DE GRAAUW" userId="50bdfb513eb44029" providerId="LiveId" clId="{0113C858-7703-4856-B7C9-51E85AB89FB3}" dt="2019-04-01T17:03:11.183" v="6578" actId="20577"/>
          <ac:spMkLst>
            <pc:docMk/>
            <pc:sldMk cId="3365984898" sldId="259"/>
            <ac:spMk id="25" creationId="{9300DA43-A37D-4ABC-8DD5-A428C5A9FF1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8" creationId="{B92F2627-96F6-4F89-B58E-1254CC489DE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9" creationId="{783A7B39-29FC-41BC-97CC-DC465E89788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0" creationId="{4E84DD70-9A74-40AC-98C0-E5EC6F0B65A7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1" creationId="{CD44DDA5-5FE9-46D9-9044-11AA0FB31173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6" creationId="{8C786143-85CE-4C11-82C2-8A8057E85A1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0" creationId="{DA6077B3-5345-4387-AAA9-AB4E696C94D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6" creationId="{64C4DA2B-4091-4CA7-8E01-2FA9B9138D8F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7" creationId="{485BB18B-0895-4D6A-83F8-36F4614BF91E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8" creationId="{49FF6B74-BB68-4F30-9D16-F8C220075DBC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9" creationId="{382562BA-1710-47F6-BFB7-E98662B31F7D}"/>
          </ac:spMkLst>
        </pc:spChg>
        <pc:spChg chg="add mod or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52" creationId="{271DB673-286A-488C-BF45-A58740E2C2BE}"/>
          </ac:spMkLst>
        </pc:spChg>
        <pc:grpChg chg="add mod">
          <ac:chgData name="Arthur DE GRAAUW" userId="50bdfb513eb44029" providerId="LiveId" clId="{0113C858-7703-4856-B7C9-51E85AB89FB3}" dt="2019-04-01T17:01:26.599" v="6567" actId="164"/>
          <ac:grpSpMkLst>
            <pc:docMk/>
            <pc:sldMk cId="3365984898" sldId="259"/>
            <ac:grpSpMk id="2" creationId="{606EBB9D-C686-4798-8304-8B500C2A8641}"/>
          </ac:grpSpMkLst>
        </pc:grpChg>
        <pc:grpChg chg="add del mod">
          <ac:chgData name="Arthur DE GRAAUW" userId="50bdfb513eb44029" providerId="LiveId" clId="{0113C858-7703-4856-B7C9-51E85AB89FB3}" dt="2019-04-01T10:08:01.495" v="6196" actId="165"/>
          <ac:grpSpMkLst>
            <pc:docMk/>
            <pc:sldMk cId="3365984898" sldId="259"/>
            <ac:grpSpMk id="51" creationId="{EEB5C2E8-6148-42D4-A107-5D5B8DFF4169}"/>
          </ac:grpSpMkLst>
        </pc:grpChg>
        <pc:grpChg chg="add del mod">
          <ac:chgData name="Arthur DE GRAAUW" userId="50bdfb513eb44029" providerId="LiveId" clId="{0113C858-7703-4856-B7C9-51E85AB89FB3}" dt="2019-04-01T16:58:03.984" v="6531" actId="165"/>
          <ac:grpSpMkLst>
            <pc:docMk/>
            <pc:sldMk cId="3365984898" sldId="259"/>
            <ac:grpSpMk id="53" creationId="{98FAFF8E-8D52-4702-9649-60B730BD9B04}"/>
          </ac:grpSpMkLst>
        </pc:grpChg>
        <pc:graphicFrameChg chg="add del mod">
          <ac:chgData name="Arthur DE GRAAUW" userId="50bdfb513eb44029" providerId="LiveId" clId="{0113C858-7703-4856-B7C9-51E85AB89FB3}" dt="2019-04-01T09:51:52.773" v="5738" actId="478"/>
          <ac:graphicFrameMkLst>
            <pc:docMk/>
            <pc:sldMk cId="3365984898" sldId="259"/>
            <ac:graphicFrameMk id="4" creationId="{5AEBED00-8828-4375-862A-8306D071CA96}"/>
          </ac:graphicFrameMkLst>
        </pc:graphicFrameChg>
        <pc:graphicFrameChg chg="add mod topLvl">
          <ac:chgData name="Arthur DE GRAAUW" userId="50bdfb513eb44029" providerId="LiveId" clId="{0113C858-7703-4856-B7C9-51E85AB89FB3}" dt="2019-04-01T17:01:26.599" v="6567" actId="164"/>
          <ac:graphicFrameMkLst>
            <pc:docMk/>
            <pc:sldMk cId="3365984898" sldId="259"/>
            <ac:graphicFrameMk id="5" creationId="{A22185B4-4008-47C3-A20F-7D40FFA1CAAE}"/>
          </ac:graphicFrameMkLst>
        </pc:graphicFrame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9" creationId="{8F4E0769-D9A5-4673-A540-F0063260FD59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10" creationId="{5277201A-DCFA-482F-A7E1-24E179B73FE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11" creationId="{FC8D84A4-CA25-4EB9-A257-5F882FF731A4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1" creationId="{9ABEFF53-8EDE-4E43-893A-580640E8645B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2" creationId="{754A0098-A90A-4FD6-87CE-6281BC8E5E4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4" creationId="{42182D70-ADA2-42F5-897F-1172BBF2E73B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6" creationId="{37028084-F970-49C6-AF7C-640D2A974EB3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7" creationId="{47F2D9B2-8FAB-4F47-93C8-AF38BB03101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2" creationId="{CD196A75-9BD4-4109-AD2C-85A8E6495C0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3" creationId="{AE0149D3-0A8A-4772-BB24-1B533BA7ABA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4" creationId="{EE1BB775-E7CC-41CD-BD65-F71BE025DB4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5" creationId="{0EBB4FBB-9105-4310-A25A-B3BB50129287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7" creationId="{F1893806-6153-4E99-A327-053746EE14EC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8" creationId="{0129C18D-4DC9-42BF-B403-6C411DF925D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9" creationId="{A82DFA01-E1E7-46CA-BAFF-5BE8CC4FA99D}"/>
          </ac:cxnSpMkLst>
        </pc:cxnChg>
      </pc:sldChg>
      <pc:sldChg chg="addSp delSp modSp add mod">
        <pc:chgData name="Arthur DE GRAAUW" userId="50bdfb513eb44029" providerId="LiveId" clId="{0113C858-7703-4856-B7C9-51E85AB89FB3}" dt="2019-04-01T11:17:30.380" v="6354" actId="1076"/>
        <pc:sldMkLst>
          <pc:docMk/>
          <pc:sldMk cId="3872034894" sldId="260"/>
        </pc:sldMkLst>
        <pc:spChg chg="del">
          <ac:chgData name="Arthur DE GRAAUW" userId="50bdfb513eb44029" providerId="LiveId" clId="{0113C858-7703-4856-B7C9-51E85AB89FB3}" dt="2019-04-01T11:13:55.555" v="6334" actId="478"/>
          <ac:spMkLst>
            <pc:docMk/>
            <pc:sldMk cId="3872034894" sldId="260"/>
            <ac:spMk id="2" creationId="{33BF4244-7081-4A26-85AC-235C1E844A5E}"/>
          </ac:spMkLst>
        </pc:spChg>
        <pc:spChg chg="del">
          <ac:chgData name="Arthur DE GRAAUW" userId="50bdfb513eb44029" providerId="LiveId" clId="{0113C858-7703-4856-B7C9-51E85AB89FB3}" dt="2019-04-01T11:13:55.555" v="6334" actId="478"/>
          <ac:spMkLst>
            <pc:docMk/>
            <pc:sldMk cId="3872034894" sldId="260"/>
            <ac:spMk id="3" creationId="{A5AD7B92-1E2B-4705-A2EB-7844F0E2C127}"/>
          </ac:spMkLst>
        </pc:spChg>
        <pc:spChg chg="add mod ord">
          <ac:chgData name="Arthur DE GRAAUW" userId="50bdfb513eb44029" providerId="LiveId" clId="{0113C858-7703-4856-B7C9-51E85AB89FB3}" dt="2019-04-01T11:17:19.211" v="6353" actId="164"/>
          <ac:spMkLst>
            <pc:docMk/>
            <pc:sldMk cId="3872034894" sldId="260"/>
            <ac:spMk id="5" creationId="{6408B3F8-C243-444D-B96F-90571AAAE759}"/>
          </ac:spMkLst>
        </pc:spChg>
        <pc:grpChg chg="add mod">
          <ac:chgData name="Arthur DE GRAAUW" userId="50bdfb513eb44029" providerId="LiveId" clId="{0113C858-7703-4856-B7C9-51E85AB89FB3}" dt="2019-04-01T11:17:30.380" v="6354" actId="1076"/>
          <ac:grpSpMkLst>
            <pc:docMk/>
            <pc:sldMk cId="3872034894" sldId="260"/>
            <ac:grpSpMk id="6" creationId="{730E1D50-BDF7-4242-9049-316D7C481EC4}"/>
          </ac:grpSpMkLst>
        </pc:grpChg>
        <pc:graphicFrameChg chg="add mod">
          <ac:chgData name="Arthur DE GRAAUW" userId="50bdfb513eb44029" providerId="LiveId" clId="{0113C858-7703-4856-B7C9-51E85AB89FB3}" dt="2019-04-01T11:17:30.380" v="6354" actId="1076"/>
          <ac:graphicFrameMkLst>
            <pc:docMk/>
            <pc:sldMk cId="3872034894" sldId="260"/>
            <ac:graphicFrameMk id="4" creationId="{E3215A75-39FA-49E7-853B-436A4346D3F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0bdfb513eb44029/Archeo/EtudesEnCours/ClimateChange/Vinther20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0bdfb513eb44029/Archeo/EtudesEnCours/ClimateChange/Vinther20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Greenland</a:t>
            </a:r>
            <a:r>
              <a:rPr lang="fr-FR" dirty="0"/>
              <a:t>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temperatures</a:t>
            </a:r>
            <a:r>
              <a:rPr lang="fr-FR" dirty="0"/>
              <a:t> </a:t>
            </a:r>
            <a:r>
              <a:rPr lang="fr-FR" dirty="0" err="1"/>
              <a:t>interpreted</a:t>
            </a:r>
            <a:r>
              <a:rPr lang="fr-FR" dirty="0"/>
              <a:t> </a:t>
            </a:r>
            <a:r>
              <a:rPr lang="fr-FR" sz="1400" b="0" i="0" u="none" strike="noStrike" baseline="0" dirty="0" err="1">
                <a:effectLst/>
              </a:rPr>
              <a:t>with</a:t>
            </a:r>
            <a:r>
              <a:rPr lang="fr-FR" sz="1400" b="0" i="0" u="none" strike="noStrike" baseline="0" dirty="0">
                <a:effectLst/>
              </a:rPr>
              <a:t> </a:t>
            </a:r>
            <a:r>
              <a:rPr lang="fr-FR" sz="1400" b="0" i="0" u="none" strike="noStrike" baseline="30000" dirty="0">
                <a:effectLst/>
              </a:rPr>
              <a:t>18</a:t>
            </a:r>
            <a:r>
              <a:rPr lang="fr-FR" sz="1400" b="0" i="0" u="none" strike="noStrike" baseline="0" dirty="0">
                <a:effectLst/>
              </a:rPr>
              <a:t>O isotope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6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err="1"/>
              <a:t>cores</a:t>
            </a:r>
            <a:r>
              <a:rPr lang="fr-FR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8"/>
          <c:order val="4"/>
          <c:tx>
            <c:strRef>
              <c:f>Feuil1!$F$1:$F$2</c:f>
              <c:strCache>
                <c:ptCount val="2"/>
                <c:pt idx="1">
                  <c:v>200 y triangular average</c:v>
                </c:pt>
              </c:strCache>
            </c:strRef>
          </c:tx>
          <c:spPr>
            <a:ln w="19050" cap="rnd" cmpd="sng" algn="ctr">
              <a:solidFill>
                <a:schemeClr val="accent3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Feuil1!$A$4:$A$589</c:f>
              <c:numCache>
                <c:formatCode>General</c:formatCode>
                <c:ptCount val="586"/>
                <c:pt idx="0">
                  <c:v>-9690</c:v>
                </c:pt>
                <c:pt idx="1">
                  <c:v>-9670</c:v>
                </c:pt>
                <c:pt idx="2">
                  <c:v>-9650</c:v>
                </c:pt>
                <c:pt idx="3">
                  <c:v>-9630</c:v>
                </c:pt>
                <c:pt idx="4">
                  <c:v>-9610</c:v>
                </c:pt>
                <c:pt idx="5">
                  <c:v>-9590</c:v>
                </c:pt>
                <c:pt idx="6">
                  <c:v>-9570</c:v>
                </c:pt>
                <c:pt idx="7">
                  <c:v>-9550</c:v>
                </c:pt>
                <c:pt idx="8">
                  <c:v>-9530</c:v>
                </c:pt>
                <c:pt idx="9">
                  <c:v>-9510</c:v>
                </c:pt>
                <c:pt idx="10">
                  <c:v>-9490</c:v>
                </c:pt>
                <c:pt idx="11">
                  <c:v>-9470</c:v>
                </c:pt>
                <c:pt idx="12">
                  <c:v>-9450</c:v>
                </c:pt>
                <c:pt idx="13">
                  <c:v>-9430</c:v>
                </c:pt>
                <c:pt idx="14">
                  <c:v>-9410</c:v>
                </c:pt>
                <c:pt idx="15">
                  <c:v>-9390</c:v>
                </c:pt>
                <c:pt idx="16">
                  <c:v>-9370</c:v>
                </c:pt>
                <c:pt idx="17">
                  <c:v>-9350</c:v>
                </c:pt>
                <c:pt idx="18">
                  <c:v>-9330</c:v>
                </c:pt>
                <c:pt idx="19">
                  <c:v>-9310</c:v>
                </c:pt>
                <c:pt idx="20">
                  <c:v>-9290</c:v>
                </c:pt>
                <c:pt idx="21">
                  <c:v>-9270</c:v>
                </c:pt>
                <c:pt idx="22">
                  <c:v>-9250</c:v>
                </c:pt>
                <c:pt idx="23">
                  <c:v>-9230</c:v>
                </c:pt>
                <c:pt idx="24">
                  <c:v>-9210</c:v>
                </c:pt>
                <c:pt idx="25">
                  <c:v>-9190</c:v>
                </c:pt>
                <c:pt idx="26">
                  <c:v>-9170</c:v>
                </c:pt>
                <c:pt idx="27">
                  <c:v>-9150</c:v>
                </c:pt>
                <c:pt idx="28">
                  <c:v>-9130</c:v>
                </c:pt>
                <c:pt idx="29">
                  <c:v>-9110</c:v>
                </c:pt>
                <c:pt idx="30">
                  <c:v>-9090</c:v>
                </c:pt>
                <c:pt idx="31">
                  <c:v>-9070</c:v>
                </c:pt>
                <c:pt idx="32">
                  <c:v>-9050</c:v>
                </c:pt>
                <c:pt idx="33">
                  <c:v>-9030</c:v>
                </c:pt>
                <c:pt idx="34">
                  <c:v>-9010</c:v>
                </c:pt>
                <c:pt idx="35">
                  <c:v>-8990</c:v>
                </c:pt>
                <c:pt idx="36">
                  <c:v>-8970</c:v>
                </c:pt>
                <c:pt idx="37">
                  <c:v>-8950</c:v>
                </c:pt>
                <c:pt idx="38">
                  <c:v>-8930</c:v>
                </c:pt>
                <c:pt idx="39">
                  <c:v>-8910</c:v>
                </c:pt>
                <c:pt idx="40">
                  <c:v>-8890</c:v>
                </c:pt>
                <c:pt idx="41">
                  <c:v>-8870</c:v>
                </c:pt>
                <c:pt idx="42">
                  <c:v>-8850</c:v>
                </c:pt>
                <c:pt idx="43">
                  <c:v>-8830</c:v>
                </c:pt>
                <c:pt idx="44">
                  <c:v>-8810</c:v>
                </c:pt>
                <c:pt idx="45">
                  <c:v>-8790</c:v>
                </c:pt>
                <c:pt idx="46">
                  <c:v>-8770</c:v>
                </c:pt>
                <c:pt idx="47">
                  <c:v>-8750</c:v>
                </c:pt>
                <c:pt idx="48">
                  <c:v>-8730</c:v>
                </c:pt>
                <c:pt idx="49">
                  <c:v>-8710</c:v>
                </c:pt>
                <c:pt idx="50">
                  <c:v>-8690</c:v>
                </c:pt>
                <c:pt idx="51">
                  <c:v>-8670</c:v>
                </c:pt>
                <c:pt idx="52">
                  <c:v>-8650</c:v>
                </c:pt>
                <c:pt idx="53">
                  <c:v>-8630</c:v>
                </c:pt>
                <c:pt idx="54">
                  <c:v>-8610</c:v>
                </c:pt>
                <c:pt idx="55">
                  <c:v>-8590</c:v>
                </c:pt>
                <c:pt idx="56">
                  <c:v>-8570</c:v>
                </c:pt>
                <c:pt idx="57">
                  <c:v>-8550</c:v>
                </c:pt>
                <c:pt idx="58">
                  <c:v>-8530</c:v>
                </c:pt>
                <c:pt idx="59">
                  <c:v>-8510</c:v>
                </c:pt>
                <c:pt idx="60">
                  <c:v>-8490</c:v>
                </c:pt>
                <c:pt idx="61">
                  <c:v>-8470</c:v>
                </c:pt>
                <c:pt idx="62">
                  <c:v>-8450</c:v>
                </c:pt>
                <c:pt idx="63">
                  <c:v>-8430</c:v>
                </c:pt>
                <c:pt idx="64">
                  <c:v>-8410</c:v>
                </c:pt>
                <c:pt idx="65">
                  <c:v>-8390</c:v>
                </c:pt>
                <c:pt idx="66">
                  <c:v>-8370</c:v>
                </c:pt>
                <c:pt idx="67">
                  <c:v>-8350</c:v>
                </c:pt>
                <c:pt idx="68">
                  <c:v>-8330</c:v>
                </c:pt>
                <c:pt idx="69">
                  <c:v>-8310</c:v>
                </c:pt>
                <c:pt idx="70">
                  <c:v>-8290</c:v>
                </c:pt>
                <c:pt idx="71">
                  <c:v>-8270</c:v>
                </c:pt>
                <c:pt idx="72">
                  <c:v>-8250</c:v>
                </c:pt>
                <c:pt idx="73">
                  <c:v>-8230</c:v>
                </c:pt>
                <c:pt idx="74">
                  <c:v>-8210</c:v>
                </c:pt>
                <c:pt idx="75">
                  <c:v>-8190</c:v>
                </c:pt>
                <c:pt idx="76">
                  <c:v>-8170</c:v>
                </c:pt>
                <c:pt idx="77">
                  <c:v>-8150</c:v>
                </c:pt>
                <c:pt idx="78">
                  <c:v>-8130</c:v>
                </c:pt>
                <c:pt idx="79">
                  <c:v>-8110</c:v>
                </c:pt>
                <c:pt idx="80">
                  <c:v>-8090</c:v>
                </c:pt>
                <c:pt idx="81">
                  <c:v>-8070</c:v>
                </c:pt>
                <c:pt idx="82">
                  <c:v>-8050</c:v>
                </c:pt>
                <c:pt idx="83">
                  <c:v>-8030</c:v>
                </c:pt>
                <c:pt idx="84">
                  <c:v>-8010</c:v>
                </c:pt>
                <c:pt idx="85">
                  <c:v>-7990</c:v>
                </c:pt>
                <c:pt idx="86">
                  <c:v>-7970</c:v>
                </c:pt>
                <c:pt idx="87">
                  <c:v>-7950</c:v>
                </c:pt>
                <c:pt idx="88">
                  <c:v>-7930</c:v>
                </c:pt>
                <c:pt idx="89">
                  <c:v>-7910</c:v>
                </c:pt>
                <c:pt idx="90">
                  <c:v>-7890</c:v>
                </c:pt>
                <c:pt idx="91">
                  <c:v>-7870</c:v>
                </c:pt>
                <c:pt idx="92">
                  <c:v>-7850</c:v>
                </c:pt>
                <c:pt idx="93">
                  <c:v>-7830</c:v>
                </c:pt>
                <c:pt idx="94">
                  <c:v>-7810</c:v>
                </c:pt>
                <c:pt idx="95">
                  <c:v>-7790</c:v>
                </c:pt>
                <c:pt idx="96">
                  <c:v>-7770</c:v>
                </c:pt>
                <c:pt idx="97">
                  <c:v>-7750</c:v>
                </c:pt>
                <c:pt idx="98">
                  <c:v>-7730</c:v>
                </c:pt>
                <c:pt idx="99">
                  <c:v>-7710</c:v>
                </c:pt>
                <c:pt idx="100">
                  <c:v>-7690</c:v>
                </c:pt>
                <c:pt idx="101">
                  <c:v>-7670</c:v>
                </c:pt>
                <c:pt idx="102">
                  <c:v>-7650</c:v>
                </c:pt>
                <c:pt idx="103">
                  <c:v>-7630</c:v>
                </c:pt>
                <c:pt idx="104">
                  <c:v>-7610</c:v>
                </c:pt>
                <c:pt idx="105">
                  <c:v>-7590</c:v>
                </c:pt>
                <c:pt idx="106">
                  <c:v>-7570</c:v>
                </c:pt>
                <c:pt idx="107">
                  <c:v>-7550</c:v>
                </c:pt>
                <c:pt idx="108">
                  <c:v>-7530</c:v>
                </c:pt>
                <c:pt idx="109">
                  <c:v>-7510</c:v>
                </c:pt>
                <c:pt idx="110">
                  <c:v>-7490</c:v>
                </c:pt>
                <c:pt idx="111">
                  <c:v>-7470</c:v>
                </c:pt>
                <c:pt idx="112">
                  <c:v>-7450</c:v>
                </c:pt>
                <c:pt idx="113">
                  <c:v>-7430</c:v>
                </c:pt>
                <c:pt idx="114">
                  <c:v>-7410</c:v>
                </c:pt>
                <c:pt idx="115">
                  <c:v>-7390</c:v>
                </c:pt>
                <c:pt idx="116">
                  <c:v>-7370</c:v>
                </c:pt>
                <c:pt idx="117">
                  <c:v>-7350</c:v>
                </c:pt>
                <c:pt idx="118">
                  <c:v>-7330</c:v>
                </c:pt>
                <c:pt idx="119">
                  <c:v>-7310</c:v>
                </c:pt>
                <c:pt idx="120">
                  <c:v>-7290</c:v>
                </c:pt>
                <c:pt idx="121">
                  <c:v>-7270</c:v>
                </c:pt>
                <c:pt idx="122">
                  <c:v>-7250</c:v>
                </c:pt>
                <c:pt idx="123">
                  <c:v>-7230</c:v>
                </c:pt>
                <c:pt idx="124">
                  <c:v>-7210</c:v>
                </c:pt>
                <c:pt idx="125">
                  <c:v>-7190</c:v>
                </c:pt>
                <c:pt idx="126">
                  <c:v>-7170</c:v>
                </c:pt>
                <c:pt idx="127">
                  <c:v>-7150</c:v>
                </c:pt>
                <c:pt idx="128">
                  <c:v>-7130</c:v>
                </c:pt>
                <c:pt idx="129">
                  <c:v>-7110</c:v>
                </c:pt>
                <c:pt idx="130">
                  <c:v>-7090</c:v>
                </c:pt>
                <c:pt idx="131">
                  <c:v>-7070</c:v>
                </c:pt>
                <c:pt idx="132">
                  <c:v>-7050</c:v>
                </c:pt>
                <c:pt idx="133">
                  <c:v>-7030</c:v>
                </c:pt>
                <c:pt idx="134">
                  <c:v>-7010</c:v>
                </c:pt>
                <c:pt idx="135">
                  <c:v>-6990</c:v>
                </c:pt>
                <c:pt idx="136">
                  <c:v>-6970</c:v>
                </c:pt>
                <c:pt idx="137">
                  <c:v>-6950</c:v>
                </c:pt>
                <c:pt idx="138">
                  <c:v>-6930</c:v>
                </c:pt>
                <c:pt idx="139">
                  <c:v>-6910</c:v>
                </c:pt>
                <c:pt idx="140">
                  <c:v>-6890</c:v>
                </c:pt>
                <c:pt idx="141">
                  <c:v>-6870</c:v>
                </c:pt>
                <c:pt idx="142">
                  <c:v>-6850</c:v>
                </c:pt>
                <c:pt idx="143">
                  <c:v>-6830</c:v>
                </c:pt>
                <c:pt idx="144">
                  <c:v>-6810</c:v>
                </c:pt>
                <c:pt idx="145">
                  <c:v>-6790</c:v>
                </c:pt>
                <c:pt idx="146">
                  <c:v>-6770</c:v>
                </c:pt>
                <c:pt idx="147">
                  <c:v>-6750</c:v>
                </c:pt>
                <c:pt idx="148">
                  <c:v>-6730</c:v>
                </c:pt>
                <c:pt idx="149">
                  <c:v>-6710</c:v>
                </c:pt>
                <c:pt idx="150">
                  <c:v>-6690</c:v>
                </c:pt>
                <c:pt idx="151">
                  <c:v>-6670</c:v>
                </c:pt>
                <c:pt idx="152">
                  <c:v>-6650</c:v>
                </c:pt>
                <c:pt idx="153">
                  <c:v>-6630</c:v>
                </c:pt>
                <c:pt idx="154">
                  <c:v>-6610</c:v>
                </c:pt>
                <c:pt idx="155">
                  <c:v>-6590</c:v>
                </c:pt>
                <c:pt idx="156">
                  <c:v>-6570</c:v>
                </c:pt>
                <c:pt idx="157">
                  <c:v>-6550</c:v>
                </c:pt>
                <c:pt idx="158">
                  <c:v>-6530</c:v>
                </c:pt>
                <c:pt idx="159">
                  <c:v>-6510</c:v>
                </c:pt>
                <c:pt idx="160">
                  <c:v>-6490</c:v>
                </c:pt>
                <c:pt idx="161">
                  <c:v>-6470</c:v>
                </c:pt>
                <c:pt idx="162">
                  <c:v>-6450</c:v>
                </c:pt>
                <c:pt idx="163">
                  <c:v>-6430</c:v>
                </c:pt>
                <c:pt idx="164">
                  <c:v>-6410</c:v>
                </c:pt>
                <c:pt idx="165">
                  <c:v>-6390</c:v>
                </c:pt>
                <c:pt idx="166">
                  <c:v>-6370</c:v>
                </c:pt>
                <c:pt idx="167">
                  <c:v>-6350</c:v>
                </c:pt>
                <c:pt idx="168">
                  <c:v>-6330</c:v>
                </c:pt>
                <c:pt idx="169">
                  <c:v>-6310</c:v>
                </c:pt>
                <c:pt idx="170">
                  <c:v>-6290</c:v>
                </c:pt>
                <c:pt idx="171">
                  <c:v>-6270</c:v>
                </c:pt>
                <c:pt idx="172">
                  <c:v>-6250</c:v>
                </c:pt>
                <c:pt idx="173">
                  <c:v>-6230</c:v>
                </c:pt>
                <c:pt idx="174">
                  <c:v>-6210</c:v>
                </c:pt>
                <c:pt idx="175">
                  <c:v>-6190</c:v>
                </c:pt>
                <c:pt idx="176">
                  <c:v>-6170</c:v>
                </c:pt>
                <c:pt idx="177">
                  <c:v>-6150</c:v>
                </c:pt>
                <c:pt idx="178">
                  <c:v>-6130</c:v>
                </c:pt>
                <c:pt idx="179">
                  <c:v>-6110</c:v>
                </c:pt>
                <c:pt idx="180">
                  <c:v>-6090</c:v>
                </c:pt>
                <c:pt idx="181">
                  <c:v>-6070</c:v>
                </c:pt>
                <c:pt idx="182">
                  <c:v>-6050</c:v>
                </c:pt>
                <c:pt idx="183">
                  <c:v>-6030</c:v>
                </c:pt>
                <c:pt idx="184">
                  <c:v>-6010</c:v>
                </c:pt>
                <c:pt idx="185">
                  <c:v>-5990</c:v>
                </c:pt>
                <c:pt idx="186">
                  <c:v>-5970</c:v>
                </c:pt>
                <c:pt idx="187">
                  <c:v>-5950</c:v>
                </c:pt>
                <c:pt idx="188">
                  <c:v>-5930</c:v>
                </c:pt>
                <c:pt idx="189">
                  <c:v>-5910</c:v>
                </c:pt>
                <c:pt idx="190">
                  <c:v>-5890</c:v>
                </c:pt>
                <c:pt idx="191">
                  <c:v>-5870</c:v>
                </c:pt>
                <c:pt idx="192">
                  <c:v>-5850</c:v>
                </c:pt>
                <c:pt idx="193">
                  <c:v>-5830</c:v>
                </c:pt>
                <c:pt idx="194">
                  <c:v>-5810</c:v>
                </c:pt>
                <c:pt idx="195">
                  <c:v>-5790</c:v>
                </c:pt>
                <c:pt idx="196">
                  <c:v>-5770</c:v>
                </c:pt>
                <c:pt idx="197">
                  <c:v>-5750</c:v>
                </c:pt>
                <c:pt idx="198">
                  <c:v>-5730</c:v>
                </c:pt>
                <c:pt idx="199">
                  <c:v>-5710</c:v>
                </c:pt>
                <c:pt idx="200">
                  <c:v>-5690</c:v>
                </c:pt>
                <c:pt idx="201">
                  <c:v>-5670</c:v>
                </c:pt>
                <c:pt idx="202">
                  <c:v>-5650</c:v>
                </c:pt>
                <c:pt idx="203">
                  <c:v>-5630</c:v>
                </c:pt>
                <c:pt idx="204">
                  <c:v>-5610</c:v>
                </c:pt>
                <c:pt idx="205">
                  <c:v>-5590</c:v>
                </c:pt>
                <c:pt idx="206">
                  <c:v>-5570</c:v>
                </c:pt>
                <c:pt idx="207">
                  <c:v>-5550</c:v>
                </c:pt>
                <c:pt idx="208">
                  <c:v>-5530</c:v>
                </c:pt>
                <c:pt idx="209">
                  <c:v>-5510</c:v>
                </c:pt>
                <c:pt idx="210">
                  <c:v>-5490</c:v>
                </c:pt>
                <c:pt idx="211">
                  <c:v>-5470</c:v>
                </c:pt>
                <c:pt idx="212">
                  <c:v>-5450</c:v>
                </c:pt>
                <c:pt idx="213">
                  <c:v>-5430</c:v>
                </c:pt>
                <c:pt idx="214">
                  <c:v>-5410</c:v>
                </c:pt>
                <c:pt idx="215">
                  <c:v>-5390</c:v>
                </c:pt>
                <c:pt idx="216">
                  <c:v>-5370</c:v>
                </c:pt>
                <c:pt idx="217">
                  <c:v>-5350</c:v>
                </c:pt>
                <c:pt idx="218">
                  <c:v>-5330</c:v>
                </c:pt>
                <c:pt idx="219">
                  <c:v>-5310</c:v>
                </c:pt>
                <c:pt idx="220">
                  <c:v>-5290</c:v>
                </c:pt>
                <c:pt idx="221">
                  <c:v>-5270</c:v>
                </c:pt>
                <c:pt idx="222">
                  <c:v>-5250</c:v>
                </c:pt>
                <c:pt idx="223">
                  <c:v>-5230</c:v>
                </c:pt>
                <c:pt idx="224">
                  <c:v>-5210</c:v>
                </c:pt>
                <c:pt idx="225">
                  <c:v>-5190</c:v>
                </c:pt>
                <c:pt idx="226">
                  <c:v>-5170</c:v>
                </c:pt>
                <c:pt idx="227">
                  <c:v>-5150</c:v>
                </c:pt>
                <c:pt idx="228">
                  <c:v>-5130</c:v>
                </c:pt>
                <c:pt idx="229">
                  <c:v>-5110</c:v>
                </c:pt>
                <c:pt idx="230">
                  <c:v>-5090</c:v>
                </c:pt>
                <c:pt idx="231">
                  <c:v>-5070</c:v>
                </c:pt>
                <c:pt idx="232">
                  <c:v>-5050</c:v>
                </c:pt>
                <c:pt idx="233">
                  <c:v>-5030</c:v>
                </c:pt>
                <c:pt idx="234">
                  <c:v>-5010</c:v>
                </c:pt>
                <c:pt idx="235">
                  <c:v>-4990</c:v>
                </c:pt>
                <c:pt idx="236">
                  <c:v>-4970</c:v>
                </c:pt>
                <c:pt idx="237">
                  <c:v>-4950</c:v>
                </c:pt>
                <c:pt idx="238">
                  <c:v>-4930</c:v>
                </c:pt>
                <c:pt idx="239">
                  <c:v>-4910</c:v>
                </c:pt>
                <c:pt idx="240">
                  <c:v>-4890</c:v>
                </c:pt>
                <c:pt idx="241">
                  <c:v>-4870</c:v>
                </c:pt>
                <c:pt idx="242">
                  <c:v>-4850</c:v>
                </c:pt>
                <c:pt idx="243">
                  <c:v>-4830</c:v>
                </c:pt>
                <c:pt idx="244">
                  <c:v>-4810</c:v>
                </c:pt>
                <c:pt idx="245">
                  <c:v>-4790</c:v>
                </c:pt>
                <c:pt idx="246">
                  <c:v>-4770</c:v>
                </c:pt>
                <c:pt idx="247">
                  <c:v>-4750</c:v>
                </c:pt>
                <c:pt idx="248">
                  <c:v>-4730</c:v>
                </c:pt>
                <c:pt idx="249">
                  <c:v>-4710</c:v>
                </c:pt>
                <c:pt idx="250">
                  <c:v>-4690</c:v>
                </c:pt>
                <c:pt idx="251">
                  <c:v>-4670</c:v>
                </c:pt>
                <c:pt idx="252">
                  <c:v>-4650</c:v>
                </c:pt>
                <c:pt idx="253">
                  <c:v>-4630</c:v>
                </c:pt>
                <c:pt idx="254">
                  <c:v>-4610</c:v>
                </c:pt>
                <c:pt idx="255">
                  <c:v>-4590</c:v>
                </c:pt>
                <c:pt idx="256">
                  <c:v>-4570</c:v>
                </c:pt>
                <c:pt idx="257">
                  <c:v>-4550</c:v>
                </c:pt>
                <c:pt idx="258">
                  <c:v>-4530</c:v>
                </c:pt>
                <c:pt idx="259">
                  <c:v>-4510</c:v>
                </c:pt>
                <c:pt idx="260">
                  <c:v>-4490</c:v>
                </c:pt>
                <c:pt idx="261">
                  <c:v>-4470</c:v>
                </c:pt>
                <c:pt idx="262">
                  <c:v>-4450</c:v>
                </c:pt>
                <c:pt idx="263">
                  <c:v>-4430</c:v>
                </c:pt>
                <c:pt idx="264">
                  <c:v>-4410</c:v>
                </c:pt>
                <c:pt idx="265">
                  <c:v>-4390</c:v>
                </c:pt>
                <c:pt idx="266">
                  <c:v>-4370</c:v>
                </c:pt>
                <c:pt idx="267">
                  <c:v>-4350</c:v>
                </c:pt>
                <c:pt idx="268">
                  <c:v>-4330</c:v>
                </c:pt>
                <c:pt idx="269">
                  <c:v>-4310</c:v>
                </c:pt>
                <c:pt idx="270">
                  <c:v>-4290</c:v>
                </c:pt>
                <c:pt idx="271">
                  <c:v>-4270</c:v>
                </c:pt>
                <c:pt idx="272">
                  <c:v>-4250</c:v>
                </c:pt>
                <c:pt idx="273">
                  <c:v>-4230</c:v>
                </c:pt>
                <c:pt idx="274">
                  <c:v>-4210</c:v>
                </c:pt>
                <c:pt idx="275">
                  <c:v>-4190</c:v>
                </c:pt>
                <c:pt idx="276">
                  <c:v>-4170</c:v>
                </c:pt>
                <c:pt idx="277">
                  <c:v>-4150</c:v>
                </c:pt>
                <c:pt idx="278">
                  <c:v>-4130</c:v>
                </c:pt>
                <c:pt idx="279">
                  <c:v>-4110</c:v>
                </c:pt>
                <c:pt idx="280">
                  <c:v>-4090</c:v>
                </c:pt>
                <c:pt idx="281">
                  <c:v>-4070</c:v>
                </c:pt>
                <c:pt idx="282">
                  <c:v>-4050</c:v>
                </c:pt>
                <c:pt idx="283">
                  <c:v>-4030</c:v>
                </c:pt>
                <c:pt idx="284">
                  <c:v>-4010</c:v>
                </c:pt>
                <c:pt idx="285">
                  <c:v>-3990</c:v>
                </c:pt>
                <c:pt idx="286">
                  <c:v>-3970</c:v>
                </c:pt>
                <c:pt idx="287">
                  <c:v>-3950</c:v>
                </c:pt>
                <c:pt idx="288">
                  <c:v>-3930</c:v>
                </c:pt>
                <c:pt idx="289">
                  <c:v>-3910</c:v>
                </c:pt>
                <c:pt idx="290">
                  <c:v>-3890</c:v>
                </c:pt>
                <c:pt idx="291">
                  <c:v>-3870</c:v>
                </c:pt>
                <c:pt idx="292">
                  <c:v>-3850</c:v>
                </c:pt>
                <c:pt idx="293">
                  <c:v>-3830</c:v>
                </c:pt>
                <c:pt idx="294">
                  <c:v>-3810</c:v>
                </c:pt>
                <c:pt idx="295">
                  <c:v>-3790</c:v>
                </c:pt>
                <c:pt idx="296">
                  <c:v>-3770</c:v>
                </c:pt>
                <c:pt idx="297">
                  <c:v>-3750</c:v>
                </c:pt>
                <c:pt idx="298">
                  <c:v>-3730</c:v>
                </c:pt>
                <c:pt idx="299">
                  <c:v>-3710</c:v>
                </c:pt>
                <c:pt idx="300">
                  <c:v>-3690</c:v>
                </c:pt>
                <c:pt idx="301">
                  <c:v>-3670</c:v>
                </c:pt>
                <c:pt idx="302">
                  <c:v>-3650</c:v>
                </c:pt>
                <c:pt idx="303">
                  <c:v>-3630</c:v>
                </c:pt>
                <c:pt idx="304">
                  <c:v>-3610</c:v>
                </c:pt>
                <c:pt idx="305">
                  <c:v>-3590</c:v>
                </c:pt>
                <c:pt idx="306">
                  <c:v>-3570</c:v>
                </c:pt>
                <c:pt idx="307">
                  <c:v>-3550</c:v>
                </c:pt>
                <c:pt idx="308">
                  <c:v>-3530</c:v>
                </c:pt>
                <c:pt idx="309">
                  <c:v>-3510</c:v>
                </c:pt>
                <c:pt idx="310">
                  <c:v>-3490</c:v>
                </c:pt>
                <c:pt idx="311">
                  <c:v>-3470</c:v>
                </c:pt>
                <c:pt idx="312">
                  <c:v>-3450</c:v>
                </c:pt>
                <c:pt idx="313">
                  <c:v>-3430</c:v>
                </c:pt>
                <c:pt idx="314">
                  <c:v>-3410</c:v>
                </c:pt>
                <c:pt idx="315">
                  <c:v>-3390</c:v>
                </c:pt>
                <c:pt idx="316">
                  <c:v>-3370</c:v>
                </c:pt>
                <c:pt idx="317">
                  <c:v>-3350</c:v>
                </c:pt>
                <c:pt idx="318">
                  <c:v>-3330</c:v>
                </c:pt>
                <c:pt idx="319">
                  <c:v>-3310</c:v>
                </c:pt>
                <c:pt idx="320">
                  <c:v>-3290</c:v>
                </c:pt>
                <c:pt idx="321">
                  <c:v>-3270</c:v>
                </c:pt>
                <c:pt idx="322">
                  <c:v>-3250</c:v>
                </c:pt>
                <c:pt idx="323">
                  <c:v>-3230</c:v>
                </c:pt>
                <c:pt idx="324">
                  <c:v>-3210</c:v>
                </c:pt>
                <c:pt idx="325">
                  <c:v>-3190</c:v>
                </c:pt>
                <c:pt idx="326">
                  <c:v>-3170</c:v>
                </c:pt>
                <c:pt idx="327">
                  <c:v>-3150</c:v>
                </c:pt>
                <c:pt idx="328">
                  <c:v>-3130</c:v>
                </c:pt>
                <c:pt idx="329">
                  <c:v>-3110</c:v>
                </c:pt>
                <c:pt idx="330">
                  <c:v>-3090</c:v>
                </c:pt>
                <c:pt idx="331">
                  <c:v>-3070</c:v>
                </c:pt>
                <c:pt idx="332">
                  <c:v>-3050</c:v>
                </c:pt>
                <c:pt idx="333">
                  <c:v>-3030</c:v>
                </c:pt>
                <c:pt idx="334">
                  <c:v>-3010</c:v>
                </c:pt>
                <c:pt idx="335">
                  <c:v>-2990</c:v>
                </c:pt>
                <c:pt idx="336">
                  <c:v>-2970</c:v>
                </c:pt>
                <c:pt idx="337">
                  <c:v>-2950</c:v>
                </c:pt>
                <c:pt idx="338">
                  <c:v>-2930</c:v>
                </c:pt>
                <c:pt idx="339">
                  <c:v>-2910</c:v>
                </c:pt>
                <c:pt idx="340">
                  <c:v>-2890</c:v>
                </c:pt>
                <c:pt idx="341">
                  <c:v>-2870</c:v>
                </c:pt>
                <c:pt idx="342">
                  <c:v>-2850</c:v>
                </c:pt>
                <c:pt idx="343">
                  <c:v>-2830</c:v>
                </c:pt>
                <c:pt idx="344">
                  <c:v>-2810</c:v>
                </c:pt>
                <c:pt idx="345">
                  <c:v>-2790</c:v>
                </c:pt>
                <c:pt idx="346">
                  <c:v>-2770</c:v>
                </c:pt>
                <c:pt idx="347">
                  <c:v>-2750</c:v>
                </c:pt>
                <c:pt idx="348">
                  <c:v>-2730</c:v>
                </c:pt>
                <c:pt idx="349">
                  <c:v>-2710</c:v>
                </c:pt>
                <c:pt idx="350">
                  <c:v>-2690</c:v>
                </c:pt>
                <c:pt idx="351">
                  <c:v>-2670</c:v>
                </c:pt>
                <c:pt idx="352">
                  <c:v>-2650</c:v>
                </c:pt>
                <c:pt idx="353">
                  <c:v>-2630</c:v>
                </c:pt>
                <c:pt idx="354">
                  <c:v>-2610</c:v>
                </c:pt>
                <c:pt idx="355">
                  <c:v>-2590</c:v>
                </c:pt>
                <c:pt idx="356">
                  <c:v>-2570</c:v>
                </c:pt>
                <c:pt idx="357">
                  <c:v>-2550</c:v>
                </c:pt>
                <c:pt idx="358">
                  <c:v>-2530</c:v>
                </c:pt>
                <c:pt idx="359">
                  <c:v>-2510</c:v>
                </c:pt>
                <c:pt idx="360">
                  <c:v>-2490</c:v>
                </c:pt>
                <c:pt idx="361">
                  <c:v>-2470</c:v>
                </c:pt>
                <c:pt idx="362">
                  <c:v>-2450</c:v>
                </c:pt>
                <c:pt idx="363">
                  <c:v>-2430</c:v>
                </c:pt>
                <c:pt idx="364">
                  <c:v>-2410</c:v>
                </c:pt>
                <c:pt idx="365">
                  <c:v>-2390</c:v>
                </c:pt>
                <c:pt idx="366">
                  <c:v>-2370</c:v>
                </c:pt>
                <c:pt idx="367">
                  <c:v>-2350</c:v>
                </c:pt>
                <c:pt idx="368">
                  <c:v>-2330</c:v>
                </c:pt>
                <c:pt idx="369">
                  <c:v>-2310</c:v>
                </c:pt>
                <c:pt idx="370">
                  <c:v>-2290</c:v>
                </c:pt>
                <c:pt idx="371">
                  <c:v>-2270</c:v>
                </c:pt>
                <c:pt idx="372">
                  <c:v>-2250</c:v>
                </c:pt>
                <c:pt idx="373">
                  <c:v>-2230</c:v>
                </c:pt>
                <c:pt idx="374">
                  <c:v>-2210</c:v>
                </c:pt>
                <c:pt idx="375">
                  <c:v>-2190</c:v>
                </c:pt>
                <c:pt idx="376">
                  <c:v>-2170</c:v>
                </c:pt>
                <c:pt idx="377">
                  <c:v>-2150</c:v>
                </c:pt>
                <c:pt idx="378">
                  <c:v>-2130</c:v>
                </c:pt>
                <c:pt idx="379">
                  <c:v>-2110</c:v>
                </c:pt>
                <c:pt idx="380">
                  <c:v>-2090</c:v>
                </c:pt>
                <c:pt idx="381">
                  <c:v>-2070</c:v>
                </c:pt>
                <c:pt idx="382">
                  <c:v>-2050</c:v>
                </c:pt>
                <c:pt idx="383">
                  <c:v>-2030</c:v>
                </c:pt>
                <c:pt idx="384">
                  <c:v>-2010</c:v>
                </c:pt>
                <c:pt idx="385">
                  <c:v>-1990</c:v>
                </c:pt>
                <c:pt idx="386">
                  <c:v>-1970</c:v>
                </c:pt>
                <c:pt idx="387">
                  <c:v>-1950</c:v>
                </c:pt>
                <c:pt idx="388">
                  <c:v>-1930</c:v>
                </c:pt>
                <c:pt idx="389">
                  <c:v>-1910</c:v>
                </c:pt>
                <c:pt idx="390">
                  <c:v>-1890</c:v>
                </c:pt>
                <c:pt idx="391">
                  <c:v>-1870</c:v>
                </c:pt>
                <c:pt idx="392">
                  <c:v>-1850</c:v>
                </c:pt>
                <c:pt idx="393">
                  <c:v>-1830</c:v>
                </c:pt>
                <c:pt idx="394">
                  <c:v>-1810</c:v>
                </c:pt>
                <c:pt idx="395">
                  <c:v>-1790</c:v>
                </c:pt>
                <c:pt idx="396">
                  <c:v>-1770</c:v>
                </c:pt>
                <c:pt idx="397">
                  <c:v>-1750</c:v>
                </c:pt>
                <c:pt idx="398">
                  <c:v>-1730</c:v>
                </c:pt>
                <c:pt idx="399">
                  <c:v>-1710</c:v>
                </c:pt>
                <c:pt idx="400">
                  <c:v>-1690</c:v>
                </c:pt>
                <c:pt idx="401">
                  <c:v>-1670</c:v>
                </c:pt>
                <c:pt idx="402">
                  <c:v>-1650</c:v>
                </c:pt>
                <c:pt idx="403">
                  <c:v>-1630</c:v>
                </c:pt>
                <c:pt idx="404">
                  <c:v>-1610</c:v>
                </c:pt>
                <c:pt idx="405">
                  <c:v>-1590</c:v>
                </c:pt>
                <c:pt idx="406">
                  <c:v>-1570</c:v>
                </c:pt>
                <c:pt idx="407">
                  <c:v>-1550</c:v>
                </c:pt>
                <c:pt idx="408">
                  <c:v>-1530</c:v>
                </c:pt>
                <c:pt idx="409">
                  <c:v>-1510</c:v>
                </c:pt>
                <c:pt idx="410">
                  <c:v>-1490</c:v>
                </c:pt>
                <c:pt idx="411">
                  <c:v>-1470</c:v>
                </c:pt>
                <c:pt idx="412">
                  <c:v>-1450</c:v>
                </c:pt>
                <c:pt idx="413">
                  <c:v>-1430</c:v>
                </c:pt>
                <c:pt idx="414">
                  <c:v>-1410</c:v>
                </c:pt>
                <c:pt idx="415">
                  <c:v>-1390</c:v>
                </c:pt>
                <c:pt idx="416">
                  <c:v>-1370</c:v>
                </c:pt>
                <c:pt idx="417">
                  <c:v>-1350</c:v>
                </c:pt>
                <c:pt idx="418">
                  <c:v>-1330</c:v>
                </c:pt>
                <c:pt idx="419">
                  <c:v>-1310</c:v>
                </c:pt>
                <c:pt idx="420">
                  <c:v>-1290</c:v>
                </c:pt>
                <c:pt idx="421">
                  <c:v>-1270</c:v>
                </c:pt>
                <c:pt idx="422">
                  <c:v>-1250</c:v>
                </c:pt>
                <c:pt idx="423">
                  <c:v>-1230</c:v>
                </c:pt>
                <c:pt idx="424">
                  <c:v>-1210</c:v>
                </c:pt>
                <c:pt idx="425">
                  <c:v>-1190</c:v>
                </c:pt>
                <c:pt idx="426">
                  <c:v>-1170</c:v>
                </c:pt>
                <c:pt idx="427">
                  <c:v>-1150</c:v>
                </c:pt>
                <c:pt idx="428">
                  <c:v>-1130</c:v>
                </c:pt>
                <c:pt idx="429">
                  <c:v>-1110</c:v>
                </c:pt>
                <c:pt idx="430">
                  <c:v>-1090</c:v>
                </c:pt>
                <c:pt idx="431">
                  <c:v>-1070</c:v>
                </c:pt>
                <c:pt idx="432">
                  <c:v>-1050</c:v>
                </c:pt>
                <c:pt idx="433">
                  <c:v>-1030</c:v>
                </c:pt>
                <c:pt idx="434">
                  <c:v>-1010</c:v>
                </c:pt>
                <c:pt idx="435">
                  <c:v>-990</c:v>
                </c:pt>
                <c:pt idx="436">
                  <c:v>-970</c:v>
                </c:pt>
                <c:pt idx="437">
                  <c:v>-950</c:v>
                </c:pt>
                <c:pt idx="438">
                  <c:v>-930</c:v>
                </c:pt>
                <c:pt idx="439">
                  <c:v>-910</c:v>
                </c:pt>
                <c:pt idx="440">
                  <c:v>-890</c:v>
                </c:pt>
                <c:pt idx="441">
                  <c:v>-870</c:v>
                </c:pt>
                <c:pt idx="442">
                  <c:v>-850</c:v>
                </c:pt>
                <c:pt idx="443">
                  <c:v>-830</c:v>
                </c:pt>
                <c:pt idx="444">
                  <c:v>-810</c:v>
                </c:pt>
                <c:pt idx="445">
                  <c:v>-790</c:v>
                </c:pt>
                <c:pt idx="446">
                  <c:v>-770</c:v>
                </c:pt>
                <c:pt idx="447">
                  <c:v>-750</c:v>
                </c:pt>
                <c:pt idx="448">
                  <c:v>-730</c:v>
                </c:pt>
                <c:pt idx="449">
                  <c:v>-710</c:v>
                </c:pt>
                <c:pt idx="450">
                  <c:v>-690</c:v>
                </c:pt>
                <c:pt idx="451">
                  <c:v>-670</c:v>
                </c:pt>
                <c:pt idx="452">
                  <c:v>-650</c:v>
                </c:pt>
                <c:pt idx="453">
                  <c:v>-630</c:v>
                </c:pt>
                <c:pt idx="454">
                  <c:v>-610</c:v>
                </c:pt>
                <c:pt idx="455">
                  <c:v>-590</c:v>
                </c:pt>
                <c:pt idx="456">
                  <c:v>-570</c:v>
                </c:pt>
                <c:pt idx="457">
                  <c:v>-550</c:v>
                </c:pt>
                <c:pt idx="458">
                  <c:v>-530</c:v>
                </c:pt>
                <c:pt idx="459">
                  <c:v>-510</c:v>
                </c:pt>
                <c:pt idx="460">
                  <c:v>-490</c:v>
                </c:pt>
                <c:pt idx="461">
                  <c:v>-470</c:v>
                </c:pt>
                <c:pt idx="462">
                  <c:v>-450</c:v>
                </c:pt>
                <c:pt idx="463">
                  <c:v>-430</c:v>
                </c:pt>
                <c:pt idx="464">
                  <c:v>-410</c:v>
                </c:pt>
                <c:pt idx="465">
                  <c:v>-390</c:v>
                </c:pt>
                <c:pt idx="466">
                  <c:v>-370</c:v>
                </c:pt>
                <c:pt idx="467">
                  <c:v>-350</c:v>
                </c:pt>
                <c:pt idx="468">
                  <c:v>-330</c:v>
                </c:pt>
                <c:pt idx="469">
                  <c:v>-310</c:v>
                </c:pt>
                <c:pt idx="470">
                  <c:v>-290</c:v>
                </c:pt>
                <c:pt idx="471">
                  <c:v>-270</c:v>
                </c:pt>
                <c:pt idx="472">
                  <c:v>-250</c:v>
                </c:pt>
                <c:pt idx="473">
                  <c:v>-230</c:v>
                </c:pt>
                <c:pt idx="474">
                  <c:v>-210</c:v>
                </c:pt>
                <c:pt idx="475">
                  <c:v>-190</c:v>
                </c:pt>
                <c:pt idx="476">
                  <c:v>-170</c:v>
                </c:pt>
                <c:pt idx="477">
                  <c:v>-150</c:v>
                </c:pt>
                <c:pt idx="478">
                  <c:v>-130</c:v>
                </c:pt>
                <c:pt idx="479">
                  <c:v>-110</c:v>
                </c:pt>
                <c:pt idx="480">
                  <c:v>-90</c:v>
                </c:pt>
                <c:pt idx="481">
                  <c:v>-70</c:v>
                </c:pt>
                <c:pt idx="482">
                  <c:v>-50</c:v>
                </c:pt>
                <c:pt idx="483">
                  <c:v>-30</c:v>
                </c:pt>
                <c:pt idx="484">
                  <c:v>-10</c:v>
                </c:pt>
                <c:pt idx="485">
                  <c:v>10</c:v>
                </c:pt>
                <c:pt idx="486">
                  <c:v>30</c:v>
                </c:pt>
                <c:pt idx="487">
                  <c:v>50</c:v>
                </c:pt>
                <c:pt idx="488">
                  <c:v>70</c:v>
                </c:pt>
                <c:pt idx="489">
                  <c:v>90</c:v>
                </c:pt>
                <c:pt idx="490">
                  <c:v>110</c:v>
                </c:pt>
                <c:pt idx="491">
                  <c:v>130</c:v>
                </c:pt>
                <c:pt idx="492">
                  <c:v>150</c:v>
                </c:pt>
                <c:pt idx="493">
                  <c:v>170</c:v>
                </c:pt>
                <c:pt idx="494">
                  <c:v>190</c:v>
                </c:pt>
                <c:pt idx="495">
                  <c:v>210</c:v>
                </c:pt>
                <c:pt idx="496">
                  <c:v>230</c:v>
                </c:pt>
                <c:pt idx="497">
                  <c:v>250</c:v>
                </c:pt>
                <c:pt idx="498">
                  <c:v>270</c:v>
                </c:pt>
                <c:pt idx="499">
                  <c:v>290</c:v>
                </c:pt>
                <c:pt idx="500">
                  <c:v>310</c:v>
                </c:pt>
                <c:pt idx="501">
                  <c:v>330</c:v>
                </c:pt>
                <c:pt idx="502">
                  <c:v>350</c:v>
                </c:pt>
                <c:pt idx="503">
                  <c:v>370</c:v>
                </c:pt>
                <c:pt idx="504">
                  <c:v>390</c:v>
                </c:pt>
                <c:pt idx="505">
                  <c:v>410</c:v>
                </c:pt>
                <c:pt idx="506">
                  <c:v>430</c:v>
                </c:pt>
                <c:pt idx="507">
                  <c:v>450</c:v>
                </c:pt>
                <c:pt idx="508">
                  <c:v>470</c:v>
                </c:pt>
                <c:pt idx="509">
                  <c:v>490</c:v>
                </c:pt>
                <c:pt idx="510">
                  <c:v>510</c:v>
                </c:pt>
                <c:pt idx="511">
                  <c:v>530</c:v>
                </c:pt>
                <c:pt idx="512">
                  <c:v>550</c:v>
                </c:pt>
                <c:pt idx="513">
                  <c:v>570</c:v>
                </c:pt>
                <c:pt idx="514">
                  <c:v>590</c:v>
                </c:pt>
                <c:pt idx="515">
                  <c:v>610</c:v>
                </c:pt>
                <c:pt idx="516">
                  <c:v>630</c:v>
                </c:pt>
                <c:pt idx="517">
                  <c:v>650</c:v>
                </c:pt>
                <c:pt idx="518">
                  <c:v>670</c:v>
                </c:pt>
                <c:pt idx="519">
                  <c:v>690</c:v>
                </c:pt>
                <c:pt idx="520">
                  <c:v>710</c:v>
                </c:pt>
                <c:pt idx="521">
                  <c:v>730</c:v>
                </c:pt>
                <c:pt idx="522">
                  <c:v>750</c:v>
                </c:pt>
                <c:pt idx="523">
                  <c:v>770</c:v>
                </c:pt>
                <c:pt idx="524">
                  <c:v>790</c:v>
                </c:pt>
                <c:pt idx="525">
                  <c:v>810</c:v>
                </c:pt>
                <c:pt idx="526">
                  <c:v>830</c:v>
                </c:pt>
                <c:pt idx="527">
                  <c:v>850</c:v>
                </c:pt>
                <c:pt idx="528">
                  <c:v>870</c:v>
                </c:pt>
                <c:pt idx="529">
                  <c:v>890</c:v>
                </c:pt>
                <c:pt idx="530">
                  <c:v>910</c:v>
                </c:pt>
                <c:pt idx="531">
                  <c:v>930</c:v>
                </c:pt>
                <c:pt idx="532">
                  <c:v>950</c:v>
                </c:pt>
                <c:pt idx="533">
                  <c:v>970</c:v>
                </c:pt>
                <c:pt idx="534">
                  <c:v>990</c:v>
                </c:pt>
                <c:pt idx="535">
                  <c:v>1010</c:v>
                </c:pt>
                <c:pt idx="536">
                  <c:v>1030</c:v>
                </c:pt>
                <c:pt idx="537">
                  <c:v>1050</c:v>
                </c:pt>
                <c:pt idx="538">
                  <c:v>1070</c:v>
                </c:pt>
                <c:pt idx="539">
                  <c:v>1090</c:v>
                </c:pt>
                <c:pt idx="540">
                  <c:v>1110</c:v>
                </c:pt>
                <c:pt idx="541">
                  <c:v>1130</c:v>
                </c:pt>
                <c:pt idx="542">
                  <c:v>1150</c:v>
                </c:pt>
                <c:pt idx="543">
                  <c:v>1170</c:v>
                </c:pt>
                <c:pt idx="544">
                  <c:v>1190</c:v>
                </c:pt>
                <c:pt idx="545">
                  <c:v>1210</c:v>
                </c:pt>
                <c:pt idx="546">
                  <c:v>1230</c:v>
                </c:pt>
                <c:pt idx="547">
                  <c:v>1250</c:v>
                </c:pt>
                <c:pt idx="548">
                  <c:v>1270</c:v>
                </c:pt>
                <c:pt idx="549">
                  <c:v>1290</c:v>
                </c:pt>
                <c:pt idx="550">
                  <c:v>1310</c:v>
                </c:pt>
                <c:pt idx="551">
                  <c:v>1330</c:v>
                </c:pt>
                <c:pt idx="552">
                  <c:v>1350</c:v>
                </c:pt>
                <c:pt idx="553">
                  <c:v>1370</c:v>
                </c:pt>
                <c:pt idx="554">
                  <c:v>1390</c:v>
                </c:pt>
                <c:pt idx="555">
                  <c:v>1410</c:v>
                </c:pt>
                <c:pt idx="556">
                  <c:v>1430</c:v>
                </c:pt>
                <c:pt idx="557">
                  <c:v>1450</c:v>
                </c:pt>
                <c:pt idx="558">
                  <c:v>1470</c:v>
                </c:pt>
                <c:pt idx="559">
                  <c:v>1490</c:v>
                </c:pt>
                <c:pt idx="560">
                  <c:v>1510</c:v>
                </c:pt>
                <c:pt idx="561">
                  <c:v>1530</c:v>
                </c:pt>
                <c:pt idx="562">
                  <c:v>1550</c:v>
                </c:pt>
                <c:pt idx="563">
                  <c:v>1570</c:v>
                </c:pt>
                <c:pt idx="564">
                  <c:v>1590</c:v>
                </c:pt>
                <c:pt idx="565">
                  <c:v>1610</c:v>
                </c:pt>
                <c:pt idx="566">
                  <c:v>1630</c:v>
                </c:pt>
                <c:pt idx="567">
                  <c:v>1650</c:v>
                </c:pt>
                <c:pt idx="568">
                  <c:v>1670</c:v>
                </c:pt>
                <c:pt idx="569">
                  <c:v>1690</c:v>
                </c:pt>
                <c:pt idx="570">
                  <c:v>1710</c:v>
                </c:pt>
                <c:pt idx="571">
                  <c:v>1730</c:v>
                </c:pt>
                <c:pt idx="572">
                  <c:v>1750</c:v>
                </c:pt>
                <c:pt idx="573">
                  <c:v>1770</c:v>
                </c:pt>
                <c:pt idx="574">
                  <c:v>1790</c:v>
                </c:pt>
                <c:pt idx="575">
                  <c:v>1810</c:v>
                </c:pt>
                <c:pt idx="576">
                  <c:v>1830</c:v>
                </c:pt>
                <c:pt idx="577">
                  <c:v>1850</c:v>
                </c:pt>
                <c:pt idx="578">
                  <c:v>1870</c:v>
                </c:pt>
                <c:pt idx="579">
                  <c:v>1890</c:v>
                </c:pt>
                <c:pt idx="580">
                  <c:v>1910</c:v>
                </c:pt>
                <c:pt idx="581">
                  <c:v>1930</c:v>
                </c:pt>
                <c:pt idx="582">
                  <c:v>1950</c:v>
                </c:pt>
                <c:pt idx="583">
                  <c:v>1970</c:v>
                </c:pt>
                <c:pt idx="584">
                  <c:v>1990</c:v>
                </c:pt>
                <c:pt idx="585">
                  <c:v>2010</c:v>
                </c:pt>
              </c:numCache>
            </c:numRef>
          </c:xVal>
          <c:yVal>
            <c:numRef>
              <c:f>Feuil1!$F$4:$F$589</c:f>
              <c:numCache>
                <c:formatCode>General</c:formatCode>
                <c:ptCount val="586"/>
                <c:pt idx="4" formatCode="0.00">
                  <c:v>-4.2797500000000008</c:v>
                </c:pt>
                <c:pt idx="5" formatCode="0.00">
                  <c:v>-4.0267500000000007</c:v>
                </c:pt>
                <c:pt idx="6" formatCode="0.00">
                  <c:v>-3.9737500000000003</c:v>
                </c:pt>
                <c:pt idx="7" formatCode="0.00">
                  <c:v>-3.9884999999999997</c:v>
                </c:pt>
                <c:pt idx="8" formatCode="0.00">
                  <c:v>-4.0475000000000012</c:v>
                </c:pt>
                <c:pt idx="9" formatCode="0.00">
                  <c:v>-4.1689999999999996</c:v>
                </c:pt>
                <c:pt idx="10" formatCode="0.00">
                  <c:v>-4.4027499999999993</c:v>
                </c:pt>
                <c:pt idx="11" formatCode="0.00">
                  <c:v>-4.6384999999999996</c:v>
                </c:pt>
                <c:pt idx="12" formatCode="0.00">
                  <c:v>-4.7787500000000005</c:v>
                </c:pt>
                <c:pt idx="13" formatCode="0.00">
                  <c:v>-4.8644999999999996</c:v>
                </c:pt>
                <c:pt idx="14" formatCode="0.00">
                  <c:v>-4.75</c:v>
                </c:pt>
                <c:pt idx="15" formatCode="0.00">
                  <c:v>-4.4497499999999999</c:v>
                </c:pt>
                <c:pt idx="16" formatCode="0.00">
                  <c:v>-3.9249999999999998</c:v>
                </c:pt>
                <c:pt idx="17" formatCode="0.00">
                  <c:v>-3.3262499999999995</c:v>
                </c:pt>
                <c:pt idx="18" formatCode="0.00">
                  <c:v>-3.0097499999999999</c:v>
                </c:pt>
                <c:pt idx="19" formatCode="0.00">
                  <c:v>-2.9775</c:v>
                </c:pt>
                <c:pt idx="20" formatCode="0.00">
                  <c:v>-2.8932500000000005</c:v>
                </c:pt>
                <c:pt idx="21" formatCode="0.00">
                  <c:v>-2.7632500000000002</c:v>
                </c:pt>
                <c:pt idx="22" formatCode="0.00">
                  <c:v>-2.6647500000000006</c:v>
                </c:pt>
                <c:pt idx="23" formatCode="0.00">
                  <c:v>-2.6582499999999998</c:v>
                </c:pt>
                <c:pt idx="24" formatCode="0.00">
                  <c:v>-2.6659999999999995</c:v>
                </c:pt>
                <c:pt idx="25" formatCode="0.00">
                  <c:v>-2.5972499999999998</c:v>
                </c:pt>
                <c:pt idx="26" formatCode="0.00">
                  <c:v>-2.5999999999999996</c:v>
                </c:pt>
                <c:pt idx="27" formatCode="0.00">
                  <c:v>-2.5580000000000003</c:v>
                </c:pt>
                <c:pt idx="28" formatCode="0.00">
                  <c:v>-2.3839999999999995</c:v>
                </c:pt>
                <c:pt idx="29" formatCode="0.00">
                  <c:v>-2.2922500000000001</c:v>
                </c:pt>
                <c:pt idx="30" formatCode="0.00">
                  <c:v>-2.2200000000000002</c:v>
                </c:pt>
                <c:pt idx="31" formatCode="0.00">
                  <c:v>-2.18025</c:v>
                </c:pt>
                <c:pt idx="32" formatCode="0.00">
                  <c:v>-2.2032499999999997</c:v>
                </c:pt>
                <c:pt idx="33" formatCode="0.00">
                  <c:v>-2.1964999999999999</c:v>
                </c:pt>
                <c:pt idx="34" formatCode="0.00">
                  <c:v>-2.0722499999999995</c:v>
                </c:pt>
                <c:pt idx="35" formatCode="0.00">
                  <c:v>-2.0714999999999999</c:v>
                </c:pt>
                <c:pt idx="36" formatCode="0.00">
                  <c:v>-2.0004999999999997</c:v>
                </c:pt>
                <c:pt idx="37" formatCode="0.00">
                  <c:v>-2.0907500000000003</c:v>
                </c:pt>
                <c:pt idx="38" formatCode="0.00">
                  <c:v>-2.145</c:v>
                </c:pt>
                <c:pt idx="39" formatCode="0.00">
                  <c:v>-2.1977500000000001</c:v>
                </c:pt>
                <c:pt idx="40" formatCode="0.00">
                  <c:v>-2.0765000000000002</c:v>
                </c:pt>
                <c:pt idx="41" formatCode="0.00">
                  <c:v>-1.7577499999999997</c:v>
                </c:pt>
                <c:pt idx="42" formatCode="0.00">
                  <c:v>-1.4682499999999998</c:v>
                </c:pt>
                <c:pt idx="43" formatCode="0.00">
                  <c:v>-1.2885</c:v>
                </c:pt>
                <c:pt idx="44" formatCode="0.00">
                  <c:v>-1.0652499999999998</c:v>
                </c:pt>
                <c:pt idx="45" formatCode="0.00">
                  <c:v>-0.86549999999999994</c:v>
                </c:pt>
                <c:pt idx="46" formatCode="0.00">
                  <c:v>-0.84424999999999994</c:v>
                </c:pt>
                <c:pt idx="47" formatCode="0.00">
                  <c:v>-0.75449999999999995</c:v>
                </c:pt>
                <c:pt idx="48" formatCode="0.00">
                  <c:v>-0.61324999999999996</c:v>
                </c:pt>
                <c:pt idx="49" formatCode="0.00">
                  <c:v>-0.44950000000000001</c:v>
                </c:pt>
                <c:pt idx="50" formatCode="0.00">
                  <c:v>-0.40675</c:v>
                </c:pt>
                <c:pt idx="51" formatCode="0.00">
                  <c:v>-0.33250000000000002</c:v>
                </c:pt>
                <c:pt idx="52" formatCode="0.00">
                  <c:v>-0.43174999999999997</c:v>
                </c:pt>
                <c:pt idx="53" formatCode="0.00">
                  <c:v>-0.40975000000000011</c:v>
                </c:pt>
                <c:pt idx="54" formatCode="0.00">
                  <c:v>-0.45224999999999999</c:v>
                </c:pt>
                <c:pt idx="55" formatCode="0.00">
                  <c:v>-0.504</c:v>
                </c:pt>
                <c:pt idx="56" formatCode="0.00">
                  <c:v>-0.54325000000000001</c:v>
                </c:pt>
                <c:pt idx="57" formatCode="0.00">
                  <c:v>-0.31049999999999989</c:v>
                </c:pt>
                <c:pt idx="58" formatCode="0.00">
                  <c:v>-3.1000000000000017E-2</c:v>
                </c:pt>
                <c:pt idx="59" formatCode="0.00">
                  <c:v>0.28075</c:v>
                </c:pt>
                <c:pt idx="60" formatCode="0.00">
                  <c:v>0.43974999999999992</c:v>
                </c:pt>
                <c:pt idx="61" formatCode="0.00">
                  <c:v>0.32400000000000001</c:v>
                </c:pt>
                <c:pt idx="62" formatCode="0.00">
                  <c:v>0.23925000000000002</c:v>
                </c:pt>
                <c:pt idx="63" formatCode="0.00">
                  <c:v>0.32225000000000004</c:v>
                </c:pt>
                <c:pt idx="64" formatCode="0.00">
                  <c:v>0.14974999999999999</c:v>
                </c:pt>
                <c:pt idx="65" formatCode="0.00">
                  <c:v>0.22274999999999995</c:v>
                </c:pt>
                <c:pt idx="66" formatCode="0.00">
                  <c:v>0.16225000000000001</c:v>
                </c:pt>
                <c:pt idx="67" formatCode="0.00">
                  <c:v>7.0250000000000007E-2</c:v>
                </c:pt>
                <c:pt idx="68" formatCode="0.00">
                  <c:v>0.19250000000000003</c:v>
                </c:pt>
                <c:pt idx="69" formatCode="0.00">
                  <c:v>8.4250000000000019E-2</c:v>
                </c:pt>
                <c:pt idx="70" formatCode="0.00">
                  <c:v>-9.6749999999999975E-2</c:v>
                </c:pt>
                <c:pt idx="71" formatCode="0.00">
                  <c:v>9.3000000000000013E-2</c:v>
                </c:pt>
                <c:pt idx="72" formatCode="0.00">
                  <c:v>0.39274999999999993</c:v>
                </c:pt>
                <c:pt idx="73" formatCode="0.00">
                  <c:v>0.58799999999999986</c:v>
                </c:pt>
                <c:pt idx="74" formatCode="0.00">
                  <c:v>0.45899999999999996</c:v>
                </c:pt>
                <c:pt idx="75" formatCode="0.00">
                  <c:v>0.50775000000000003</c:v>
                </c:pt>
                <c:pt idx="76" formatCode="0.00">
                  <c:v>0.54025000000000001</c:v>
                </c:pt>
                <c:pt idx="77" formatCode="0.00">
                  <c:v>0.61325000000000007</c:v>
                </c:pt>
                <c:pt idx="78" formatCode="0.00">
                  <c:v>0.77774999999999994</c:v>
                </c:pt>
                <c:pt idx="79" formatCode="0.00">
                  <c:v>0.92524999999999991</c:v>
                </c:pt>
                <c:pt idx="80" formatCode="0.00">
                  <c:v>0.98450000000000004</c:v>
                </c:pt>
                <c:pt idx="81" formatCode="0.00">
                  <c:v>1.1819999999999999</c:v>
                </c:pt>
                <c:pt idx="82" formatCode="0.00">
                  <c:v>1.3512500000000001</c:v>
                </c:pt>
                <c:pt idx="83" formatCode="0.00">
                  <c:v>1.5365</c:v>
                </c:pt>
                <c:pt idx="84" formatCode="0.00">
                  <c:v>1.73125</c:v>
                </c:pt>
                <c:pt idx="85" formatCode="0.00">
                  <c:v>1.7647499999999998</c:v>
                </c:pt>
                <c:pt idx="86" formatCode="0.00">
                  <c:v>1.9762499999999998</c:v>
                </c:pt>
                <c:pt idx="87" formatCode="0.00">
                  <c:v>1.6900000000000002</c:v>
                </c:pt>
                <c:pt idx="88" formatCode="0.00">
                  <c:v>1.5177500000000002</c:v>
                </c:pt>
                <c:pt idx="89" formatCode="0.00">
                  <c:v>1.196</c:v>
                </c:pt>
                <c:pt idx="90" formatCode="0.00">
                  <c:v>1.0219999999999998</c:v>
                </c:pt>
                <c:pt idx="91" formatCode="0.00">
                  <c:v>0.87999999999999989</c:v>
                </c:pt>
                <c:pt idx="92" formatCode="0.00">
                  <c:v>0.96550000000000014</c:v>
                </c:pt>
                <c:pt idx="93" formatCode="0.00">
                  <c:v>0.76724999999999999</c:v>
                </c:pt>
                <c:pt idx="94" formatCode="0.00">
                  <c:v>1.121</c:v>
                </c:pt>
                <c:pt idx="95" formatCode="0.00">
                  <c:v>1.4019999999999997</c:v>
                </c:pt>
                <c:pt idx="96" formatCode="0.00">
                  <c:v>1.5030000000000001</c:v>
                </c:pt>
                <c:pt idx="97" formatCode="0.00">
                  <c:v>1.6552499999999999</c:v>
                </c:pt>
                <c:pt idx="98" formatCode="0.00">
                  <c:v>1.8232500000000003</c:v>
                </c:pt>
                <c:pt idx="99" formatCode="0.00">
                  <c:v>1.92</c:v>
                </c:pt>
                <c:pt idx="100" formatCode="0.00">
                  <c:v>1.8732499999999999</c:v>
                </c:pt>
                <c:pt idx="101" formatCode="0.00">
                  <c:v>1.8827500000000001</c:v>
                </c:pt>
                <c:pt idx="102" formatCode="0.00">
                  <c:v>1.70625</c:v>
                </c:pt>
                <c:pt idx="103" formatCode="0.00">
                  <c:v>1.5945</c:v>
                </c:pt>
                <c:pt idx="104" formatCode="0.00">
                  <c:v>1.5594999999999999</c:v>
                </c:pt>
                <c:pt idx="105" formatCode="0.00">
                  <c:v>1.6377499999999998</c:v>
                </c:pt>
                <c:pt idx="106" formatCode="0.00">
                  <c:v>1.8062499999999999</c:v>
                </c:pt>
                <c:pt idx="107" formatCode="0.00">
                  <c:v>1.8489999999999998</c:v>
                </c:pt>
                <c:pt idx="108" formatCode="0.00">
                  <c:v>1.79375</c:v>
                </c:pt>
                <c:pt idx="109" formatCode="0.00">
                  <c:v>1.88775</c:v>
                </c:pt>
                <c:pt idx="110" formatCode="0.00">
                  <c:v>1.76875</c:v>
                </c:pt>
                <c:pt idx="111" formatCode="0.00">
                  <c:v>1.7050000000000001</c:v>
                </c:pt>
                <c:pt idx="112" formatCode="0.00">
                  <c:v>1.5535000000000001</c:v>
                </c:pt>
                <c:pt idx="113" formatCode="0.00">
                  <c:v>1.5760000000000001</c:v>
                </c:pt>
                <c:pt idx="114" formatCode="0.00">
                  <c:v>1.4882499999999999</c:v>
                </c:pt>
                <c:pt idx="115" formatCode="0.00">
                  <c:v>1.3974999999999997</c:v>
                </c:pt>
                <c:pt idx="116" formatCode="0.00">
                  <c:v>1.4420000000000002</c:v>
                </c:pt>
                <c:pt idx="117" formatCode="0.00">
                  <c:v>1.42675</c:v>
                </c:pt>
                <c:pt idx="118" formatCode="0.00">
                  <c:v>1.48</c:v>
                </c:pt>
                <c:pt idx="119" formatCode="0.00">
                  <c:v>1.3320000000000001</c:v>
                </c:pt>
                <c:pt idx="120" formatCode="0.00">
                  <c:v>1.222</c:v>
                </c:pt>
                <c:pt idx="121" formatCode="0.00">
                  <c:v>1.47275</c:v>
                </c:pt>
                <c:pt idx="122" formatCode="0.00">
                  <c:v>1.8262499999999999</c:v>
                </c:pt>
                <c:pt idx="123" formatCode="0.00">
                  <c:v>1.9300000000000002</c:v>
                </c:pt>
                <c:pt idx="124" formatCode="0.00">
                  <c:v>2.0304999999999995</c:v>
                </c:pt>
                <c:pt idx="125" formatCode="0.00">
                  <c:v>1.9132500000000001</c:v>
                </c:pt>
                <c:pt idx="126" formatCode="0.00">
                  <c:v>1.9557499999999997</c:v>
                </c:pt>
                <c:pt idx="127" formatCode="0.00">
                  <c:v>1.9920000000000002</c:v>
                </c:pt>
                <c:pt idx="128" formatCode="0.00">
                  <c:v>1.9195</c:v>
                </c:pt>
                <c:pt idx="129" formatCode="0.00">
                  <c:v>1.7515000000000001</c:v>
                </c:pt>
                <c:pt idx="130" formatCode="0.00">
                  <c:v>1.68625</c:v>
                </c:pt>
                <c:pt idx="131" formatCode="0.00">
                  <c:v>1.2794999999999999</c:v>
                </c:pt>
                <c:pt idx="132" formatCode="0.00">
                  <c:v>1.1919999999999999</c:v>
                </c:pt>
                <c:pt idx="133" formatCode="0.00">
                  <c:v>1.0782499999999999</c:v>
                </c:pt>
                <c:pt idx="134" formatCode="0.00">
                  <c:v>1.1972499999999999</c:v>
                </c:pt>
                <c:pt idx="135" formatCode="0.00">
                  <c:v>1.3867499999999999</c:v>
                </c:pt>
                <c:pt idx="136" formatCode="0.00">
                  <c:v>1.5389999999999999</c:v>
                </c:pt>
                <c:pt idx="137" formatCode="0.00">
                  <c:v>1.7845000000000002</c:v>
                </c:pt>
                <c:pt idx="138" formatCode="0.00">
                  <c:v>1.7965</c:v>
                </c:pt>
                <c:pt idx="139" formatCode="0.00">
                  <c:v>1.9620000000000002</c:v>
                </c:pt>
                <c:pt idx="140" formatCode="0.00">
                  <c:v>1.7585000000000002</c:v>
                </c:pt>
                <c:pt idx="141" formatCode="0.00">
                  <c:v>1.9357499999999999</c:v>
                </c:pt>
                <c:pt idx="142" formatCode="0.00">
                  <c:v>1.8492500000000001</c:v>
                </c:pt>
                <c:pt idx="143" formatCode="0.00">
                  <c:v>2.1032500000000001</c:v>
                </c:pt>
                <c:pt idx="144" formatCode="0.00">
                  <c:v>2.2277499999999999</c:v>
                </c:pt>
                <c:pt idx="145" formatCode="0.00">
                  <c:v>2.2655000000000003</c:v>
                </c:pt>
                <c:pt idx="146" formatCode="0.00">
                  <c:v>2.1272500000000001</c:v>
                </c:pt>
                <c:pt idx="147" formatCode="0.00">
                  <c:v>1.9132500000000001</c:v>
                </c:pt>
                <c:pt idx="148" formatCode="0.00">
                  <c:v>1.7925</c:v>
                </c:pt>
                <c:pt idx="149" formatCode="0.00">
                  <c:v>1.6665000000000003</c:v>
                </c:pt>
                <c:pt idx="150" formatCode="0.00">
                  <c:v>1.6472500000000001</c:v>
                </c:pt>
                <c:pt idx="151" formatCode="0.00">
                  <c:v>1.5707500000000001</c:v>
                </c:pt>
                <c:pt idx="152" formatCode="0.00">
                  <c:v>1.6187499999999999</c:v>
                </c:pt>
                <c:pt idx="153" formatCode="0.00">
                  <c:v>1.50125</c:v>
                </c:pt>
                <c:pt idx="154" formatCode="0.00">
                  <c:v>1.5175000000000001</c:v>
                </c:pt>
                <c:pt idx="155" formatCode="0.00">
                  <c:v>1.5815000000000003</c:v>
                </c:pt>
                <c:pt idx="156" formatCode="0.00">
                  <c:v>1.5002499999999999</c:v>
                </c:pt>
                <c:pt idx="157" formatCode="0.00">
                  <c:v>1.5962499999999999</c:v>
                </c:pt>
                <c:pt idx="158" formatCode="0.00">
                  <c:v>1.5587500000000003</c:v>
                </c:pt>
                <c:pt idx="159" formatCode="0.00">
                  <c:v>1.5465</c:v>
                </c:pt>
                <c:pt idx="160" formatCode="0.00">
                  <c:v>1.65825</c:v>
                </c:pt>
                <c:pt idx="161" formatCode="0.00">
                  <c:v>1.7280000000000002</c:v>
                </c:pt>
                <c:pt idx="162" formatCode="0.00">
                  <c:v>2.0249999999999999</c:v>
                </c:pt>
                <c:pt idx="163" formatCode="0.00">
                  <c:v>2.3169999999999997</c:v>
                </c:pt>
                <c:pt idx="164" formatCode="0.00">
                  <c:v>2.343</c:v>
                </c:pt>
                <c:pt idx="165" formatCode="0.00">
                  <c:v>2.2839999999999998</c:v>
                </c:pt>
                <c:pt idx="166" formatCode="0.00">
                  <c:v>2.1945000000000001</c:v>
                </c:pt>
                <c:pt idx="167" formatCode="0.00">
                  <c:v>2.0685000000000002</c:v>
                </c:pt>
                <c:pt idx="168" formatCode="0.00">
                  <c:v>1.9714999999999996</c:v>
                </c:pt>
                <c:pt idx="169" formatCode="0.00">
                  <c:v>1.7307499999999998</c:v>
                </c:pt>
                <c:pt idx="170" formatCode="0.00">
                  <c:v>1.5325</c:v>
                </c:pt>
                <c:pt idx="171" formatCode="0.00">
                  <c:v>1.3005</c:v>
                </c:pt>
                <c:pt idx="172" formatCode="0.00">
                  <c:v>0.89574999999999994</c:v>
                </c:pt>
                <c:pt idx="173" formatCode="0.00">
                  <c:v>0.31650000000000006</c:v>
                </c:pt>
                <c:pt idx="174" formatCode="0.00">
                  <c:v>8.6749999999999952E-2</c:v>
                </c:pt>
                <c:pt idx="175" formatCode="0.00">
                  <c:v>0.16575000000000001</c:v>
                </c:pt>
                <c:pt idx="176" formatCode="0.00">
                  <c:v>0.24100000000000002</c:v>
                </c:pt>
                <c:pt idx="177" formatCode="0.00">
                  <c:v>0.50774999999999992</c:v>
                </c:pt>
                <c:pt idx="178" formatCode="0.00">
                  <c:v>0.99949999999999994</c:v>
                </c:pt>
                <c:pt idx="179" formatCode="0.00">
                  <c:v>1.4119999999999999</c:v>
                </c:pt>
                <c:pt idx="180" formatCode="0.00">
                  <c:v>1.7085000000000001</c:v>
                </c:pt>
                <c:pt idx="181" formatCode="0.00">
                  <c:v>1.9990000000000001</c:v>
                </c:pt>
                <c:pt idx="182" formatCode="0.00">
                  <c:v>2.1150000000000002</c:v>
                </c:pt>
                <c:pt idx="183" formatCode="0.00">
                  <c:v>2.2657499999999997</c:v>
                </c:pt>
                <c:pt idx="184" formatCode="0.00">
                  <c:v>2.3152499999999998</c:v>
                </c:pt>
                <c:pt idx="185" formatCode="0.00">
                  <c:v>2.4012500000000001</c:v>
                </c:pt>
                <c:pt idx="186" formatCode="0.00">
                  <c:v>2.5562500000000004</c:v>
                </c:pt>
                <c:pt idx="187" formatCode="0.00">
                  <c:v>2.5619999999999994</c:v>
                </c:pt>
                <c:pt idx="188" formatCode="0.00">
                  <c:v>2.4179999999999997</c:v>
                </c:pt>
                <c:pt idx="189" formatCode="0.00">
                  <c:v>2.3780000000000006</c:v>
                </c:pt>
                <c:pt idx="190" formatCode="0.00">
                  <c:v>2.1662500000000002</c:v>
                </c:pt>
                <c:pt idx="191" formatCode="0.00">
                  <c:v>2.2524999999999999</c:v>
                </c:pt>
                <c:pt idx="192" formatCode="0.00">
                  <c:v>2.3287499999999999</c:v>
                </c:pt>
                <c:pt idx="193" formatCode="0.00">
                  <c:v>2.41</c:v>
                </c:pt>
                <c:pt idx="194" formatCode="0.00">
                  <c:v>2.3585000000000003</c:v>
                </c:pt>
                <c:pt idx="195" formatCode="0.00">
                  <c:v>2.3485000000000005</c:v>
                </c:pt>
                <c:pt idx="196" formatCode="0.00">
                  <c:v>2.4019999999999997</c:v>
                </c:pt>
                <c:pt idx="197" formatCode="0.00">
                  <c:v>2.2312500000000002</c:v>
                </c:pt>
                <c:pt idx="198" formatCode="0.00">
                  <c:v>2.1149999999999998</c:v>
                </c:pt>
                <c:pt idx="199" formatCode="0.00">
                  <c:v>2.0692499999999998</c:v>
                </c:pt>
                <c:pt idx="200" formatCode="0.00">
                  <c:v>1.9075</c:v>
                </c:pt>
                <c:pt idx="201" formatCode="0.00">
                  <c:v>1.8539999999999999</c:v>
                </c:pt>
                <c:pt idx="202" formatCode="0.00">
                  <c:v>1.67475</c:v>
                </c:pt>
                <c:pt idx="203" formatCode="0.00">
                  <c:v>1.391</c:v>
                </c:pt>
                <c:pt idx="204" formatCode="0.00">
                  <c:v>1.3595000000000002</c:v>
                </c:pt>
                <c:pt idx="205" formatCode="0.00">
                  <c:v>1.4994999999999998</c:v>
                </c:pt>
                <c:pt idx="206" formatCode="0.00">
                  <c:v>1.5699999999999998</c:v>
                </c:pt>
                <c:pt idx="207" formatCode="0.00">
                  <c:v>1.5957500000000002</c:v>
                </c:pt>
                <c:pt idx="208" formatCode="0.00">
                  <c:v>1.7122500000000003</c:v>
                </c:pt>
                <c:pt idx="209" formatCode="0.00">
                  <c:v>1.7854999999999996</c:v>
                </c:pt>
                <c:pt idx="210" formatCode="0.00">
                  <c:v>1.7152499999999999</c:v>
                </c:pt>
                <c:pt idx="211" formatCode="0.00">
                  <c:v>1.4677499999999999</c:v>
                </c:pt>
                <c:pt idx="212" formatCode="0.00">
                  <c:v>1.498</c:v>
                </c:pt>
                <c:pt idx="213" formatCode="0.00">
                  <c:v>1.4149999999999998</c:v>
                </c:pt>
                <c:pt idx="214" formatCode="0.00">
                  <c:v>1.597</c:v>
                </c:pt>
                <c:pt idx="215" formatCode="0.00">
                  <c:v>1.4292499999999999</c:v>
                </c:pt>
                <c:pt idx="216" formatCode="0.00">
                  <c:v>1.4569999999999994</c:v>
                </c:pt>
                <c:pt idx="217" formatCode="0.00">
                  <c:v>1.6484999999999996</c:v>
                </c:pt>
                <c:pt idx="218" formatCode="0.00">
                  <c:v>1.5614999999999999</c:v>
                </c:pt>
                <c:pt idx="219" formatCode="0.00">
                  <c:v>1.6264999999999996</c:v>
                </c:pt>
                <c:pt idx="220" formatCode="0.00">
                  <c:v>1.6822499999999998</c:v>
                </c:pt>
                <c:pt idx="221" formatCode="0.00">
                  <c:v>1.7117499999999999</c:v>
                </c:pt>
                <c:pt idx="222" formatCode="0.00">
                  <c:v>1.6977499999999999</c:v>
                </c:pt>
                <c:pt idx="223" formatCode="0.00">
                  <c:v>1.6970000000000003</c:v>
                </c:pt>
                <c:pt idx="224" formatCode="0.00">
                  <c:v>1.4887499999999998</c:v>
                </c:pt>
                <c:pt idx="225" formatCode="0.00">
                  <c:v>1.4742500000000001</c:v>
                </c:pt>
                <c:pt idx="226" formatCode="0.00">
                  <c:v>1.3987499999999997</c:v>
                </c:pt>
                <c:pt idx="227" formatCode="0.00">
                  <c:v>1.46675</c:v>
                </c:pt>
                <c:pt idx="228" formatCode="0.00">
                  <c:v>1.3619999999999999</c:v>
                </c:pt>
                <c:pt idx="229" formatCode="0.00">
                  <c:v>1.5019999999999998</c:v>
                </c:pt>
                <c:pt idx="230" formatCode="0.00">
                  <c:v>1.62575</c:v>
                </c:pt>
                <c:pt idx="231" formatCode="0.00">
                  <c:v>1.5242499999999999</c:v>
                </c:pt>
                <c:pt idx="232" formatCode="0.00">
                  <c:v>1.62625</c:v>
                </c:pt>
                <c:pt idx="233" formatCode="0.00">
                  <c:v>1.5212499999999998</c:v>
                </c:pt>
                <c:pt idx="234" formatCode="0.00">
                  <c:v>1.3987500000000002</c:v>
                </c:pt>
                <c:pt idx="235" formatCode="0.00">
                  <c:v>1.4674999999999998</c:v>
                </c:pt>
                <c:pt idx="236" formatCode="0.00">
                  <c:v>1.6577500000000005</c:v>
                </c:pt>
                <c:pt idx="237" formatCode="0.00">
                  <c:v>1.73875</c:v>
                </c:pt>
                <c:pt idx="238" formatCode="0.00">
                  <c:v>1.843</c:v>
                </c:pt>
                <c:pt idx="239" formatCode="0.00">
                  <c:v>1.8865000000000003</c:v>
                </c:pt>
                <c:pt idx="240" formatCode="0.00">
                  <c:v>1.8110000000000004</c:v>
                </c:pt>
                <c:pt idx="241" formatCode="0.00">
                  <c:v>1.7617499999999999</c:v>
                </c:pt>
                <c:pt idx="242" formatCode="0.00">
                  <c:v>1.7204999999999999</c:v>
                </c:pt>
                <c:pt idx="243" formatCode="0.00">
                  <c:v>1.7765</c:v>
                </c:pt>
                <c:pt idx="244" formatCode="0.00">
                  <c:v>1.764</c:v>
                </c:pt>
                <c:pt idx="245" formatCode="0.00">
                  <c:v>1.8599999999999999</c:v>
                </c:pt>
                <c:pt idx="246" formatCode="0.00">
                  <c:v>1.7777499999999999</c:v>
                </c:pt>
                <c:pt idx="247" formatCode="0.00">
                  <c:v>1.6054999999999999</c:v>
                </c:pt>
                <c:pt idx="248" formatCode="0.00">
                  <c:v>1.548</c:v>
                </c:pt>
                <c:pt idx="249" formatCode="0.00">
                  <c:v>1.6332499999999999</c:v>
                </c:pt>
                <c:pt idx="250" formatCode="0.00">
                  <c:v>1.5947499999999999</c:v>
                </c:pt>
                <c:pt idx="251" formatCode="0.00">
                  <c:v>1.4870000000000001</c:v>
                </c:pt>
                <c:pt idx="252" formatCode="0.00">
                  <c:v>1.39425</c:v>
                </c:pt>
                <c:pt idx="253" formatCode="0.00">
                  <c:v>1.46</c:v>
                </c:pt>
                <c:pt idx="254" formatCode="0.00">
                  <c:v>1.4410000000000003</c:v>
                </c:pt>
                <c:pt idx="255" formatCode="0.00">
                  <c:v>1.4239999999999999</c:v>
                </c:pt>
                <c:pt idx="256" formatCode="0.00">
                  <c:v>1.59975</c:v>
                </c:pt>
                <c:pt idx="257" formatCode="0.00">
                  <c:v>1.6930000000000001</c:v>
                </c:pt>
                <c:pt idx="258" formatCode="0.00">
                  <c:v>1.863</c:v>
                </c:pt>
                <c:pt idx="259" formatCode="0.00">
                  <c:v>2.01125</c:v>
                </c:pt>
                <c:pt idx="260" formatCode="0.00">
                  <c:v>1.8357500000000002</c:v>
                </c:pt>
                <c:pt idx="261" formatCode="0.00">
                  <c:v>1.5905</c:v>
                </c:pt>
                <c:pt idx="262" formatCode="0.00">
                  <c:v>1.6182500000000002</c:v>
                </c:pt>
                <c:pt idx="263" formatCode="0.00">
                  <c:v>1.7239999999999995</c:v>
                </c:pt>
                <c:pt idx="264" formatCode="0.00">
                  <c:v>1.7217500000000001</c:v>
                </c:pt>
                <c:pt idx="265" formatCode="0.00">
                  <c:v>1.861</c:v>
                </c:pt>
                <c:pt idx="266" formatCode="0.00">
                  <c:v>1.9619999999999997</c:v>
                </c:pt>
                <c:pt idx="267" formatCode="0.00">
                  <c:v>1.7195</c:v>
                </c:pt>
                <c:pt idx="268" formatCode="0.00">
                  <c:v>1.55975</c:v>
                </c:pt>
                <c:pt idx="269" formatCode="0.00">
                  <c:v>1.5942499999999999</c:v>
                </c:pt>
                <c:pt idx="270" formatCode="0.00">
                  <c:v>1.5655000000000003</c:v>
                </c:pt>
                <c:pt idx="271" formatCode="0.00">
                  <c:v>1.45</c:v>
                </c:pt>
                <c:pt idx="272" formatCode="0.00">
                  <c:v>1.3260000000000001</c:v>
                </c:pt>
                <c:pt idx="273" formatCode="0.00">
                  <c:v>1.0902499999999997</c:v>
                </c:pt>
                <c:pt idx="274" formatCode="0.00">
                  <c:v>0.91225000000000001</c:v>
                </c:pt>
                <c:pt idx="275" formatCode="0.00">
                  <c:v>0.96500000000000008</c:v>
                </c:pt>
                <c:pt idx="276" formatCode="0.00">
                  <c:v>0.97925000000000006</c:v>
                </c:pt>
                <c:pt idx="277" formatCode="0.00">
                  <c:v>1.131</c:v>
                </c:pt>
                <c:pt idx="278" formatCode="0.00">
                  <c:v>1.2362500000000001</c:v>
                </c:pt>
                <c:pt idx="279" formatCode="0.00">
                  <c:v>1.30375</c:v>
                </c:pt>
                <c:pt idx="280" formatCode="0.00">
                  <c:v>1.3055000000000001</c:v>
                </c:pt>
                <c:pt idx="281" formatCode="0.00">
                  <c:v>1.4602500000000003</c:v>
                </c:pt>
                <c:pt idx="282" formatCode="0.00">
                  <c:v>1.3675000000000002</c:v>
                </c:pt>
                <c:pt idx="283" formatCode="0.00">
                  <c:v>1.1947499999999998</c:v>
                </c:pt>
                <c:pt idx="284" formatCode="0.00">
                  <c:v>1.0262499999999999</c:v>
                </c:pt>
                <c:pt idx="285" formatCode="0.00">
                  <c:v>1.0210000000000001</c:v>
                </c:pt>
                <c:pt idx="286" formatCode="0.00">
                  <c:v>1.0927500000000001</c:v>
                </c:pt>
                <c:pt idx="287" formatCode="0.00">
                  <c:v>1.1535</c:v>
                </c:pt>
                <c:pt idx="288" formatCode="0.00">
                  <c:v>1.1567500000000002</c:v>
                </c:pt>
                <c:pt idx="289" formatCode="0.00">
                  <c:v>1.3465000000000003</c:v>
                </c:pt>
                <c:pt idx="290" formatCode="0.00">
                  <c:v>1.4217500000000001</c:v>
                </c:pt>
                <c:pt idx="291" formatCode="0.00">
                  <c:v>1.2722500000000001</c:v>
                </c:pt>
                <c:pt idx="292" formatCode="0.00">
                  <c:v>1.35175</c:v>
                </c:pt>
                <c:pt idx="293" formatCode="0.00">
                  <c:v>1.4402499999999998</c:v>
                </c:pt>
                <c:pt idx="294" formatCode="0.00">
                  <c:v>1.6130000000000002</c:v>
                </c:pt>
                <c:pt idx="295" formatCode="0.00">
                  <c:v>1.5495000000000001</c:v>
                </c:pt>
                <c:pt idx="296" formatCode="0.00">
                  <c:v>1.6527499999999999</c:v>
                </c:pt>
                <c:pt idx="297" formatCode="0.00">
                  <c:v>1.51475</c:v>
                </c:pt>
                <c:pt idx="298" formatCode="0.00">
                  <c:v>1.4689999999999999</c:v>
                </c:pt>
                <c:pt idx="299" formatCode="0.00">
                  <c:v>1.4317500000000001</c:v>
                </c:pt>
                <c:pt idx="300" formatCode="0.00">
                  <c:v>1.49925</c:v>
                </c:pt>
                <c:pt idx="301" formatCode="0.00">
                  <c:v>1.3494999999999999</c:v>
                </c:pt>
                <c:pt idx="302" formatCode="0.00">
                  <c:v>1.3447499999999999</c:v>
                </c:pt>
                <c:pt idx="303" formatCode="0.00">
                  <c:v>1.2685</c:v>
                </c:pt>
                <c:pt idx="304" formatCode="0.00">
                  <c:v>1.121</c:v>
                </c:pt>
                <c:pt idx="305" formatCode="0.00">
                  <c:v>1.1812499999999999</c:v>
                </c:pt>
                <c:pt idx="306" formatCode="0.00">
                  <c:v>1.2885</c:v>
                </c:pt>
                <c:pt idx="307" formatCode="0.00">
                  <c:v>1.44225</c:v>
                </c:pt>
                <c:pt idx="308" formatCode="0.00">
                  <c:v>1.3210000000000002</c:v>
                </c:pt>
                <c:pt idx="309" formatCode="0.00">
                  <c:v>1.2455000000000001</c:v>
                </c:pt>
                <c:pt idx="310" formatCode="0.00">
                  <c:v>1.16425</c:v>
                </c:pt>
                <c:pt idx="311" formatCode="0.00">
                  <c:v>1.0812499999999998</c:v>
                </c:pt>
                <c:pt idx="312" formatCode="0.00">
                  <c:v>1.1492499999999999</c:v>
                </c:pt>
                <c:pt idx="313" formatCode="0.00">
                  <c:v>1.07975</c:v>
                </c:pt>
                <c:pt idx="314" formatCode="0.00">
                  <c:v>1.1597500000000001</c:v>
                </c:pt>
                <c:pt idx="315" formatCode="0.00">
                  <c:v>1.2284999999999999</c:v>
                </c:pt>
                <c:pt idx="316" formatCode="0.00">
                  <c:v>1.3995</c:v>
                </c:pt>
                <c:pt idx="317" formatCode="0.00">
                  <c:v>1.6580000000000001</c:v>
                </c:pt>
                <c:pt idx="318" formatCode="0.00">
                  <c:v>1.7315000000000005</c:v>
                </c:pt>
                <c:pt idx="319" formatCode="0.00">
                  <c:v>1.613</c:v>
                </c:pt>
                <c:pt idx="320" formatCode="0.00">
                  <c:v>1.3607499999999999</c:v>
                </c:pt>
                <c:pt idx="321" formatCode="0.00">
                  <c:v>1.2685000000000002</c:v>
                </c:pt>
                <c:pt idx="322" formatCode="0.00">
                  <c:v>1.2137499999999997</c:v>
                </c:pt>
                <c:pt idx="323" formatCode="0.00">
                  <c:v>1.22725</c:v>
                </c:pt>
                <c:pt idx="324" formatCode="0.00">
                  <c:v>1.1520000000000001</c:v>
                </c:pt>
                <c:pt idx="325" formatCode="0.00">
                  <c:v>1.4072499999999999</c:v>
                </c:pt>
                <c:pt idx="326" formatCode="0.00">
                  <c:v>1.3454999999999999</c:v>
                </c:pt>
                <c:pt idx="327" formatCode="0.00">
                  <c:v>1.2644999999999997</c:v>
                </c:pt>
                <c:pt idx="328" formatCode="0.00">
                  <c:v>1.2174999999999998</c:v>
                </c:pt>
                <c:pt idx="329" formatCode="0.00">
                  <c:v>1.2157500000000001</c:v>
                </c:pt>
                <c:pt idx="330" formatCode="0.00">
                  <c:v>1.47925</c:v>
                </c:pt>
                <c:pt idx="331" formatCode="0.00">
                  <c:v>1.2580000000000002</c:v>
                </c:pt>
                <c:pt idx="332" formatCode="0.00">
                  <c:v>1.2970000000000002</c:v>
                </c:pt>
                <c:pt idx="333" formatCode="0.00">
                  <c:v>1.32175</c:v>
                </c:pt>
                <c:pt idx="334" formatCode="0.00">
                  <c:v>1.444</c:v>
                </c:pt>
                <c:pt idx="335" formatCode="0.00">
                  <c:v>1.5965000000000003</c:v>
                </c:pt>
                <c:pt idx="336" formatCode="0.00">
                  <c:v>1.4805000000000001</c:v>
                </c:pt>
                <c:pt idx="337" formatCode="0.00">
                  <c:v>1.55725</c:v>
                </c:pt>
                <c:pt idx="338" formatCode="0.00">
                  <c:v>1.4570000000000001</c:v>
                </c:pt>
                <c:pt idx="339" formatCode="0.00">
                  <c:v>1.1327500000000001</c:v>
                </c:pt>
                <c:pt idx="340" formatCode="0.00">
                  <c:v>0.99025000000000019</c:v>
                </c:pt>
                <c:pt idx="341" formatCode="0.00">
                  <c:v>0.86225000000000007</c:v>
                </c:pt>
                <c:pt idx="342" formatCode="0.00">
                  <c:v>0.90299999999999991</c:v>
                </c:pt>
                <c:pt idx="343" formatCode="0.00">
                  <c:v>0.90199999999999991</c:v>
                </c:pt>
                <c:pt idx="344" formatCode="0.00">
                  <c:v>0.9537500000000001</c:v>
                </c:pt>
                <c:pt idx="345" formatCode="0.00">
                  <c:v>0.98025000000000007</c:v>
                </c:pt>
                <c:pt idx="346" formatCode="0.00">
                  <c:v>1.04575</c:v>
                </c:pt>
                <c:pt idx="347" formatCode="0.00">
                  <c:v>1.25325</c:v>
                </c:pt>
                <c:pt idx="348" formatCode="0.00">
                  <c:v>1.2447499999999998</c:v>
                </c:pt>
                <c:pt idx="349" formatCode="0.00">
                  <c:v>1.0827500000000001</c:v>
                </c:pt>
                <c:pt idx="350" formatCode="0.00">
                  <c:v>1.0685</c:v>
                </c:pt>
                <c:pt idx="351" formatCode="0.00">
                  <c:v>1.0297500000000004</c:v>
                </c:pt>
                <c:pt idx="352" formatCode="0.00">
                  <c:v>1.04175</c:v>
                </c:pt>
                <c:pt idx="353" formatCode="0.00">
                  <c:v>1.0482499999999999</c:v>
                </c:pt>
                <c:pt idx="354" formatCode="0.00">
                  <c:v>1.1312499999999999</c:v>
                </c:pt>
                <c:pt idx="355" formatCode="0.00">
                  <c:v>1.1205000000000001</c:v>
                </c:pt>
                <c:pt idx="356" formatCode="0.00">
                  <c:v>0.91349999999999998</c:v>
                </c:pt>
                <c:pt idx="357" formatCode="0.00">
                  <c:v>0.72550000000000003</c:v>
                </c:pt>
                <c:pt idx="358" formatCode="0.00">
                  <c:v>0.9265000000000001</c:v>
                </c:pt>
                <c:pt idx="359" formatCode="0.00">
                  <c:v>0.80299999999999994</c:v>
                </c:pt>
                <c:pt idx="360" formatCode="0.00">
                  <c:v>0.94324999999999992</c:v>
                </c:pt>
                <c:pt idx="361" formatCode="0.00">
                  <c:v>0.99649999999999994</c:v>
                </c:pt>
                <c:pt idx="362" formatCode="0.00">
                  <c:v>0.98950000000000016</c:v>
                </c:pt>
                <c:pt idx="363" formatCode="0.00">
                  <c:v>0.99449999999999983</c:v>
                </c:pt>
                <c:pt idx="364" formatCode="0.00">
                  <c:v>0.92649999999999988</c:v>
                </c:pt>
                <c:pt idx="365" formatCode="0.00">
                  <c:v>0.73750000000000004</c:v>
                </c:pt>
                <c:pt idx="366" formatCode="0.00">
                  <c:v>0.61650000000000005</c:v>
                </c:pt>
                <c:pt idx="367" formatCode="0.00">
                  <c:v>0.48175000000000001</c:v>
                </c:pt>
                <c:pt idx="368" formatCode="0.00">
                  <c:v>0.41649999999999998</c:v>
                </c:pt>
                <c:pt idx="369" formatCode="0.00">
                  <c:v>0.39</c:v>
                </c:pt>
                <c:pt idx="370" formatCode="0.00">
                  <c:v>0.42250000000000004</c:v>
                </c:pt>
                <c:pt idx="371" formatCode="0.00">
                  <c:v>0.62074999999999991</c:v>
                </c:pt>
                <c:pt idx="372" formatCode="0.00">
                  <c:v>0.99625000000000008</c:v>
                </c:pt>
                <c:pt idx="373" formatCode="0.00">
                  <c:v>1.0874999999999999</c:v>
                </c:pt>
                <c:pt idx="374" formatCode="0.00">
                  <c:v>1.3505</c:v>
                </c:pt>
                <c:pt idx="375" formatCode="0.00">
                  <c:v>1.5049999999999999</c:v>
                </c:pt>
                <c:pt idx="376" formatCode="0.00">
                  <c:v>1.3820000000000001</c:v>
                </c:pt>
                <c:pt idx="377" formatCode="0.00">
                  <c:v>1.0727499999999999</c:v>
                </c:pt>
                <c:pt idx="378" formatCode="0.00">
                  <c:v>0.97100000000000009</c:v>
                </c:pt>
                <c:pt idx="379" formatCode="0.00">
                  <c:v>0.94149999999999989</c:v>
                </c:pt>
                <c:pt idx="380" formatCode="0.00">
                  <c:v>1.0162499999999999</c:v>
                </c:pt>
                <c:pt idx="381" formatCode="0.00">
                  <c:v>0.9375</c:v>
                </c:pt>
                <c:pt idx="382" formatCode="0.00">
                  <c:v>0.76724999999999999</c:v>
                </c:pt>
                <c:pt idx="383" formatCode="0.00">
                  <c:v>0.69500000000000006</c:v>
                </c:pt>
                <c:pt idx="384" formatCode="0.00">
                  <c:v>0.68250000000000011</c:v>
                </c:pt>
                <c:pt idx="385" formatCode="0.00">
                  <c:v>0.76775000000000004</c:v>
                </c:pt>
                <c:pt idx="386" formatCode="0.00">
                  <c:v>0.82475000000000009</c:v>
                </c:pt>
                <c:pt idx="387" formatCode="0.00">
                  <c:v>0.87249999999999994</c:v>
                </c:pt>
                <c:pt idx="388" formatCode="0.00">
                  <c:v>0.89350000000000007</c:v>
                </c:pt>
                <c:pt idx="389" formatCode="0.00">
                  <c:v>0.85775000000000023</c:v>
                </c:pt>
                <c:pt idx="390" formatCode="0.00">
                  <c:v>0.75750000000000006</c:v>
                </c:pt>
                <c:pt idx="391" formatCode="0.00">
                  <c:v>0.48324999999999996</c:v>
                </c:pt>
                <c:pt idx="392" formatCode="0.00">
                  <c:v>0.33700000000000008</c:v>
                </c:pt>
                <c:pt idx="393" formatCode="0.00">
                  <c:v>0.22500000000000001</c:v>
                </c:pt>
                <c:pt idx="394" formatCode="0.00">
                  <c:v>0.47624999999999995</c:v>
                </c:pt>
                <c:pt idx="395" formatCode="0.00">
                  <c:v>0.42449999999999993</c:v>
                </c:pt>
                <c:pt idx="396" formatCode="0.00">
                  <c:v>0.48575000000000002</c:v>
                </c:pt>
                <c:pt idx="397" formatCode="0.00">
                  <c:v>0.67249999999999999</c:v>
                </c:pt>
                <c:pt idx="398" formatCode="0.00">
                  <c:v>0.87375000000000003</c:v>
                </c:pt>
                <c:pt idx="399" formatCode="0.00">
                  <c:v>0.86475000000000013</c:v>
                </c:pt>
                <c:pt idx="400" formatCode="0.00">
                  <c:v>0.89924999999999999</c:v>
                </c:pt>
                <c:pt idx="401" formatCode="0.00">
                  <c:v>0.8115</c:v>
                </c:pt>
                <c:pt idx="402" formatCode="0.00">
                  <c:v>0.65374999999999994</c:v>
                </c:pt>
                <c:pt idx="403" formatCode="0.00">
                  <c:v>0.45400000000000007</c:v>
                </c:pt>
                <c:pt idx="404" formatCode="0.00">
                  <c:v>0.36</c:v>
                </c:pt>
                <c:pt idx="405" formatCode="0.00">
                  <c:v>0.47149999999999992</c:v>
                </c:pt>
                <c:pt idx="406" formatCode="0.00">
                  <c:v>0.50350000000000006</c:v>
                </c:pt>
                <c:pt idx="407" formatCode="0.00">
                  <c:v>0.50649999999999984</c:v>
                </c:pt>
                <c:pt idx="408" formatCode="0.00">
                  <c:v>0.58174999999999999</c:v>
                </c:pt>
                <c:pt idx="409" formatCode="0.00">
                  <c:v>0.62674999999999992</c:v>
                </c:pt>
                <c:pt idx="410" formatCode="0.00">
                  <c:v>0.67599999999999993</c:v>
                </c:pt>
                <c:pt idx="411" formatCode="0.00">
                  <c:v>0.80600000000000005</c:v>
                </c:pt>
                <c:pt idx="412" formatCode="0.00">
                  <c:v>0.77750000000000008</c:v>
                </c:pt>
                <c:pt idx="413" formatCode="0.00">
                  <c:v>0.58500000000000008</c:v>
                </c:pt>
                <c:pt idx="414" formatCode="0.00">
                  <c:v>0.58825000000000005</c:v>
                </c:pt>
                <c:pt idx="415" formatCode="0.00">
                  <c:v>0.31200000000000006</c:v>
                </c:pt>
                <c:pt idx="416" formatCode="0.00">
                  <c:v>0.45925000000000005</c:v>
                </c:pt>
                <c:pt idx="417" formatCode="0.00">
                  <c:v>0.40150000000000008</c:v>
                </c:pt>
                <c:pt idx="418" formatCode="0.00">
                  <c:v>0.54275000000000007</c:v>
                </c:pt>
                <c:pt idx="419" formatCode="0.00">
                  <c:v>0.55850000000000011</c:v>
                </c:pt>
                <c:pt idx="420" formatCode="0.00">
                  <c:v>0.74525000000000019</c:v>
                </c:pt>
                <c:pt idx="421" formatCode="0.00">
                  <c:v>0.71875000000000011</c:v>
                </c:pt>
                <c:pt idx="422" formatCode="0.00">
                  <c:v>0.68574999999999997</c:v>
                </c:pt>
                <c:pt idx="423" formatCode="0.00">
                  <c:v>0.78349999999999986</c:v>
                </c:pt>
                <c:pt idx="424" formatCode="0.00">
                  <c:v>0.79549999999999998</c:v>
                </c:pt>
                <c:pt idx="425" formatCode="0.00">
                  <c:v>0.86075000000000002</c:v>
                </c:pt>
                <c:pt idx="426" formatCode="0.00">
                  <c:v>0.70274999999999999</c:v>
                </c:pt>
                <c:pt idx="427" formatCode="0.00">
                  <c:v>0.53350000000000009</c:v>
                </c:pt>
                <c:pt idx="428" formatCode="0.00">
                  <c:v>0.35425000000000001</c:v>
                </c:pt>
                <c:pt idx="429" formatCode="0.00">
                  <c:v>0.34375</c:v>
                </c:pt>
                <c:pt idx="430" formatCode="0.00">
                  <c:v>0.36025000000000001</c:v>
                </c:pt>
                <c:pt idx="431" formatCode="0.00">
                  <c:v>0.59350000000000003</c:v>
                </c:pt>
                <c:pt idx="432" formatCode="0.00">
                  <c:v>0.47624999999999995</c:v>
                </c:pt>
                <c:pt idx="433" formatCode="0.00">
                  <c:v>0.81474999999999986</c:v>
                </c:pt>
                <c:pt idx="434" formatCode="0.00">
                  <c:v>0.73624999999999985</c:v>
                </c:pt>
                <c:pt idx="435" formatCode="0.00">
                  <c:v>0.70399999999999996</c:v>
                </c:pt>
                <c:pt idx="436" formatCode="0.00">
                  <c:v>0.98650000000000004</c:v>
                </c:pt>
                <c:pt idx="437" formatCode="0.00">
                  <c:v>0.57050000000000001</c:v>
                </c:pt>
                <c:pt idx="438" formatCode="0.00">
                  <c:v>0.58850000000000002</c:v>
                </c:pt>
                <c:pt idx="439" formatCode="0.00">
                  <c:v>0.57050000000000001</c:v>
                </c:pt>
                <c:pt idx="440" formatCode="0.00">
                  <c:v>0.46975000000000017</c:v>
                </c:pt>
                <c:pt idx="441" formatCode="0.00">
                  <c:v>0.33199999999999996</c:v>
                </c:pt>
                <c:pt idx="442" formatCode="0.00">
                  <c:v>0.21775000000000003</c:v>
                </c:pt>
                <c:pt idx="443" formatCode="0.00">
                  <c:v>0.20125000000000001</c:v>
                </c:pt>
                <c:pt idx="444" formatCode="0.00">
                  <c:v>0.16349999999999998</c:v>
                </c:pt>
                <c:pt idx="445" formatCode="0.00">
                  <c:v>0.26424999999999998</c:v>
                </c:pt>
                <c:pt idx="446" formatCode="0.00">
                  <c:v>0.44849999999999995</c:v>
                </c:pt>
                <c:pt idx="447" formatCode="0.00">
                  <c:v>0.40449999999999997</c:v>
                </c:pt>
                <c:pt idx="448" formatCode="0.00">
                  <c:v>7.8749999999999959E-2</c:v>
                </c:pt>
                <c:pt idx="449" formatCode="0.00">
                  <c:v>-0.11149999999999997</c:v>
                </c:pt>
                <c:pt idx="450" formatCode="0.00">
                  <c:v>-0.1125</c:v>
                </c:pt>
                <c:pt idx="451" formatCode="0.00">
                  <c:v>-0.24499999999999997</c:v>
                </c:pt>
                <c:pt idx="452" formatCode="0.00">
                  <c:v>-0.12350000000000003</c:v>
                </c:pt>
                <c:pt idx="453" formatCode="0.00">
                  <c:v>-0.28674999999999995</c:v>
                </c:pt>
                <c:pt idx="454" formatCode="0.00">
                  <c:v>3.450000000000001E-2</c:v>
                </c:pt>
                <c:pt idx="455" formatCode="0.00">
                  <c:v>0.31975000000000003</c:v>
                </c:pt>
                <c:pt idx="456" formatCode="0.00">
                  <c:v>0.44175000000000003</c:v>
                </c:pt>
                <c:pt idx="457" formatCode="0.00">
                  <c:v>0.48075000000000001</c:v>
                </c:pt>
                <c:pt idx="458" formatCode="0.00">
                  <c:v>0.47575000000000001</c:v>
                </c:pt>
                <c:pt idx="459" formatCode="0.00">
                  <c:v>0.22200000000000006</c:v>
                </c:pt>
                <c:pt idx="460" formatCode="0.00">
                  <c:v>3.2999999999999988E-2</c:v>
                </c:pt>
                <c:pt idx="461" formatCode="0.00">
                  <c:v>0.20800000000000002</c:v>
                </c:pt>
                <c:pt idx="462" formatCode="0.00">
                  <c:v>0.25549999999999995</c:v>
                </c:pt>
                <c:pt idx="463" formatCode="0.00">
                  <c:v>0.40325</c:v>
                </c:pt>
                <c:pt idx="464" formatCode="0.00">
                  <c:v>0.26350000000000001</c:v>
                </c:pt>
                <c:pt idx="465" formatCode="0.00">
                  <c:v>0.32700000000000007</c:v>
                </c:pt>
                <c:pt idx="466" formatCode="0.00">
                  <c:v>0.13549999999999998</c:v>
                </c:pt>
                <c:pt idx="467" formatCode="0.00">
                  <c:v>4.9999999999999989E-2</c:v>
                </c:pt>
                <c:pt idx="468" formatCode="0.00">
                  <c:v>-0.32074999999999998</c:v>
                </c:pt>
                <c:pt idx="469" formatCode="0.00">
                  <c:v>-0.40874999999999995</c:v>
                </c:pt>
                <c:pt idx="470" formatCode="0.00">
                  <c:v>-0.44950000000000001</c:v>
                </c:pt>
                <c:pt idx="471" formatCode="0.00">
                  <c:v>-0.52524999999999999</c:v>
                </c:pt>
                <c:pt idx="472" formatCode="0.00">
                  <c:v>-0.47300000000000003</c:v>
                </c:pt>
                <c:pt idx="473" formatCode="0.00">
                  <c:v>-0.48324999999999996</c:v>
                </c:pt>
                <c:pt idx="474" formatCode="0.00">
                  <c:v>-0.40749999999999992</c:v>
                </c:pt>
                <c:pt idx="475" formatCode="0.00">
                  <c:v>-0.33100000000000007</c:v>
                </c:pt>
                <c:pt idx="476" formatCode="0.00">
                  <c:v>-5.2500000000000005E-2</c:v>
                </c:pt>
                <c:pt idx="477" formatCode="0.00">
                  <c:v>6.2500000000000014E-2</c:v>
                </c:pt>
                <c:pt idx="478" formatCode="0.00">
                  <c:v>1.3000000000000012E-2</c:v>
                </c:pt>
                <c:pt idx="479" formatCode="0.00">
                  <c:v>0.14774999999999999</c:v>
                </c:pt>
                <c:pt idx="480" formatCode="0.00">
                  <c:v>0.29425000000000001</c:v>
                </c:pt>
                <c:pt idx="481" formatCode="0.00">
                  <c:v>0.29949999999999999</c:v>
                </c:pt>
                <c:pt idx="482" formatCode="0.00">
                  <c:v>0.35524999999999995</c:v>
                </c:pt>
                <c:pt idx="483" formatCode="0.00">
                  <c:v>0.49999999999999989</c:v>
                </c:pt>
                <c:pt idx="484" formatCode="0.00">
                  <c:v>8.6250000000000007E-2</c:v>
                </c:pt>
                <c:pt idx="485" formatCode="0.00">
                  <c:v>-0.21800000000000003</c:v>
                </c:pt>
                <c:pt idx="486" formatCode="0.00">
                  <c:v>-0.45650000000000013</c:v>
                </c:pt>
                <c:pt idx="487" formatCode="0.00">
                  <c:v>-0.38774999999999998</c:v>
                </c:pt>
                <c:pt idx="488" formatCode="0.00">
                  <c:v>-0.25850000000000001</c:v>
                </c:pt>
                <c:pt idx="489" formatCode="0.00">
                  <c:v>-0.20024999999999998</c:v>
                </c:pt>
                <c:pt idx="490" formatCode="0.00">
                  <c:v>-0.11600000000000003</c:v>
                </c:pt>
                <c:pt idx="491" formatCode="0.00">
                  <c:v>-6.2500000000000056E-3</c:v>
                </c:pt>
                <c:pt idx="492" formatCode="0.00">
                  <c:v>-6.4250000000000002E-2</c:v>
                </c:pt>
                <c:pt idx="493" formatCode="0.00">
                  <c:v>-7.325000000000001E-2</c:v>
                </c:pt>
                <c:pt idx="494" formatCode="0.00">
                  <c:v>-0.13575000000000004</c:v>
                </c:pt>
                <c:pt idx="495" formatCode="0.00">
                  <c:v>-0.17975000000000002</c:v>
                </c:pt>
                <c:pt idx="496" formatCode="0.00">
                  <c:v>-0.121</c:v>
                </c:pt>
                <c:pt idx="497" formatCode="0.00">
                  <c:v>-6.275E-2</c:v>
                </c:pt>
                <c:pt idx="498" formatCode="0.00">
                  <c:v>1.1000000000000006E-2</c:v>
                </c:pt>
                <c:pt idx="499" formatCode="0.00">
                  <c:v>-2.8749999999999977E-2</c:v>
                </c:pt>
                <c:pt idx="500" formatCode="0.00">
                  <c:v>0.17774999999999999</c:v>
                </c:pt>
                <c:pt idx="501" formatCode="0.00">
                  <c:v>0.16699999999999998</c:v>
                </c:pt>
                <c:pt idx="502" formatCode="0.00">
                  <c:v>0.22175000000000003</c:v>
                </c:pt>
                <c:pt idx="503" formatCode="0.00">
                  <c:v>0.26250000000000001</c:v>
                </c:pt>
                <c:pt idx="504" formatCode="0.00">
                  <c:v>0.35025000000000006</c:v>
                </c:pt>
                <c:pt idx="505" formatCode="0.00">
                  <c:v>0.46250000000000002</c:v>
                </c:pt>
                <c:pt idx="506" formatCode="0.00">
                  <c:v>0.30674999999999997</c:v>
                </c:pt>
                <c:pt idx="507" formatCode="0.00">
                  <c:v>7.2749999999999967E-2</c:v>
                </c:pt>
                <c:pt idx="508" formatCode="0.00">
                  <c:v>-0.21274999999999999</c:v>
                </c:pt>
                <c:pt idx="509" formatCode="0.00">
                  <c:v>-0.14874999999999999</c:v>
                </c:pt>
                <c:pt idx="510" formatCode="0.00">
                  <c:v>-0.26500000000000001</c:v>
                </c:pt>
                <c:pt idx="511" formatCode="0.00">
                  <c:v>-0.27224999999999999</c:v>
                </c:pt>
                <c:pt idx="512" formatCode="0.00">
                  <c:v>-0.32700000000000001</c:v>
                </c:pt>
                <c:pt idx="513" formatCode="0.00">
                  <c:v>-0.42449999999999993</c:v>
                </c:pt>
                <c:pt idx="514" formatCode="0.00">
                  <c:v>-0.40250000000000002</c:v>
                </c:pt>
                <c:pt idx="515" formatCode="0.00">
                  <c:v>-0.44325000000000003</c:v>
                </c:pt>
                <c:pt idx="516" formatCode="0.00">
                  <c:v>-0.4772499999999999</c:v>
                </c:pt>
                <c:pt idx="517" formatCode="0.00">
                  <c:v>-0.34150000000000003</c:v>
                </c:pt>
                <c:pt idx="518" formatCode="0.00">
                  <c:v>-0.15225</c:v>
                </c:pt>
                <c:pt idx="519" formatCode="0.00">
                  <c:v>-0.11774999999999999</c:v>
                </c:pt>
                <c:pt idx="520" formatCode="0.00">
                  <c:v>-0.17275000000000001</c:v>
                </c:pt>
                <c:pt idx="521" formatCode="0.00">
                  <c:v>-0.20200000000000004</c:v>
                </c:pt>
                <c:pt idx="522" formatCode="0.00">
                  <c:v>-2.2499999999999838E-3</c:v>
                </c:pt>
                <c:pt idx="523" formatCode="0.00">
                  <c:v>-0.27549999999999997</c:v>
                </c:pt>
                <c:pt idx="524" formatCode="0.00">
                  <c:v>-0.27649999999999997</c:v>
                </c:pt>
                <c:pt idx="525" formatCode="0.00">
                  <c:v>-6.6500000000000017E-2</c:v>
                </c:pt>
                <c:pt idx="526" formatCode="0.00">
                  <c:v>-5.1500000000000011E-2</c:v>
                </c:pt>
                <c:pt idx="527" formatCode="0.00">
                  <c:v>0.17625000000000005</c:v>
                </c:pt>
                <c:pt idx="528" formatCode="0.00">
                  <c:v>0.22100000000000003</c:v>
                </c:pt>
                <c:pt idx="529" formatCode="0.00">
                  <c:v>6.1000000000000013E-2</c:v>
                </c:pt>
                <c:pt idx="530" formatCode="0.00">
                  <c:v>-0.11850000000000002</c:v>
                </c:pt>
                <c:pt idx="531" formatCode="0.00">
                  <c:v>1.125000000000001E-2</c:v>
                </c:pt>
                <c:pt idx="532" formatCode="0.00">
                  <c:v>-7.4999999999999997E-2</c:v>
                </c:pt>
                <c:pt idx="533" formatCode="0.00">
                  <c:v>-6.2249999999999986E-2</c:v>
                </c:pt>
                <c:pt idx="534" formatCode="0.00">
                  <c:v>-0.26374999999999998</c:v>
                </c:pt>
                <c:pt idx="535" formatCode="0.00">
                  <c:v>-0.50475000000000003</c:v>
                </c:pt>
                <c:pt idx="536" formatCode="0.00">
                  <c:v>-0.50974999999999993</c:v>
                </c:pt>
                <c:pt idx="537" formatCode="0.00">
                  <c:v>-0.68025000000000002</c:v>
                </c:pt>
                <c:pt idx="538" formatCode="0.00">
                  <c:v>-0.79850000000000021</c:v>
                </c:pt>
                <c:pt idx="539" formatCode="0.00">
                  <c:v>-0.78149999999999997</c:v>
                </c:pt>
                <c:pt idx="540" formatCode="0.00">
                  <c:v>-0.72275</c:v>
                </c:pt>
                <c:pt idx="541" formatCode="0.00">
                  <c:v>-0.33700000000000002</c:v>
                </c:pt>
                <c:pt idx="542" formatCode="0.00">
                  <c:v>-0.33150000000000002</c:v>
                </c:pt>
                <c:pt idx="543" formatCode="0.00">
                  <c:v>-0.32650000000000001</c:v>
                </c:pt>
                <c:pt idx="544" formatCode="0.00">
                  <c:v>-0.38124999999999998</c:v>
                </c:pt>
                <c:pt idx="545" formatCode="0.00">
                  <c:v>-0.36475000000000002</c:v>
                </c:pt>
                <c:pt idx="546" formatCode="0.00">
                  <c:v>-0.55100000000000005</c:v>
                </c:pt>
                <c:pt idx="547" formatCode="0.00">
                  <c:v>-0.7975000000000001</c:v>
                </c:pt>
                <c:pt idx="548" formatCode="0.00">
                  <c:v>-0.82699999999999996</c:v>
                </c:pt>
                <c:pt idx="549" formatCode="0.00">
                  <c:v>-0.78025</c:v>
                </c:pt>
                <c:pt idx="550" formatCode="0.00">
                  <c:v>-0.56674999999999998</c:v>
                </c:pt>
                <c:pt idx="551" formatCode="0.00">
                  <c:v>-0.64175000000000004</c:v>
                </c:pt>
                <c:pt idx="552" formatCode="0.00">
                  <c:v>-0.73874999999999991</c:v>
                </c:pt>
                <c:pt idx="553" formatCode="0.00">
                  <c:v>-0.61024999999999996</c:v>
                </c:pt>
                <c:pt idx="554" formatCode="0.00">
                  <c:v>-0.38200000000000001</c:v>
                </c:pt>
                <c:pt idx="555" formatCode="0.00">
                  <c:v>-0.35925000000000001</c:v>
                </c:pt>
                <c:pt idx="556" formatCode="0.00">
                  <c:v>-0.49249999999999988</c:v>
                </c:pt>
                <c:pt idx="557" formatCode="0.00">
                  <c:v>-0.34775</c:v>
                </c:pt>
                <c:pt idx="558" formatCode="0.00">
                  <c:v>-0.64050000000000007</c:v>
                </c:pt>
                <c:pt idx="559" formatCode="0.00">
                  <c:v>-0.77849999999999997</c:v>
                </c:pt>
                <c:pt idx="560" formatCode="0.00">
                  <c:v>-1.0167499999999998</c:v>
                </c:pt>
                <c:pt idx="561" formatCode="0.00">
                  <c:v>-0.82650000000000001</c:v>
                </c:pt>
                <c:pt idx="562" formatCode="0.00">
                  <c:v>-0.82650000000000001</c:v>
                </c:pt>
                <c:pt idx="563" formatCode="0.00">
                  <c:v>-0.98599999999999999</c:v>
                </c:pt>
                <c:pt idx="564" formatCode="0.00">
                  <c:v>-0.82324999999999982</c:v>
                </c:pt>
                <c:pt idx="565" formatCode="0.00">
                  <c:v>-0.94675000000000009</c:v>
                </c:pt>
                <c:pt idx="566" formatCode="0.00">
                  <c:v>-0.93624999999999992</c:v>
                </c:pt>
                <c:pt idx="567" formatCode="0.00">
                  <c:v>-1.0459999999999998</c:v>
                </c:pt>
                <c:pt idx="568" formatCode="0.00">
                  <c:v>-1.0370000000000001</c:v>
                </c:pt>
                <c:pt idx="569" formatCode="0.00">
                  <c:v>-1.1945000000000001</c:v>
                </c:pt>
                <c:pt idx="570" formatCode="0.00">
                  <c:v>-1.4235</c:v>
                </c:pt>
                <c:pt idx="571" formatCode="0.00">
                  <c:v>-1.3307499999999999</c:v>
                </c:pt>
                <c:pt idx="572" formatCode="0.00">
                  <c:v>-1.2052499999999999</c:v>
                </c:pt>
                <c:pt idx="573" formatCode="0.00">
                  <c:v>-0.89224999999999999</c:v>
                </c:pt>
                <c:pt idx="574" formatCode="0.00">
                  <c:v>-0.78649999999999998</c:v>
                </c:pt>
                <c:pt idx="575" formatCode="0.00">
                  <c:v>-0.81450000000000011</c:v>
                </c:pt>
                <c:pt idx="576" formatCode="0.00">
                  <c:v>-0.89600000000000013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200-45D5-98EF-77F696D11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38984"/>
        <c:axId val="57374782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Feuil1!$B$1:$B$2</c15:sqref>
                        </c15:formulaRef>
                      </c:ext>
                    </c:extLst>
                    <c:strCache>
                      <c:ptCount val="2"/>
                      <c:pt idx="1">
                        <c:v>Raw data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1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Feuil1!$B$4:$B$589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 formatCode="0.00">
                        <c:v>-9.09</c:v>
                      </c:pt>
                      <c:pt idx="1">
                        <c:v>-5.52</c:v>
                      </c:pt>
                      <c:pt idx="2">
                        <c:v>-4.2</c:v>
                      </c:pt>
                      <c:pt idx="3">
                        <c:v>-3.98</c:v>
                      </c:pt>
                      <c:pt idx="4">
                        <c:v>-4.25</c:v>
                      </c:pt>
                      <c:pt idx="5">
                        <c:v>-3.91</c:v>
                      </c:pt>
                      <c:pt idx="6">
                        <c:v>-3.91</c:v>
                      </c:pt>
                      <c:pt idx="7">
                        <c:v>-3.93</c:v>
                      </c:pt>
                      <c:pt idx="8">
                        <c:v>-3.92</c:v>
                      </c:pt>
                      <c:pt idx="9">
                        <c:v>-3.97</c:v>
                      </c:pt>
                      <c:pt idx="10">
                        <c:v>-4.3899999999999997</c:v>
                      </c:pt>
                      <c:pt idx="11">
                        <c:v>-4.76</c:v>
                      </c:pt>
                      <c:pt idx="12">
                        <c:v>-4.83</c:v>
                      </c:pt>
                      <c:pt idx="13">
                        <c:v>-5.17</c:v>
                      </c:pt>
                      <c:pt idx="14">
                        <c:v>-5.16</c:v>
                      </c:pt>
                      <c:pt idx="15">
                        <c:v>-4.93</c:v>
                      </c:pt>
                      <c:pt idx="16">
                        <c:v>-4.03</c:v>
                      </c:pt>
                      <c:pt idx="17">
                        <c:v>-2.69</c:v>
                      </c:pt>
                      <c:pt idx="18">
                        <c:v>-2.4300000000000002</c:v>
                      </c:pt>
                      <c:pt idx="19">
                        <c:v>-3.11</c:v>
                      </c:pt>
                      <c:pt idx="20">
                        <c:v>-3.11</c:v>
                      </c:pt>
                      <c:pt idx="21">
                        <c:v>-2.76</c:v>
                      </c:pt>
                      <c:pt idx="22">
                        <c:v>-2.4700000000000002</c:v>
                      </c:pt>
                      <c:pt idx="23">
                        <c:v>-2.59</c:v>
                      </c:pt>
                      <c:pt idx="24">
                        <c:v>-2.78</c:v>
                      </c:pt>
                      <c:pt idx="25">
                        <c:v>-2.5</c:v>
                      </c:pt>
                      <c:pt idx="26">
                        <c:v>-2.7</c:v>
                      </c:pt>
                      <c:pt idx="27">
                        <c:v>-2.8</c:v>
                      </c:pt>
                      <c:pt idx="28">
                        <c:v>-2.27</c:v>
                      </c:pt>
                      <c:pt idx="29">
                        <c:v>-2.21</c:v>
                      </c:pt>
                      <c:pt idx="30">
                        <c:v>-2.13</c:v>
                      </c:pt>
                      <c:pt idx="31">
                        <c:v>-2.0499999999999998</c:v>
                      </c:pt>
                      <c:pt idx="32">
                        <c:v>-2.3199999999999998</c:v>
                      </c:pt>
                      <c:pt idx="33">
                        <c:v>-2.41</c:v>
                      </c:pt>
                      <c:pt idx="34">
                        <c:v>-1.94</c:v>
                      </c:pt>
                      <c:pt idx="35">
                        <c:v>-2.11</c:v>
                      </c:pt>
                      <c:pt idx="36">
                        <c:v>-1.7</c:v>
                      </c:pt>
                      <c:pt idx="37">
                        <c:v>-2.0499999999999998</c:v>
                      </c:pt>
                      <c:pt idx="38">
                        <c:v>-2.2000000000000002</c:v>
                      </c:pt>
                      <c:pt idx="39">
                        <c:v>-2.5499999999999998</c:v>
                      </c:pt>
                      <c:pt idx="40">
                        <c:v>-2.46</c:v>
                      </c:pt>
                      <c:pt idx="41">
                        <c:v>-1.68</c:v>
                      </c:pt>
                      <c:pt idx="42">
                        <c:v>-1.24</c:v>
                      </c:pt>
                      <c:pt idx="43">
                        <c:v>-1.34</c:v>
                      </c:pt>
                      <c:pt idx="44">
                        <c:v>-1</c:v>
                      </c:pt>
                      <c:pt idx="45">
                        <c:v>-0.57999999999999996</c:v>
                      </c:pt>
                      <c:pt idx="46">
                        <c:v>-0.95</c:v>
                      </c:pt>
                      <c:pt idx="47">
                        <c:v>-0.93</c:v>
                      </c:pt>
                      <c:pt idx="48">
                        <c:v>-0.65</c:v>
                      </c:pt>
                      <c:pt idx="49">
                        <c:v>-0.26</c:v>
                      </c:pt>
                      <c:pt idx="50">
                        <c:v>-0.37</c:v>
                      </c:pt>
                      <c:pt idx="51">
                        <c:v>-0.12</c:v>
                      </c:pt>
                      <c:pt idx="52">
                        <c:v>-0.61</c:v>
                      </c:pt>
                      <c:pt idx="53">
                        <c:v>-0.32</c:v>
                      </c:pt>
                      <c:pt idx="54">
                        <c:v>-0.32</c:v>
                      </c:pt>
                      <c:pt idx="55">
                        <c:v>-0.55000000000000004</c:v>
                      </c:pt>
                      <c:pt idx="56">
                        <c:v>-1.06</c:v>
                      </c:pt>
                      <c:pt idx="57">
                        <c:v>-0.53</c:v>
                      </c:pt>
                      <c:pt idx="58">
                        <c:v>-0.04</c:v>
                      </c:pt>
                      <c:pt idx="59">
                        <c:v>0.64</c:v>
                      </c:pt>
                      <c:pt idx="60">
                        <c:v>1</c:v>
                      </c:pt>
                      <c:pt idx="61">
                        <c:v>0.2</c:v>
                      </c:pt>
                      <c:pt idx="62">
                        <c:v>-0.08</c:v>
                      </c:pt>
                      <c:pt idx="63">
                        <c:v>0.66</c:v>
                      </c:pt>
                      <c:pt idx="64">
                        <c:v>-0.17</c:v>
                      </c:pt>
                      <c:pt idx="65">
                        <c:v>0.39</c:v>
                      </c:pt>
                      <c:pt idx="66">
                        <c:v>0.19</c:v>
                      </c:pt>
                      <c:pt idx="67">
                        <c:v>-0.23</c:v>
                      </c:pt>
                      <c:pt idx="68">
                        <c:v>0.69</c:v>
                      </c:pt>
                      <c:pt idx="69">
                        <c:v>0.19</c:v>
                      </c:pt>
                      <c:pt idx="70">
                        <c:v>-0.83</c:v>
                      </c:pt>
                      <c:pt idx="71">
                        <c:v>-0.23</c:v>
                      </c:pt>
                      <c:pt idx="72">
                        <c:v>0.69</c:v>
                      </c:pt>
                      <c:pt idx="73">
                        <c:v>1.24</c:v>
                      </c:pt>
                      <c:pt idx="74">
                        <c:v>0.26</c:v>
                      </c:pt>
                      <c:pt idx="75">
                        <c:v>0.39</c:v>
                      </c:pt>
                      <c:pt idx="76">
                        <c:v>0.42</c:v>
                      </c:pt>
                      <c:pt idx="77">
                        <c:v>0.45</c:v>
                      </c:pt>
                      <c:pt idx="78">
                        <c:v>0.89</c:v>
                      </c:pt>
                      <c:pt idx="79">
                        <c:v>1.08</c:v>
                      </c:pt>
                      <c:pt idx="80">
                        <c:v>0.76</c:v>
                      </c:pt>
                      <c:pt idx="81">
                        <c:v>1.21</c:v>
                      </c:pt>
                      <c:pt idx="82">
                        <c:v>1.29</c:v>
                      </c:pt>
                      <c:pt idx="83">
                        <c:v>1.54</c:v>
                      </c:pt>
                      <c:pt idx="84">
                        <c:v>1.88</c:v>
                      </c:pt>
                      <c:pt idx="85">
                        <c:v>1.57</c:v>
                      </c:pt>
                      <c:pt idx="86">
                        <c:v>2.74</c:v>
                      </c:pt>
                      <c:pt idx="87">
                        <c:v>1.68</c:v>
                      </c:pt>
                      <c:pt idx="88">
                        <c:v>1.61</c:v>
                      </c:pt>
                      <c:pt idx="89">
                        <c:v>1</c:v>
                      </c:pt>
                      <c:pt idx="90">
                        <c:v>0.86</c:v>
                      </c:pt>
                      <c:pt idx="91">
                        <c:v>0.68</c:v>
                      </c:pt>
                      <c:pt idx="92">
                        <c:v>1.31</c:v>
                      </c:pt>
                      <c:pt idx="93">
                        <c:v>-0.09</c:v>
                      </c:pt>
                      <c:pt idx="94">
                        <c:v>1.1599999999999999</c:v>
                      </c:pt>
                      <c:pt idx="95">
                        <c:v>1.8</c:v>
                      </c:pt>
                      <c:pt idx="96">
                        <c:v>1.45</c:v>
                      </c:pt>
                      <c:pt idx="97">
                        <c:v>1.59</c:v>
                      </c:pt>
                      <c:pt idx="98">
                        <c:v>1.9</c:v>
                      </c:pt>
                      <c:pt idx="99">
                        <c:v>2.12</c:v>
                      </c:pt>
                      <c:pt idx="100">
                        <c:v>1.87</c:v>
                      </c:pt>
                      <c:pt idx="101">
                        <c:v>2.2000000000000002</c:v>
                      </c:pt>
                      <c:pt idx="102">
                        <c:v>1.63</c:v>
                      </c:pt>
                      <c:pt idx="103">
                        <c:v>1.38</c:v>
                      </c:pt>
                      <c:pt idx="104">
                        <c:v>1.32</c:v>
                      </c:pt>
                      <c:pt idx="105">
                        <c:v>1.48</c:v>
                      </c:pt>
                      <c:pt idx="106">
                        <c:v>2.09</c:v>
                      </c:pt>
                      <c:pt idx="107">
                        <c:v>2</c:v>
                      </c:pt>
                      <c:pt idx="108">
                        <c:v>1.59</c:v>
                      </c:pt>
                      <c:pt idx="109">
                        <c:v>2.17</c:v>
                      </c:pt>
                      <c:pt idx="110">
                        <c:v>1.74</c:v>
                      </c:pt>
                      <c:pt idx="111">
                        <c:v>1.78</c:v>
                      </c:pt>
                      <c:pt idx="112">
                        <c:v>1.31</c:v>
                      </c:pt>
                      <c:pt idx="113">
                        <c:v>1.75</c:v>
                      </c:pt>
                      <c:pt idx="114">
                        <c:v>1.5</c:v>
                      </c:pt>
                      <c:pt idx="115">
                        <c:v>1.1200000000000001</c:v>
                      </c:pt>
                      <c:pt idx="116">
                        <c:v>1.49</c:v>
                      </c:pt>
                      <c:pt idx="117">
                        <c:v>1.45</c:v>
                      </c:pt>
                      <c:pt idx="118">
                        <c:v>1.91</c:v>
                      </c:pt>
                      <c:pt idx="119">
                        <c:v>1.26</c:v>
                      </c:pt>
                      <c:pt idx="120">
                        <c:v>0.43</c:v>
                      </c:pt>
                      <c:pt idx="121">
                        <c:v>1.24</c:v>
                      </c:pt>
                      <c:pt idx="122">
                        <c:v>2.2999999999999998</c:v>
                      </c:pt>
                      <c:pt idx="123">
                        <c:v>2.14</c:v>
                      </c:pt>
                      <c:pt idx="124">
                        <c:v>2.35</c:v>
                      </c:pt>
                      <c:pt idx="125">
                        <c:v>1.6</c:v>
                      </c:pt>
                      <c:pt idx="126">
                        <c:v>1.82</c:v>
                      </c:pt>
                      <c:pt idx="127">
                        <c:v>2.2200000000000002</c:v>
                      </c:pt>
                      <c:pt idx="128">
                        <c:v>2.0499999999999998</c:v>
                      </c:pt>
                      <c:pt idx="129">
                        <c:v>1.73</c:v>
                      </c:pt>
                      <c:pt idx="130">
                        <c:v>2.19</c:v>
                      </c:pt>
                      <c:pt idx="131">
                        <c:v>0.84</c:v>
                      </c:pt>
                      <c:pt idx="132">
                        <c:v>1.1100000000000001</c:v>
                      </c:pt>
                      <c:pt idx="133">
                        <c:v>0.7</c:v>
                      </c:pt>
                      <c:pt idx="134">
                        <c:v>1.07</c:v>
                      </c:pt>
                      <c:pt idx="135">
                        <c:v>1.44</c:v>
                      </c:pt>
                      <c:pt idx="136">
                        <c:v>1.47</c:v>
                      </c:pt>
                      <c:pt idx="137">
                        <c:v>2.08</c:v>
                      </c:pt>
                      <c:pt idx="138">
                        <c:v>1.72</c:v>
                      </c:pt>
                      <c:pt idx="139">
                        <c:v>2.4500000000000002</c:v>
                      </c:pt>
                      <c:pt idx="140">
                        <c:v>1.29</c:v>
                      </c:pt>
                      <c:pt idx="141">
                        <c:v>2.14</c:v>
                      </c:pt>
                      <c:pt idx="142">
                        <c:v>1.33</c:v>
                      </c:pt>
                      <c:pt idx="143">
                        <c:v>2.2000000000000002</c:v>
                      </c:pt>
                      <c:pt idx="144">
                        <c:v>2.5099999999999998</c:v>
                      </c:pt>
                      <c:pt idx="145">
                        <c:v>2.61</c:v>
                      </c:pt>
                      <c:pt idx="146">
                        <c:v>2.27</c:v>
                      </c:pt>
                      <c:pt idx="147">
                        <c:v>1.72</c:v>
                      </c:pt>
                      <c:pt idx="148">
                        <c:v>1.7</c:v>
                      </c:pt>
                      <c:pt idx="149">
                        <c:v>1.52</c:v>
                      </c:pt>
                      <c:pt idx="150">
                        <c:v>1.72</c:v>
                      </c:pt>
                      <c:pt idx="151">
                        <c:v>1.45</c:v>
                      </c:pt>
                      <c:pt idx="152">
                        <c:v>1.87</c:v>
                      </c:pt>
                      <c:pt idx="153">
                        <c:v>1.29</c:v>
                      </c:pt>
                      <c:pt idx="154">
                        <c:v>1.42</c:v>
                      </c:pt>
                      <c:pt idx="155">
                        <c:v>1.79</c:v>
                      </c:pt>
                      <c:pt idx="156">
                        <c:v>1.25</c:v>
                      </c:pt>
                      <c:pt idx="157">
                        <c:v>1.83</c:v>
                      </c:pt>
                      <c:pt idx="158">
                        <c:v>1.58</c:v>
                      </c:pt>
                      <c:pt idx="159">
                        <c:v>1.35</c:v>
                      </c:pt>
                      <c:pt idx="160">
                        <c:v>1.64</c:v>
                      </c:pt>
                      <c:pt idx="161">
                        <c:v>1.28</c:v>
                      </c:pt>
                      <c:pt idx="162">
                        <c:v>2.0299999999999998</c:v>
                      </c:pt>
                      <c:pt idx="163">
                        <c:v>2.85</c:v>
                      </c:pt>
                      <c:pt idx="164">
                        <c:v>2.54</c:v>
                      </c:pt>
                      <c:pt idx="165">
                        <c:v>2.31</c:v>
                      </c:pt>
                      <c:pt idx="166">
                        <c:v>2.1800000000000002</c:v>
                      </c:pt>
                      <c:pt idx="167">
                        <c:v>2.0099999999999998</c:v>
                      </c:pt>
                      <c:pt idx="168">
                        <c:v>2.14</c:v>
                      </c:pt>
                      <c:pt idx="169">
                        <c:v>1.64</c:v>
                      </c:pt>
                      <c:pt idx="170">
                        <c:v>1.61</c:v>
                      </c:pt>
                      <c:pt idx="171">
                        <c:v>1.73</c:v>
                      </c:pt>
                      <c:pt idx="172">
                        <c:v>1.22</c:v>
                      </c:pt>
                      <c:pt idx="173">
                        <c:v>-0.3</c:v>
                      </c:pt>
                      <c:pt idx="174">
                        <c:v>-0.5</c:v>
                      </c:pt>
                      <c:pt idx="175">
                        <c:v>0.17</c:v>
                      </c:pt>
                      <c:pt idx="176">
                        <c:v>-0.03</c:v>
                      </c:pt>
                      <c:pt idx="177">
                        <c:v>0.14000000000000001</c:v>
                      </c:pt>
                      <c:pt idx="178">
                        <c:v>1.1399999999999999</c:v>
                      </c:pt>
                      <c:pt idx="179">
                        <c:v>1.62</c:v>
                      </c:pt>
                      <c:pt idx="180">
                        <c:v>1.78</c:v>
                      </c:pt>
                      <c:pt idx="181">
                        <c:v>2.27</c:v>
                      </c:pt>
                      <c:pt idx="182">
                        <c:v>2.08</c:v>
                      </c:pt>
                      <c:pt idx="183">
                        <c:v>2.37</c:v>
                      </c:pt>
                      <c:pt idx="184">
                        <c:v>2.21</c:v>
                      </c:pt>
                      <c:pt idx="185">
                        <c:v>2.2200000000000002</c:v>
                      </c:pt>
                      <c:pt idx="186">
                        <c:v>2.86</c:v>
                      </c:pt>
                      <c:pt idx="187">
                        <c:v>2.85</c:v>
                      </c:pt>
                      <c:pt idx="188">
                        <c:v>2.35</c:v>
                      </c:pt>
                      <c:pt idx="189">
                        <c:v>2.54</c:v>
                      </c:pt>
                      <c:pt idx="190">
                        <c:v>1.65</c:v>
                      </c:pt>
                      <c:pt idx="191">
                        <c:v>2.19</c:v>
                      </c:pt>
                      <c:pt idx="192">
                        <c:v>2.41</c:v>
                      </c:pt>
                      <c:pt idx="193">
                        <c:v>2.64</c:v>
                      </c:pt>
                      <c:pt idx="194">
                        <c:v>2.29</c:v>
                      </c:pt>
                      <c:pt idx="195">
                        <c:v>2.23</c:v>
                      </c:pt>
                      <c:pt idx="196">
                        <c:v>2.78</c:v>
                      </c:pt>
                      <c:pt idx="197">
                        <c:v>2.16</c:v>
                      </c:pt>
                      <c:pt idx="198">
                        <c:v>1.95</c:v>
                      </c:pt>
                      <c:pt idx="199">
                        <c:v>2.19</c:v>
                      </c:pt>
                      <c:pt idx="200">
                        <c:v>1.79</c:v>
                      </c:pt>
                      <c:pt idx="201">
                        <c:v>2.15</c:v>
                      </c:pt>
                      <c:pt idx="202">
                        <c:v>1.87</c:v>
                      </c:pt>
                      <c:pt idx="203">
                        <c:v>0.9</c:v>
                      </c:pt>
                      <c:pt idx="204">
                        <c:v>1.02</c:v>
                      </c:pt>
                      <c:pt idx="205">
                        <c:v>1.64</c:v>
                      </c:pt>
                      <c:pt idx="206">
                        <c:v>1.66</c:v>
                      </c:pt>
                      <c:pt idx="207">
                        <c:v>1.45</c:v>
                      </c:pt>
                      <c:pt idx="208">
                        <c:v>1.75</c:v>
                      </c:pt>
                      <c:pt idx="209">
                        <c:v>2.15</c:v>
                      </c:pt>
                      <c:pt idx="210">
                        <c:v>1.97</c:v>
                      </c:pt>
                      <c:pt idx="211">
                        <c:v>1.03</c:v>
                      </c:pt>
                      <c:pt idx="212">
                        <c:v>1.51</c:v>
                      </c:pt>
                      <c:pt idx="213">
                        <c:v>1.1000000000000001</c:v>
                      </c:pt>
                      <c:pt idx="214">
                        <c:v>2.15</c:v>
                      </c:pt>
                      <c:pt idx="215">
                        <c:v>1.1599999999999999</c:v>
                      </c:pt>
                      <c:pt idx="216">
                        <c:v>1.1499999999999999</c:v>
                      </c:pt>
                      <c:pt idx="217">
                        <c:v>2.09</c:v>
                      </c:pt>
                      <c:pt idx="218">
                        <c:v>1.37</c:v>
                      </c:pt>
                      <c:pt idx="219">
                        <c:v>1.58</c:v>
                      </c:pt>
                      <c:pt idx="220">
                        <c:v>1.73</c:v>
                      </c:pt>
                      <c:pt idx="221">
                        <c:v>1.74</c:v>
                      </c:pt>
                      <c:pt idx="222">
                        <c:v>1.79</c:v>
                      </c:pt>
                      <c:pt idx="223">
                        <c:v>1.98</c:v>
                      </c:pt>
                      <c:pt idx="224">
                        <c:v>1.22</c:v>
                      </c:pt>
                      <c:pt idx="225">
                        <c:v>1.48</c:v>
                      </c:pt>
                      <c:pt idx="226">
                        <c:v>1.24</c:v>
                      </c:pt>
                      <c:pt idx="227">
                        <c:v>1.7</c:v>
                      </c:pt>
                      <c:pt idx="228">
                        <c:v>0.98</c:v>
                      </c:pt>
                      <c:pt idx="229">
                        <c:v>1.49</c:v>
                      </c:pt>
                      <c:pt idx="230">
                        <c:v>1.98</c:v>
                      </c:pt>
                      <c:pt idx="231">
                        <c:v>1.29</c:v>
                      </c:pt>
                      <c:pt idx="232">
                        <c:v>1.98</c:v>
                      </c:pt>
                      <c:pt idx="233">
                        <c:v>1.58</c:v>
                      </c:pt>
                      <c:pt idx="234">
                        <c:v>0.99</c:v>
                      </c:pt>
                      <c:pt idx="235">
                        <c:v>1.23</c:v>
                      </c:pt>
                      <c:pt idx="236">
                        <c:v>1.81</c:v>
                      </c:pt>
                      <c:pt idx="237">
                        <c:v>1.76</c:v>
                      </c:pt>
                      <c:pt idx="238">
                        <c:v>1.99</c:v>
                      </c:pt>
                      <c:pt idx="239">
                        <c:v>2.09</c:v>
                      </c:pt>
                      <c:pt idx="240">
                        <c:v>1.79</c:v>
                      </c:pt>
                      <c:pt idx="241">
                        <c:v>1.69</c:v>
                      </c:pt>
                      <c:pt idx="242">
                        <c:v>1.53</c:v>
                      </c:pt>
                      <c:pt idx="243">
                        <c:v>1.81</c:v>
                      </c:pt>
                      <c:pt idx="244">
                        <c:v>1.67</c:v>
                      </c:pt>
                      <c:pt idx="245">
                        <c:v>2.21</c:v>
                      </c:pt>
                      <c:pt idx="246">
                        <c:v>1.97</c:v>
                      </c:pt>
                      <c:pt idx="247">
                        <c:v>1.31</c:v>
                      </c:pt>
                      <c:pt idx="248">
                        <c:v>1.27</c:v>
                      </c:pt>
                      <c:pt idx="249">
                        <c:v>1.85</c:v>
                      </c:pt>
                      <c:pt idx="250">
                        <c:v>1.8</c:v>
                      </c:pt>
                      <c:pt idx="251">
                        <c:v>1.45</c:v>
                      </c:pt>
                      <c:pt idx="252">
                        <c:v>1.1100000000000001</c:v>
                      </c:pt>
                      <c:pt idx="253">
                        <c:v>1.6</c:v>
                      </c:pt>
                      <c:pt idx="254">
                        <c:v>1.48</c:v>
                      </c:pt>
                      <c:pt idx="255">
                        <c:v>1.1100000000000001</c:v>
                      </c:pt>
                      <c:pt idx="256">
                        <c:v>1.62</c:v>
                      </c:pt>
                      <c:pt idx="257">
                        <c:v>1.53</c:v>
                      </c:pt>
                      <c:pt idx="258">
                        <c:v>1.98</c:v>
                      </c:pt>
                      <c:pt idx="259">
                        <c:v>2.67</c:v>
                      </c:pt>
                      <c:pt idx="260">
                        <c:v>1.98</c:v>
                      </c:pt>
                      <c:pt idx="261">
                        <c:v>1.06</c:v>
                      </c:pt>
                      <c:pt idx="262">
                        <c:v>1.38</c:v>
                      </c:pt>
                      <c:pt idx="263">
                        <c:v>1.84</c:v>
                      </c:pt>
                      <c:pt idx="264">
                        <c:v>1.53</c:v>
                      </c:pt>
                      <c:pt idx="265">
                        <c:v>2.0299999999999998</c:v>
                      </c:pt>
                      <c:pt idx="266">
                        <c:v>2.59</c:v>
                      </c:pt>
                      <c:pt idx="267">
                        <c:v>1.57</c:v>
                      </c:pt>
                      <c:pt idx="268">
                        <c:v>1.1100000000000001</c:v>
                      </c:pt>
                      <c:pt idx="269">
                        <c:v>1.62</c:v>
                      </c:pt>
                      <c:pt idx="270">
                        <c:v>1.76</c:v>
                      </c:pt>
                      <c:pt idx="271">
                        <c:v>1.58</c:v>
                      </c:pt>
                      <c:pt idx="272">
                        <c:v>1.56</c:v>
                      </c:pt>
                      <c:pt idx="273">
                        <c:v>0.94</c:v>
                      </c:pt>
                      <c:pt idx="274">
                        <c:v>0.49</c:v>
                      </c:pt>
                      <c:pt idx="275">
                        <c:v>0.95</c:v>
                      </c:pt>
                      <c:pt idx="276">
                        <c:v>0.83</c:v>
                      </c:pt>
                      <c:pt idx="277">
                        <c:v>1.23</c:v>
                      </c:pt>
                      <c:pt idx="278">
                        <c:v>1.35</c:v>
                      </c:pt>
                      <c:pt idx="279">
                        <c:v>1.3</c:v>
                      </c:pt>
                      <c:pt idx="280">
                        <c:v>1.07</c:v>
                      </c:pt>
                      <c:pt idx="281">
                        <c:v>1.88</c:v>
                      </c:pt>
                      <c:pt idx="282">
                        <c:v>1.62</c:v>
                      </c:pt>
                      <c:pt idx="283">
                        <c:v>1.1399999999999999</c:v>
                      </c:pt>
                      <c:pt idx="284">
                        <c:v>0.71</c:v>
                      </c:pt>
                      <c:pt idx="285">
                        <c:v>0.84</c:v>
                      </c:pt>
                      <c:pt idx="286">
                        <c:v>1.1499999999999999</c:v>
                      </c:pt>
                      <c:pt idx="287">
                        <c:v>1.23</c:v>
                      </c:pt>
                      <c:pt idx="288">
                        <c:v>0.86</c:v>
                      </c:pt>
                      <c:pt idx="289">
                        <c:v>1.6</c:v>
                      </c:pt>
                      <c:pt idx="290">
                        <c:v>1.81</c:v>
                      </c:pt>
                      <c:pt idx="291">
                        <c:v>0.92</c:v>
                      </c:pt>
                      <c:pt idx="292">
                        <c:v>1.18</c:v>
                      </c:pt>
                      <c:pt idx="293">
                        <c:v>1.34</c:v>
                      </c:pt>
                      <c:pt idx="294">
                        <c:v>1.96</c:v>
                      </c:pt>
                      <c:pt idx="295">
                        <c:v>1.44</c:v>
                      </c:pt>
                      <c:pt idx="296">
                        <c:v>1.97</c:v>
                      </c:pt>
                      <c:pt idx="297">
                        <c:v>1.41</c:v>
                      </c:pt>
                      <c:pt idx="298">
                        <c:v>1.33</c:v>
                      </c:pt>
                      <c:pt idx="299">
                        <c:v>1.3</c:v>
                      </c:pt>
                      <c:pt idx="300">
                        <c:v>1.81</c:v>
                      </c:pt>
                      <c:pt idx="301">
                        <c:v>1.21</c:v>
                      </c:pt>
                      <c:pt idx="302">
                        <c:v>1.5</c:v>
                      </c:pt>
                      <c:pt idx="303">
                        <c:v>1.37</c:v>
                      </c:pt>
                      <c:pt idx="304">
                        <c:v>0.72</c:v>
                      </c:pt>
                      <c:pt idx="305">
                        <c:v>0.99</c:v>
                      </c:pt>
                      <c:pt idx="306">
                        <c:v>1.28</c:v>
                      </c:pt>
                      <c:pt idx="307">
                        <c:v>1.96</c:v>
                      </c:pt>
                      <c:pt idx="308">
                        <c:v>1.33</c:v>
                      </c:pt>
                      <c:pt idx="309">
                        <c:v>1.2</c:v>
                      </c:pt>
                      <c:pt idx="310">
                        <c:v>1.08</c:v>
                      </c:pt>
                      <c:pt idx="311">
                        <c:v>0.86</c:v>
                      </c:pt>
                      <c:pt idx="312">
                        <c:v>1.4</c:v>
                      </c:pt>
                      <c:pt idx="313">
                        <c:v>0.93</c:v>
                      </c:pt>
                      <c:pt idx="314">
                        <c:v>1.1100000000000001</c:v>
                      </c:pt>
                      <c:pt idx="315">
                        <c:v>0.97</c:v>
                      </c:pt>
                      <c:pt idx="316">
                        <c:v>1.2</c:v>
                      </c:pt>
                      <c:pt idx="317">
                        <c:v>2.0299999999999998</c:v>
                      </c:pt>
                      <c:pt idx="318">
                        <c:v>2.19</c:v>
                      </c:pt>
                      <c:pt idx="319">
                        <c:v>1.82</c:v>
                      </c:pt>
                      <c:pt idx="320">
                        <c:v>1.08</c:v>
                      </c:pt>
                      <c:pt idx="321">
                        <c:v>1.0900000000000001</c:v>
                      </c:pt>
                      <c:pt idx="322">
                        <c:v>1.1499999999999999</c:v>
                      </c:pt>
                      <c:pt idx="323">
                        <c:v>1.27</c:v>
                      </c:pt>
                      <c:pt idx="324">
                        <c:v>0.69</c:v>
                      </c:pt>
                      <c:pt idx="325">
                        <c:v>1.95</c:v>
                      </c:pt>
                      <c:pt idx="326">
                        <c:v>1.48</c:v>
                      </c:pt>
                      <c:pt idx="327">
                        <c:v>1.17</c:v>
                      </c:pt>
                      <c:pt idx="328">
                        <c:v>0.98</c:v>
                      </c:pt>
                      <c:pt idx="329">
                        <c:v>0.86</c:v>
                      </c:pt>
                      <c:pt idx="330">
                        <c:v>2.29</c:v>
                      </c:pt>
                      <c:pt idx="331">
                        <c:v>0.97</c:v>
                      </c:pt>
                      <c:pt idx="332">
                        <c:v>1.19</c:v>
                      </c:pt>
                      <c:pt idx="333">
                        <c:v>1.1200000000000001</c:v>
                      </c:pt>
                      <c:pt idx="334">
                        <c:v>1.39</c:v>
                      </c:pt>
                      <c:pt idx="335">
                        <c:v>2.0299999999999998</c:v>
                      </c:pt>
                      <c:pt idx="336">
                        <c:v>1.2</c:v>
                      </c:pt>
                      <c:pt idx="337">
                        <c:v>1.87</c:v>
                      </c:pt>
                      <c:pt idx="338">
                        <c:v>1.87</c:v>
                      </c:pt>
                      <c:pt idx="339">
                        <c:v>0.85</c:v>
                      </c:pt>
                      <c:pt idx="340">
                        <c:v>0.85</c:v>
                      </c:pt>
                      <c:pt idx="341">
                        <c:v>0.56999999999999995</c:v>
                      </c:pt>
                      <c:pt idx="342">
                        <c:v>0.99</c:v>
                      </c:pt>
                      <c:pt idx="343">
                        <c:v>0.92</c:v>
                      </c:pt>
                      <c:pt idx="344">
                        <c:v>0.97</c:v>
                      </c:pt>
                      <c:pt idx="345">
                        <c:v>0.84</c:v>
                      </c:pt>
                      <c:pt idx="346">
                        <c:v>0.79</c:v>
                      </c:pt>
                      <c:pt idx="347">
                        <c:v>1.67</c:v>
                      </c:pt>
                      <c:pt idx="348">
                        <c:v>1.56</c:v>
                      </c:pt>
                      <c:pt idx="349">
                        <c:v>0.86</c:v>
                      </c:pt>
                      <c:pt idx="350">
                        <c:v>1.04</c:v>
                      </c:pt>
                      <c:pt idx="351">
                        <c:v>0.91</c:v>
                      </c:pt>
                      <c:pt idx="352">
                        <c:v>0.98</c:v>
                      </c:pt>
                      <c:pt idx="353">
                        <c:v>0.97</c:v>
                      </c:pt>
                      <c:pt idx="354">
                        <c:v>1.33</c:v>
                      </c:pt>
                      <c:pt idx="355">
                        <c:v>1.56</c:v>
                      </c:pt>
                      <c:pt idx="356">
                        <c:v>0.79</c:v>
                      </c:pt>
                      <c:pt idx="357">
                        <c:v>0.09</c:v>
                      </c:pt>
                      <c:pt idx="358">
                        <c:v>1.33</c:v>
                      </c:pt>
                      <c:pt idx="359">
                        <c:v>0.49</c:v>
                      </c:pt>
                      <c:pt idx="360">
                        <c:v>1.04</c:v>
                      </c:pt>
                      <c:pt idx="361">
                        <c:v>1.1299999999999999</c:v>
                      </c:pt>
                      <c:pt idx="362">
                        <c:v>0.93</c:v>
                      </c:pt>
                      <c:pt idx="363">
                        <c:v>1.1599999999999999</c:v>
                      </c:pt>
                      <c:pt idx="364">
                        <c:v>1.1200000000000001</c:v>
                      </c:pt>
                      <c:pt idx="365">
                        <c:v>0.63</c:v>
                      </c:pt>
                      <c:pt idx="366">
                        <c:v>0.61</c:v>
                      </c:pt>
                      <c:pt idx="367">
                        <c:v>0.41</c:v>
                      </c:pt>
                      <c:pt idx="368">
                        <c:v>0.36</c:v>
                      </c:pt>
                      <c:pt idx="369">
                        <c:v>0.31</c:v>
                      </c:pt>
                      <c:pt idx="370">
                        <c:v>0.09</c:v>
                      </c:pt>
                      <c:pt idx="371">
                        <c:v>0.37</c:v>
                      </c:pt>
                      <c:pt idx="372">
                        <c:v>1.38</c:v>
                      </c:pt>
                      <c:pt idx="373">
                        <c:v>0.83</c:v>
                      </c:pt>
                      <c:pt idx="374">
                        <c:v>1.51</c:v>
                      </c:pt>
                      <c:pt idx="375">
                        <c:v>2.12</c:v>
                      </c:pt>
                      <c:pt idx="376">
                        <c:v>1.71</c:v>
                      </c:pt>
                      <c:pt idx="377">
                        <c:v>0.67</c:v>
                      </c:pt>
                      <c:pt idx="378">
                        <c:v>0.65</c:v>
                      </c:pt>
                      <c:pt idx="379">
                        <c:v>0.77</c:v>
                      </c:pt>
                      <c:pt idx="380">
                        <c:v>1.38</c:v>
                      </c:pt>
                      <c:pt idx="381">
                        <c:v>1.2</c:v>
                      </c:pt>
                      <c:pt idx="382">
                        <c:v>0.59</c:v>
                      </c:pt>
                      <c:pt idx="383">
                        <c:v>0.5</c:v>
                      </c:pt>
                      <c:pt idx="384">
                        <c:v>0.5</c:v>
                      </c:pt>
                      <c:pt idx="385">
                        <c:v>0.83</c:v>
                      </c:pt>
                      <c:pt idx="386">
                        <c:v>0.86</c:v>
                      </c:pt>
                      <c:pt idx="387">
                        <c:v>0.89</c:v>
                      </c:pt>
                      <c:pt idx="388">
                        <c:v>0.96</c:v>
                      </c:pt>
                      <c:pt idx="389">
                        <c:v>1.07</c:v>
                      </c:pt>
                      <c:pt idx="390">
                        <c:v>1.06</c:v>
                      </c:pt>
                      <c:pt idx="391">
                        <c:v>0.3</c:v>
                      </c:pt>
                      <c:pt idx="392">
                        <c:v>0.1</c:v>
                      </c:pt>
                      <c:pt idx="393">
                        <c:v>-0.3</c:v>
                      </c:pt>
                      <c:pt idx="394">
                        <c:v>0.96</c:v>
                      </c:pt>
                      <c:pt idx="395">
                        <c:v>0.36</c:v>
                      </c:pt>
                      <c:pt idx="396">
                        <c:v>0.18</c:v>
                      </c:pt>
                      <c:pt idx="397">
                        <c:v>0.65</c:v>
                      </c:pt>
                      <c:pt idx="398">
                        <c:v>1.17</c:v>
                      </c:pt>
                      <c:pt idx="399">
                        <c:v>0.86</c:v>
                      </c:pt>
                      <c:pt idx="400">
                        <c:v>1.1100000000000001</c:v>
                      </c:pt>
                      <c:pt idx="401">
                        <c:v>0.98</c:v>
                      </c:pt>
                      <c:pt idx="402">
                        <c:v>0.71</c:v>
                      </c:pt>
                      <c:pt idx="403">
                        <c:v>0.21</c:v>
                      </c:pt>
                      <c:pt idx="404">
                        <c:v>-0.03</c:v>
                      </c:pt>
                      <c:pt idx="405">
                        <c:v>0.61</c:v>
                      </c:pt>
                      <c:pt idx="406">
                        <c:v>0.64</c:v>
                      </c:pt>
                      <c:pt idx="407">
                        <c:v>0.42</c:v>
                      </c:pt>
                      <c:pt idx="408">
                        <c:v>0.59</c:v>
                      </c:pt>
                      <c:pt idx="409">
                        <c:v>0.56000000000000005</c:v>
                      </c:pt>
                      <c:pt idx="410">
                        <c:v>0.51</c:v>
                      </c:pt>
                      <c:pt idx="411">
                        <c:v>1.1499999999999999</c:v>
                      </c:pt>
                      <c:pt idx="412">
                        <c:v>1.04</c:v>
                      </c:pt>
                      <c:pt idx="413">
                        <c:v>0.38</c:v>
                      </c:pt>
                      <c:pt idx="414">
                        <c:v>0.88</c:v>
                      </c:pt>
                      <c:pt idx="415">
                        <c:v>-0.28000000000000003</c:v>
                      </c:pt>
                      <c:pt idx="416">
                        <c:v>0.65</c:v>
                      </c:pt>
                      <c:pt idx="417">
                        <c:v>0.2</c:v>
                      </c:pt>
                      <c:pt idx="418">
                        <c:v>0.64</c:v>
                      </c:pt>
                      <c:pt idx="419">
                        <c:v>0.39</c:v>
                      </c:pt>
                      <c:pt idx="420">
                        <c:v>1.0900000000000001</c:v>
                      </c:pt>
                      <c:pt idx="421">
                        <c:v>0.76</c:v>
                      </c:pt>
                      <c:pt idx="422">
                        <c:v>0.41</c:v>
                      </c:pt>
                      <c:pt idx="423">
                        <c:v>0.82</c:v>
                      </c:pt>
                      <c:pt idx="424">
                        <c:v>0.76</c:v>
                      </c:pt>
                      <c:pt idx="425">
                        <c:v>1.27</c:v>
                      </c:pt>
                      <c:pt idx="426">
                        <c:v>0.85</c:v>
                      </c:pt>
                      <c:pt idx="427">
                        <c:v>0.45</c:v>
                      </c:pt>
                      <c:pt idx="428">
                        <c:v>0.09</c:v>
                      </c:pt>
                      <c:pt idx="429">
                        <c:v>0.15</c:v>
                      </c:pt>
                      <c:pt idx="430">
                        <c:v>0.14000000000000001</c:v>
                      </c:pt>
                      <c:pt idx="431">
                        <c:v>1.1000000000000001</c:v>
                      </c:pt>
                      <c:pt idx="432">
                        <c:v>-0.15</c:v>
                      </c:pt>
                      <c:pt idx="433">
                        <c:v>1.4</c:v>
                      </c:pt>
                      <c:pt idx="434">
                        <c:v>0.64</c:v>
                      </c:pt>
                      <c:pt idx="435">
                        <c:v>0.28999999999999998</c:v>
                      </c:pt>
                      <c:pt idx="436">
                        <c:v>2.06</c:v>
                      </c:pt>
                      <c:pt idx="437">
                        <c:v>-0.06</c:v>
                      </c:pt>
                      <c:pt idx="438">
                        <c:v>0.49</c:v>
                      </c:pt>
                      <c:pt idx="439">
                        <c:v>0.76</c:v>
                      </c:pt>
                      <c:pt idx="440">
                        <c:v>0.55000000000000004</c:v>
                      </c:pt>
                      <c:pt idx="441">
                        <c:v>0.38</c:v>
                      </c:pt>
                      <c:pt idx="442">
                        <c:v>0.06</c:v>
                      </c:pt>
                      <c:pt idx="443">
                        <c:v>0.13</c:v>
                      </c:pt>
                      <c:pt idx="444">
                        <c:v>-0.15</c:v>
                      </c:pt>
                      <c:pt idx="445">
                        <c:v>0.12</c:v>
                      </c:pt>
                      <c:pt idx="446">
                        <c:v>0.96</c:v>
                      </c:pt>
                      <c:pt idx="447">
                        <c:v>0.99</c:v>
                      </c:pt>
                      <c:pt idx="448">
                        <c:v>-0.23</c:v>
                      </c:pt>
                      <c:pt idx="449">
                        <c:v>-0.49</c:v>
                      </c:pt>
                      <c:pt idx="450">
                        <c:v>0.02</c:v>
                      </c:pt>
                      <c:pt idx="451">
                        <c:v>-0.45</c:v>
                      </c:pt>
                      <c:pt idx="452">
                        <c:v>0.26</c:v>
                      </c:pt>
                      <c:pt idx="453">
                        <c:v>-1.06</c:v>
                      </c:pt>
                      <c:pt idx="454">
                        <c:v>-0.08</c:v>
                      </c:pt>
                      <c:pt idx="455">
                        <c:v>0.65</c:v>
                      </c:pt>
                      <c:pt idx="456">
                        <c:v>0.63</c:v>
                      </c:pt>
                      <c:pt idx="457">
                        <c:v>0.68</c:v>
                      </c:pt>
                      <c:pt idx="458">
                        <c:v>0.92</c:v>
                      </c:pt>
                      <c:pt idx="459">
                        <c:v>0</c:v>
                      </c:pt>
                      <c:pt idx="460">
                        <c:v>-0.63</c:v>
                      </c:pt>
                      <c:pt idx="461">
                        <c:v>0.28999999999999998</c:v>
                      </c:pt>
                      <c:pt idx="462">
                        <c:v>0.27</c:v>
                      </c:pt>
                      <c:pt idx="463">
                        <c:v>0.81</c:v>
                      </c:pt>
                      <c:pt idx="464">
                        <c:v>0.03</c:v>
                      </c:pt>
                      <c:pt idx="465">
                        <c:v>0.6</c:v>
                      </c:pt>
                      <c:pt idx="466">
                        <c:v>0.12</c:v>
                      </c:pt>
                      <c:pt idx="467">
                        <c:v>0.45</c:v>
                      </c:pt>
                      <c:pt idx="468">
                        <c:v>-0.75</c:v>
                      </c:pt>
                      <c:pt idx="469">
                        <c:v>-0.59</c:v>
                      </c:pt>
                      <c:pt idx="470">
                        <c:v>-0.39</c:v>
                      </c:pt>
                      <c:pt idx="471">
                        <c:v>-0.65</c:v>
                      </c:pt>
                      <c:pt idx="472">
                        <c:v>-0.34</c:v>
                      </c:pt>
                      <c:pt idx="473">
                        <c:v>-0.61</c:v>
                      </c:pt>
                      <c:pt idx="474">
                        <c:v>-0.52</c:v>
                      </c:pt>
                      <c:pt idx="475">
                        <c:v>-0.64</c:v>
                      </c:pt>
                      <c:pt idx="476">
                        <c:v>0.25</c:v>
                      </c:pt>
                      <c:pt idx="477">
                        <c:v>0.4</c:v>
                      </c:pt>
                      <c:pt idx="478">
                        <c:v>-0.27</c:v>
                      </c:pt>
                      <c:pt idx="479">
                        <c:v>0.05</c:v>
                      </c:pt>
                      <c:pt idx="480">
                        <c:v>0.46</c:v>
                      </c:pt>
                      <c:pt idx="481">
                        <c:v>0.11</c:v>
                      </c:pt>
                      <c:pt idx="482">
                        <c:v>0.34</c:v>
                      </c:pt>
                      <c:pt idx="483">
                        <c:v>1.49</c:v>
                      </c:pt>
                      <c:pt idx="484">
                        <c:v>0.06</c:v>
                      </c:pt>
                      <c:pt idx="485">
                        <c:v>-0.5</c:v>
                      </c:pt>
                      <c:pt idx="486">
                        <c:v>-1.06</c:v>
                      </c:pt>
                      <c:pt idx="487">
                        <c:v>-0.55000000000000004</c:v>
                      </c:pt>
                      <c:pt idx="488">
                        <c:v>-0.03</c:v>
                      </c:pt>
                      <c:pt idx="489">
                        <c:v>-0.21</c:v>
                      </c:pt>
                      <c:pt idx="490">
                        <c:v>-0.14000000000000001</c:v>
                      </c:pt>
                      <c:pt idx="491">
                        <c:v>0.24</c:v>
                      </c:pt>
                      <c:pt idx="492">
                        <c:v>-0.1</c:v>
                      </c:pt>
                      <c:pt idx="493">
                        <c:v>0.01</c:v>
                      </c:pt>
                      <c:pt idx="494">
                        <c:v>-0.2</c:v>
                      </c:pt>
                      <c:pt idx="495">
                        <c:v>-0.36</c:v>
                      </c:pt>
                      <c:pt idx="496">
                        <c:v>-0.14000000000000001</c:v>
                      </c:pt>
                      <c:pt idx="497">
                        <c:v>-0.02</c:v>
                      </c:pt>
                      <c:pt idx="498">
                        <c:v>0.13</c:v>
                      </c:pt>
                      <c:pt idx="499">
                        <c:v>-0.37</c:v>
                      </c:pt>
                      <c:pt idx="500">
                        <c:v>0.5</c:v>
                      </c:pt>
                      <c:pt idx="501">
                        <c:v>0.14000000000000001</c:v>
                      </c:pt>
                      <c:pt idx="502">
                        <c:v>0.16</c:v>
                      </c:pt>
                      <c:pt idx="503">
                        <c:v>0.09</c:v>
                      </c:pt>
                      <c:pt idx="504">
                        <c:v>0.33</c:v>
                      </c:pt>
                      <c:pt idx="505">
                        <c:v>0.98</c:v>
                      </c:pt>
                      <c:pt idx="506">
                        <c:v>0.57999999999999996</c:v>
                      </c:pt>
                      <c:pt idx="507">
                        <c:v>0.03</c:v>
                      </c:pt>
                      <c:pt idx="508">
                        <c:v>-0.83</c:v>
                      </c:pt>
                      <c:pt idx="509">
                        <c:v>0.04</c:v>
                      </c:pt>
                      <c:pt idx="510">
                        <c:v>-0.33</c:v>
                      </c:pt>
                      <c:pt idx="511">
                        <c:v>-0.18</c:v>
                      </c:pt>
                      <c:pt idx="512">
                        <c:v>-0.24</c:v>
                      </c:pt>
                      <c:pt idx="513">
                        <c:v>-0.61</c:v>
                      </c:pt>
                      <c:pt idx="514">
                        <c:v>-0.28000000000000003</c:v>
                      </c:pt>
                      <c:pt idx="515">
                        <c:v>-0.48</c:v>
                      </c:pt>
                      <c:pt idx="516">
                        <c:v>-0.83</c:v>
                      </c:pt>
                      <c:pt idx="517">
                        <c:v>-0.4</c:v>
                      </c:pt>
                      <c:pt idx="518">
                        <c:v>0.13</c:v>
                      </c:pt>
                      <c:pt idx="519">
                        <c:v>0.09</c:v>
                      </c:pt>
                      <c:pt idx="520">
                        <c:v>-0.31</c:v>
                      </c:pt>
                      <c:pt idx="521">
                        <c:v>-0.51</c:v>
                      </c:pt>
                      <c:pt idx="522">
                        <c:v>0.77</c:v>
                      </c:pt>
                      <c:pt idx="523">
                        <c:v>-0.65</c:v>
                      </c:pt>
                      <c:pt idx="524">
                        <c:v>-0.72</c:v>
                      </c:pt>
                      <c:pt idx="525">
                        <c:v>0.12</c:v>
                      </c:pt>
                      <c:pt idx="526">
                        <c:v>-0.34</c:v>
                      </c:pt>
                      <c:pt idx="527">
                        <c:v>0.55000000000000004</c:v>
                      </c:pt>
                      <c:pt idx="528">
                        <c:v>0.71</c:v>
                      </c:pt>
                      <c:pt idx="529">
                        <c:v>-0.03</c:v>
                      </c:pt>
                      <c:pt idx="530">
                        <c:v>-0.69</c:v>
                      </c:pt>
                      <c:pt idx="531">
                        <c:v>0.24</c:v>
                      </c:pt>
                      <c:pt idx="532">
                        <c:v>-0.1</c:v>
                      </c:pt>
                      <c:pt idx="533">
                        <c:v>0.34</c:v>
                      </c:pt>
                      <c:pt idx="534">
                        <c:v>-0.22</c:v>
                      </c:pt>
                      <c:pt idx="535">
                        <c:v>-0.94</c:v>
                      </c:pt>
                      <c:pt idx="536">
                        <c:v>-0.21</c:v>
                      </c:pt>
                      <c:pt idx="537">
                        <c:v>-0.7</c:v>
                      </c:pt>
                      <c:pt idx="538">
                        <c:v>-1.02</c:v>
                      </c:pt>
                      <c:pt idx="539">
                        <c:v>-1.01</c:v>
                      </c:pt>
                      <c:pt idx="540">
                        <c:v>-1.21</c:v>
                      </c:pt>
                      <c:pt idx="541">
                        <c:v>0.28999999999999998</c:v>
                      </c:pt>
                      <c:pt idx="542">
                        <c:v>-0.2</c:v>
                      </c:pt>
                      <c:pt idx="543">
                        <c:v>-0.34</c:v>
                      </c:pt>
                      <c:pt idx="544">
                        <c:v>-0.48</c:v>
                      </c:pt>
                      <c:pt idx="545">
                        <c:v>0.02</c:v>
                      </c:pt>
                      <c:pt idx="546">
                        <c:v>-0.4</c:v>
                      </c:pt>
                      <c:pt idx="547">
                        <c:v>-1.23</c:v>
                      </c:pt>
                      <c:pt idx="548">
                        <c:v>-1.1200000000000001</c:v>
                      </c:pt>
                      <c:pt idx="549">
                        <c:v>-0.96</c:v>
                      </c:pt>
                      <c:pt idx="550">
                        <c:v>0.02</c:v>
                      </c:pt>
                      <c:pt idx="551">
                        <c:v>-0.54</c:v>
                      </c:pt>
                      <c:pt idx="552">
                        <c:v>-1.22</c:v>
                      </c:pt>
                      <c:pt idx="553">
                        <c:v>-0.87</c:v>
                      </c:pt>
                      <c:pt idx="554">
                        <c:v>0.01</c:v>
                      </c:pt>
                      <c:pt idx="555">
                        <c:v>-0.14000000000000001</c:v>
                      </c:pt>
                      <c:pt idx="556">
                        <c:v>-0.81</c:v>
                      </c:pt>
                      <c:pt idx="557">
                        <c:v>0.28999999999999998</c:v>
                      </c:pt>
                      <c:pt idx="558">
                        <c:v>-0.76</c:v>
                      </c:pt>
                      <c:pt idx="559">
                        <c:v>-0.79</c:v>
                      </c:pt>
                      <c:pt idx="560">
                        <c:v>-1.72</c:v>
                      </c:pt>
                      <c:pt idx="561">
                        <c:v>-0.54</c:v>
                      </c:pt>
                      <c:pt idx="562">
                        <c:v>-0.51</c:v>
                      </c:pt>
                      <c:pt idx="563">
                        <c:v>-1.42</c:v>
                      </c:pt>
                      <c:pt idx="564">
                        <c:v>-0.46</c:v>
                      </c:pt>
                      <c:pt idx="565">
                        <c:v>-1.1299999999999999</c:v>
                      </c:pt>
                      <c:pt idx="566">
                        <c:v>-0.84</c:v>
                      </c:pt>
                      <c:pt idx="567">
                        <c:v>-1.1499999999999999</c:v>
                      </c:pt>
                      <c:pt idx="568">
                        <c:v>-0.69</c:v>
                      </c:pt>
                      <c:pt idx="569">
                        <c:v>-1.03</c:v>
                      </c:pt>
                      <c:pt idx="570">
                        <c:v>-2</c:v>
                      </c:pt>
                      <c:pt idx="571">
                        <c:v>-1.58</c:v>
                      </c:pt>
                      <c:pt idx="572">
                        <c:v>-1.5</c:v>
                      </c:pt>
                      <c:pt idx="573">
                        <c:v>-0.49</c:v>
                      </c:pt>
                      <c:pt idx="574">
                        <c:v>-0.4</c:v>
                      </c:pt>
                      <c:pt idx="575">
                        <c:v>-0.7</c:v>
                      </c:pt>
                      <c:pt idx="576">
                        <c:v>-1.04</c:v>
                      </c:pt>
                      <c:pt idx="577">
                        <c:v>-1.2</c:v>
                      </c:pt>
                      <c:pt idx="578">
                        <c:v>-1</c:v>
                      </c:pt>
                      <c:pt idx="579">
                        <c:v>-0.8</c:v>
                      </c:pt>
                      <c:pt idx="580">
                        <c:v>-0.2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D200-45D5-98EF-77F696D111C8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Feuil1!$C$1:$C$2</c15:sqref>
                        </c15:formulaRef>
                      </c:ext>
                    </c:extLst>
                    <c:strCache>
                      <c:ptCount val="2"/>
                      <c:pt idx="1">
                        <c:v>100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Feuil1!$C$4:$C$589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-5.4079999999999995</c:v>
                      </c:pt>
                      <c:pt idx="3" formatCode="0.00">
                        <c:v>-4.3719999999999999</c:v>
                      </c:pt>
                      <c:pt idx="4" formatCode="0.00">
                        <c:v>-4.05</c:v>
                      </c:pt>
                      <c:pt idx="5" formatCode="0.00">
                        <c:v>-3.996</c:v>
                      </c:pt>
                      <c:pt idx="6" formatCode="0.00">
                        <c:v>-3.9840000000000004</c:v>
                      </c:pt>
                      <c:pt idx="7" formatCode="0.00">
                        <c:v>-3.9279999999999999</c:v>
                      </c:pt>
                      <c:pt idx="8" formatCode="0.00">
                        <c:v>-4.024</c:v>
                      </c:pt>
                      <c:pt idx="9" formatCode="0.00">
                        <c:v>-4.194</c:v>
                      </c:pt>
                      <c:pt idx="10" formatCode="0.00">
                        <c:v>-4.3739999999999997</c:v>
                      </c:pt>
                      <c:pt idx="11" formatCode="0.00">
                        <c:v>-4.6239999999999997</c:v>
                      </c:pt>
                      <c:pt idx="12" formatCode="0.00">
                        <c:v>-4.8620000000000001</c:v>
                      </c:pt>
                      <c:pt idx="13" formatCode="0.00">
                        <c:v>-4.9700000000000006</c:v>
                      </c:pt>
                      <c:pt idx="14" formatCode="0.00">
                        <c:v>-4.8239999999999998</c:v>
                      </c:pt>
                      <c:pt idx="15" formatCode="0.00">
                        <c:v>-4.3959999999999999</c:v>
                      </c:pt>
                      <c:pt idx="16" formatCode="0.00">
                        <c:v>-3.8480000000000003</c:v>
                      </c:pt>
                      <c:pt idx="17" formatCode="0.00">
                        <c:v>-3.4380000000000002</c:v>
                      </c:pt>
                      <c:pt idx="18" formatCode="0.00">
                        <c:v>-3.0739999999999998</c:v>
                      </c:pt>
                      <c:pt idx="19" formatCode="0.00">
                        <c:v>-2.82</c:v>
                      </c:pt>
                      <c:pt idx="20" formatCode="0.00">
                        <c:v>-2.7760000000000002</c:v>
                      </c:pt>
                      <c:pt idx="21" formatCode="0.00">
                        <c:v>-2.8080000000000003</c:v>
                      </c:pt>
                      <c:pt idx="22" formatCode="0.00">
                        <c:v>-2.742</c:v>
                      </c:pt>
                      <c:pt idx="23" formatCode="0.00">
                        <c:v>-2.62</c:v>
                      </c:pt>
                      <c:pt idx="24" formatCode="0.00">
                        <c:v>-2.6079999999999997</c:v>
                      </c:pt>
                      <c:pt idx="25" formatCode="0.00">
                        <c:v>-2.6740000000000004</c:v>
                      </c:pt>
                      <c:pt idx="26" formatCode="0.00">
                        <c:v>-2.61</c:v>
                      </c:pt>
                      <c:pt idx="27" formatCode="0.00">
                        <c:v>-2.496</c:v>
                      </c:pt>
                      <c:pt idx="28" formatCode="0.00">
                        <c:v>-2.4219999999999997</c:v>
                      </c:pt>
                      <c:pt idx="29" formatCode="0.00">
                        <c:v>-2.2920000000000003</c:v>
                      </c:pt>
                      <c:pt idx="30" formatCode="0.00">
                        <c:v>-2.1960000000000002</c:v>
                      </c:pt>
                      <c:pt idx="31" formatCode="0.00">
                        <c:v>-2.2239999999999998</c:v>
                      </c:pt>
                      <c:pt idx="32" formatCode="0.00">
                        <c:v>-2.17</c:v>
                      </c:pt>
                      <c:pt idx="33" formatCode="0.00">
                        <c:v>-2.1659999999999995</c:v>
                      </c:pt>
                      <c:pt idx="34" formatCode="0.00">
                        <c:v>-2.0959999999999996</c:v>
                      </c:pt>
                      <c:pt idx="35" formatCode="0.00">
                        <c:v>-2.0419999999999994</c:v>
                      </c:pt>
                      <c:pt idx="36" formatCode="0.00">
                        <c:v>-2</c:v>
                      </c:pt>
                      <c:pt idx="37" formatCode="0.00">
                        <c:v>-2.1219999999999999</c:v>
                      </c:pt>
                      <c:pt idx="38" formatCode="0.00">
                        <c:v>-2.1920000000000002</c:v>
                      </c:pt>
                      <c:pt idx="39" formatCode="0.00">
                        <c:v>-2.1879999999999997</c:v>
                      </c:pt>
                      <c:pt idx="40" formatCode="0.00">
                        <c:v>-2.0260000000000002</c:v>
                      </c:pt>
                      <c:pt idx="41" formatCode="0.00">
                        <c:v>-1.8539999999999999</c:v>
                      </c:pt>
                      <c:pt idx="42" formatCode="0.00">
                        <c:v>-1.544</c:v>
                      </c:pt>
                      <c:pt idx="43" formatCode="0.00">
                        <c:v>-1.1679999999999999</c:v>
                      </c:pt>
                      <c:pt idx="44" formatCode="0.00">
                        <c:v>-1.022</c:v>
                      </c:pt>
                      <c:pt idx="45" formatCode="0.00">
                        <c:v>-0.96</c:v>
                      </c:pt>
                      <c:pt idx="46" formatCode="0.00">
                        <c:v>-0.82200000000000006</c:v>
                      </c:pt>
                      <c:pt idx="47" formatCode="0.00">
                        <c:v>-0.67400000000000004</c:v>
                      </c:pt>
                      <c:pt idx="48" formatCode="0.00">
                        <c:v>-0.63200000000000001</c:v>
                      </c:pt>
                      <c:pt idx="49" formatCode="0.00">
                        <c:v>-0.46600000000000003</c:v>
                      </c:pt>
                      <c:pt idx="50" formatCode="0.00">
                        <c:v>-0.40199999999999997</c:v>
                      </c:pt>
                      <c:pt idx="51" formatCode="0.00">
                        <c:v>-0.33599999999999997</c:v>
                      </c:pt>
                      <c:pt idx="52" formatCode="0.00">
                        <c:v>-0.34800000000000003</c:v>
                      </c:pt>
                      <c:pt idx="53" formatCode="0.00">
                        <c:v>-0.38400000000000001</c:v>
                      </c:pt>
                      <c:pt idx="54" formatCode="0.00">
                        <c:v>-0.57200000000000006</c:v>
                      </c:pt>
                      <c:pt idx="55" formatCode="0.00">
                        <c:v>-0.55600000000000005</c:v>
                      </c:pt>
                      <c:pt idx="56" formatCode="0.00">
                        <c:v>-0.5</c:v>
                      </c:pt>
                      <c:pt idx="57" formatCode="0.00">
                        <c:v>-0.308</c:v>
                      </c:pt>
                      <c:pt idx="58" formatCode="0.00">
                        <c:v>1.9999999999999797E-3</c:v>
                      </c:pt>
                      <c:pt idx="59" formatCode="0.00">
                        <c:v>0.25399999999999995</c:v>
                      </c:pt>
                      <c:pt idx="60" formatCode="0.00">
                        <c:v>0.34399999999999997</c:v>
                      </c:pt>
                      <c:pt idx="61" formatCode="0.00">
                        <c:v>0.48399999999999999</c:v>
                      </c:pt>
                      <c:pt idx="62" formatCode="0.00">
                        <c:v>0.32199999999999995</c:v>
                      </c:pt>
                      <c:pt idx="63" formatCode="0.00">
                        <c:v>0.2</c:v>
                      </c:pt>
                      <c:pt idx="64" formatCode="0.00">
                        <c:v>0.19800000000000001</c:v>
                      </c:pt>
                      <c:pt idx="65" formatCode="0.00">
                        <c:v>0.16800000000000001</c:v>
                      </c:pt>
                      <c:pt idx="66" formatCode="0.00">
                        <c:v>0.17399999999999999</c:v>
                      </c:pt>
                      <c:pt idx="67" formatCode="0.00">
                        <c:v>0.246</c:v>
                      </c:pt>
                      <c:pt idx="68" formatCode="0.00">
                        <c:v>1.9999999999999797E-3</c:v>
                      </c:pt>
                      <c:pt idx="69" formatCode="0.00">
                        <c:v>-8.2000000000000003E-2</c:v>
                      </c:pt>
                      <c:pt idx="70" formatCode="0.00">
                        <c:v>0.10199999999999998</c:v>
                      </c:pt>
                      <c:pt idx="71" formatCode="0.00">
                        <c:v>0.21200000000000002</c:v>
                      </c:pt>
                      <c:pt idx="72" formatCode="0.00">
                        <c:v>0.22599999999999998</c:v>
                      </c:pt>
                      <c:pt idx="73" formatCode="0.00">
                        <c:v>0.47000000000000003</c:v>
                      </c:pt>
                      <c:pt idx="74" formatCode="0.00">
                        <c:v>0.6</c:v>
                      </c:pt>
                      <c:pt idx="75" formatCode="0.00">
                        <c:v>0.55200000000000005</c:v>
                      </c:pt>
                      <c:pt idx="76" formatCode="0.00">
                        <c:v>0.48200000000000004</c:v>
                      </c:pt>
                      <c:pt idx="77" formatCode="0.00">
                        <c:v>0.64600000000000002</c:v>
                      </c:pt>
                      <c:pt idx="78" formatCode="0.00">
                        <c:v>0.72</c:v>
                      </c:pt>
                      <c:pt idx="79" formatCode="0.00">
                        <c:v>0.87799999999999989</c:v>
                      </c:pt>
                      <c:pt idx="80" formatCode="0.00">
                        <c:v>1.046</c:v>
                      </c:pt>
                      <c:pt idx="81" formatCode="0.00">
                        <c:v>1.1759999999999999</c:v>
                      </c:pt>
                      <c:pt idx="82" formatCode="0.00">
                        <c:v>1.3359999999999999</c:v>
                      </c:pt>
                      <c:pt idx="83" formatCode="0.00">
                        <c:v>1.498</c:v>
                      </c:pt>
                      <c:pt idx="84" formatCode="0.00">
                        <c:v>1.8039999999999998</c:v>
                      </c:pt>
                      <c:pt idx="85" formatCode="0.00">
                        <c:v>1.8820000000000001</c:v>
                      </c:pt>
                      <c:pt idx="86" formatCode="0.00">
                        <c:v>1.8960000000000001</c:v>
                      </c:pt>
                      <c:pt idx="87" formatCode="0.00">
                        <c:v>1.7200000000000002</c:v>
                      </c:pt>
                      <c:pt idx="88" formatCode="0.00">
                        <c:v>1.5780000000000001</c:v>
                      </c:pt>
                      <c:pt idx="89" formatCode="0.00">
                        <c:v>1.1659999999999999</c:v>
                      </c:pt>
                      <c:pt idx="90" formatCode="0.00">
                        <c:v>1.0920000000000001</c:v>
                      </c:pt>
                      <c:pt idx="91" formatCode="0.00">
                        <c:v>0.752</c:v>
                      </c:pt>
                      <c:pt idx="92" formatCode="0.00">
                        <c:v>0.78400000000000003</c:v>
                      </c:pt>
                      <c:pt idx="93" formatCode="0.00">
                        <c:v>0.97200000000000009</c:v>
                      </c:pt>
                      <c:pt idx="94" formatCode="0.00">
                        <c:v>1.1259999999999999</c:v>
                      </c:pt>
                      <c:pt idx="95" formatCode="0.00">
                        <c:v>1.1819999999999999</c:v>
                      </c:pt>
                      <c:pt idx="96" formatCode="0.00">
                        <c:v>1.58</c:v>
                      </c:pt>
                      <c:pt idx="97" formatCode="0.00">
                        <c:v>1.7719999999999998</c:v>
                      </c:pt>
                      <c:pt idx="98" formatCode="0.00">
                        <c:v>1.786</c:v>
                      </c:pt>
                      <c:pt idx="99" formatCode="0.00">
                        <c:v>1.9359999999999999</c:v>
                      </c:pt>
                      <c:pt idx="100" formatCode="0.00">
                        <c:v>1.9439999999999997</c:v>
                      </c:pt>
                      <c:pt idx="101" formatCode="0.00">
                        <c:v>1.8399999999999999</c:v>
                      </c:pt>
                      <c:pt idx="102" formatCode="0.00">
                        <c:v>1.6800000000000002</c:v>
                      </c:pt>
                      <c:pt idx="103" formatCode="0.00">
                        <c:v>1.6019999999999999</c:v>
                      </c:pt>
                      <c:pt idx="104" formatCode="0.00">
                        <c:v>1.58</c:v>
                      </c:pt>
                      <c:pt idx="105" formatCode="0.00">
                        <c:v>1.6539999999999999</c:v>
                      </c:pt>
                      <c:pt idx="106" formatCode="0.00">
                        <c:v>1.6960000000000002</c:v>
                      </c:pt>
                      <c:pt idx="107" formatCode="0.00">
                        <c:v>1.8660000000000001</c:v>
                      </c:pt>
                      <c:pt idx="108" formatCode="0.00">
                        <c:v>1.9179999999999999</c:v>
                      </c:pt>
                      <c:pt idx="109" formatCode="0.00">
                        <c:v>1.8559999999999999</c:v>
                      </c:pt>
                      <c:pt idx="110" formatCode="0.00">
                        <c:v>1.718</c:v>
                      </c:pt>
                      <c:pt idx="111" formatCode="0.00">
                        <c:v>1.75</c:v>
                      </c:pt>
                      <c:pt idx="112" formatCode="0.00">
                        <c:v>1.6160000000000001</c:v>
                      </c:pt>
                      <c:pt idx="113" formatCode="0.00">
                        <c:v>1.492</c:v>
                      </c:pt>
                      <c:pt idx="114" formatCode="0.00">
                        <c:v>1.4340000000000002</c:v>
                      </c:pt>
                      <c:pt idx="115" formatCode="0.00">
                        <c:v>1.4620000000000002</c:v>
                      </c:pt>
                      <c:pt idx="116" formatCode="0.00">
                        <c:v>1.4940000000000002</c:v>
                      </c:pt>
                      <c:pt idx="117" formatCode="0.00">
                        <c:v>1.4460000000000002</c:v>
                      </c:pt>
                      <c:pt idx="118" formatCode="0.00">
                        <c:v>1.3079999999999998</c:v>
                      </c:pt>
                      <c:pt idx="119" formatCode="0.00">
                        <c:v>1.258</c:v>
                      </c:pt>
                      <c:pt idx="120" formatCode="0.00">
                        <c:v>1.4279999999999999</c:v>
                      </c:pt>
                      <c:pt idx="121" formatCode="0.00">
                        <c:v>1.4739999999999998</c:v>
                      </c:pt>
                      <c:pt idx="122" formatCode="0.00">
                        <c:v>1.6919999999999997</c:v>
                      </c:pt>
                      <c:pt idx="123" formatCode="0.00">
                        <c:v>1.9259999999999997</c:v>
                      </c:pt>
                      <c:pt idx="124" formatCode="0.00">
                        <c:v>2.0419999999999998</c:v>
                      </c:pt>
                      <c:pt idx="125" formatCode="0.00">
                        <c:v>2.0260000000000002</c:v>
                      </c:pt>
                      <c:pt idx="126" formatCode="0.00">
                        <c:v>2.008</c:v>
                      </c:pt>
                      <c:pt idx="127" formatCode="0.00">
                        <c:v>1.8839999999999999</c:v>
                      </c:pt>
                      <c:pt idx="128" formatCode="0.00">
                        <c:v>2.0019999999999998</c:v>
                      </c:pt>
                      <c:pt idx="129" formatCode="0.00">
                        <c:v>1.8059999999999998</c:v>
                      </c:pt>
                      <c:pt idx="130" formatCode="0.00">
                        <c:v>1.5840000000000001</c:v>
                      </c:pt>
                      <c:pt idx="131" formatCode="0.00">
                        <c:v>1.3140000000000001</c:v>
                      </c:pt>
                      <c:pt idx="132" formatCode="0.00">
                        <c:v>1.1819999999999999</c:v>
                      </c:pt>
                      <c:pt idx="133" formatCode="0.00">
                        <c:v>1.032</c:v>
                      </c:pt>
                      <c:pt idx="134" formatCode="0.00">
                        <c:v>1.1579999999999999</c:v>
                      </c:pt>
                      <c:pt idx="135" formatCode="0.00">
                        <c:v>1.3519999999999999</c:v>
                      </c:pt>
                      <c:pt idx="136" formatCode="0.00">
                        <c:v>1.5559999999999998</c:v>
                      </c:pt>
                      <c:pt idx="137" formatCode="0.00">
                        <c:v>1.8320000000000001</c:v>
                      </c:pt>
                      <c:pt idx="138" formatCode="0.00">
                        <c:v>1.802</c:v>
                      </c:pt>
                      <c:pt idx="139" formatCode="0.00">
                        <c:v>1.9359999999999999</c:v>
                      </c:pt>
                      <c:pt idx="140" formatCode="0.00">
                        <c:v>1.786</c:v>
                      </c:pt>
                      <c:pt idx="141" formatCode="0.00">
                        <c:v>1.8820000000000001</c:v>
                      </c:pt>
                      <c:pt idx="142" formatCode="0.00">
                        <c:v>1.8939999999999997</c:v>
                      </c:pt>
                      <c:pt idx="143" formatCode="0.00">
                        <c:v>2.1579999999999999</c:v>
                      </c:pt>
                      <c:pt idx="144" formatCode="0.00">
                        <c:v>2.1840000000000002</c:v>
                      </c:pt>
                      <c:pt idx="145" formatCode="0.00">
                        <c:v>2.262</c:v>
                      </c:pt>
                      <c:pt idx="146" formatCode="0.00">
                        <c:v>2.1619999999999999</c:v>
                      </c:pt>
                      <c:pt idx="147" formatCode="0.00">
                        <c:v>1.9639999999999997</c:v>
                      </c:pt>
                      <c:pt idx="148" formatCode="0.00">
                        <c:v>1.7860000000000003</c:v>
                      </c:pt>
                      <c:pt idx="149" formatCode="0.00">
                        <c:v>1.6219999999999999</c:v>
                      </c:pt>
                      <c:pt idx="150" formatCode="0.00">
                        <c:v>1.6519999999999999</c:v>
                      </c:pt>
                      <c:pt idx="151" formatCode="0.00">
                        <c:v>1.57</c:v>
                      </c:pt>
                      <c:pt idx="152" formatCode="0.00">
                        <c:v>1.55</c:v>
                      </c:pt>
                      <c:pt idx="153" formatCode="0.00">
                        <c:v>1.5640000000000001</c:v>
                      </c:pt>
                      <c:pt idx="154" formatCode="0.00">
                        <c:v>1.524</c:v>
                      </c:pt>
                      <c:pt idx="155" formatCode="0.00">
                        <c:v>1.516</c:v>
                      </c:pt>
                      <c:pt idx="156" formatCode="0.00">
                        <c:v>1.5740000000000001</c:v>
                      </c:pt>
                      <c:pt idx="157" formatCode="0.00">
                        <c:v>1.56</c:v>
                      </c:pt>
                      <c:pt idx="158" formatCode="0.00">
                        <c:v>1.5299999999999998</c:v>
                      </c:pt>
                      <c:pt idx="159" formatCode="0.00">
                        <c:v>1.536</c:v>
                      </c:pt>
                      <c:pt idx="160" formatCode="0.00">
                        <c:v>1.5760000000000001</c:v>
                      </c:pt>
                      <c:pt idx="161" formatCode="0.00">
                        <c:v>1.83</c:v>
                      </c:pt>
                      <c:pt idx="162" formatCode="0.00">
                        <c:v>2.0680000000000001</c:v>
                      </c:pt>
                      <c:pt idx="163" formatCode="0.00">
                        <c:v>2.202</c:v>
                      </c:pt>
                      <c:pt idx="164" formatCode="0.00">
                        <c:v>2.3820000000000001</c:v>
                      </c:pt>
                      <c:pt idx="165" formatCode="0.00">
                        <c:v>2.3780000000000001</c:v>
                      </c:pt>
                      <c:pt idx="166" formatCode="0.00">
                        <c:v>2.2359999999999998</c:v>
                      </c:pt>
                      <c:pt idx="167" formatCode="0.00">
                        <c:v>2.056</c:v>
                      </c:pt>
                      <c:pt idx="168" formatCode="0.00">
                        <c:v>1.9159999999999999</c:v>
                      </c:pt>
                      <c:pt idx="169" formatCode="0.00">
                        <c:v>1.8260000000000001</c:v>
                      </c:pt>
                      <c:pt idx="170" formatCode="0.00">
                        <c:v>1.6680000000000004</c:v>
                      </c:pt>
                      <c:pt idx="171" formatCode="0.00">
                        <c:v>1.1800000000000002</c:v>
                      </c:pt>
                      <c:pt idx="172" formatCode="0.00">
                        <c:v>0.752</c:v>
                      </c:pt>
                      <c:pt idx="173" formatCode="0.00">
                        <c:v>0.46400000000000008</c:v>
                      </c:pt>
                      <c:pt idx="174" formatCode="0.00">
                        <c:v>0.11199999999999999</c:v>
                      </c:pt>
                      <c:pt idx="175" formatCode="0.00">
                        <c:v>-0.10400000000000001</c:v>
                      </c:pt>
                      <c:pt idx="176" formatCode="0.00">
                        <c:v>0.184</c:v>
                      </c:pt>
                      <c:pt idx="177" formatCode="0.00">
                        <c:v>0.60799999999999998</c:v>
                      </c:pt>
                      <c:pt idx="178" formatCode="0.00">
                        <c:v>0.93</c:v>
                      </c:pt>
                      <c:pt idx="179" formatCode="0.00">
                        <c:v>1.39</c:v>
                      </c:pt>
                      <c:pt idx="180" formatCode="0.00">
                        <c:v>1.778</c:v>
                      </c:pt>
                      <c:pt idx="181" formatCode="0.00">
                        <c:v>2.024</c:v>
                      </c:pt>
                      <c:pt idx="182" formatCode="0.00">
                        <c:v>2.1420000000000003</c:v>
                      </c:pt>
                      <c:pt idx="183" formatCode="0.00">
                        <c:v>2.23</c:v>
                      </c:pt>
                      <c:pt idx="184" formatCode="0.00">
                        <c:v>2.3479999999999999</c:v>
                      </c:pt>
                      <c:pt idx="185" formatCode="0.00">
                        <c:v>2.5019999999999998</c:v>
                      </c:pt>
                      <c:pt idx="186" formatCode="0.00">
                        <c:v>2.4979999999999998</c:v>
                      </c:pt>
                      <c:pt idx="187" formatCode="0.00">
                        <c:v>2.5640000000000001</c:v>
                      </c:pt>
                      <c:pt idx="188" formatCode="0.00">
                        <c:v>2.4500000000000002</c:v>
                      </c:pt>
                      <c:pt idx="189" formatCode="0.00">
                        <c:v>2.3159999999999998</c:v>
                      </c:pt>
                      <c:pt idx="190" formatCode="0.00">
                        <c:v>2.2280000000000002</c:v>
                      </c:pt>
                      <c:pt idx="191" formatCode="0.00">
                        <c:v>2.286</c:v>
                      </c:pt>
                      <c:pt idx="192" formatCode="0.00">
                        <c:v>2.2359999999999998</c:v>
                      </c:pt>
                      <c:pt idx="193" formatCode="0.00">
                        <c:v>2.3520000000000003</c:v>
                      </c:pt>
                      <c:pt idx="194" formatCode="0.00">
                        <c:v>2.4699999999999998</c:v>
                      </c:pt>
                      <c:pt idx="195" formatCode="0.00">
                        <c:v>2.42</c:v>
                      </c:pt>
                      <c:pt idx="196" formatCode="0.00">
                        <c:v>2.2819999999999996</c:v>
                      </c:pt>
                      <c:pt idx="197" formatCode="0.00">
                        <c:v>2.2619999999999996</c:v>
                      </c:pt>
                      <c:pt idx="198" formatCode="0.00">
                        <c:v>2.1740000000000004</c:v>
                      </c:pt>
                      <c:pt idx="199" formatCode="0.00">
                        <c:v>2.048</c:v>
                      </c:pt>
                      <c:pt idx="200" formatCode="0.00">
                        <c:v>1.9899999999999998</c:v>
                      </c:pt>
                      <c:pt idx="201" formatCode="0.00">
                        <c:v>1.78</c:v>
                      </c:pt>
                      <c:pt idx="202" formatCode="0.00">
                        <c:v>1.546</c:v>
                      </c:pt>
                      <c:pt idx="203" formatCode="0.00">
                        <c:v>1.5159999999999998</c:v>
                      </c:pt>
                      <c:pt idx="204" formatCode="0.00">
                        <c:v>1.4179999999999999</c:v>
                      </c:pt>
                      <c:pt idx="205" formatCode="0.00">
                        <c:v>1.3340000000000001</c:v>
                      </c:pt>
                      <c:pt idx="206" formatCode="0.00">
                        <c:v>1.504</c:v>
                      </c:pt>
                      <c:pt idx="207" formatCode="0.00">
                        <c:v>1.73</c:v>
                      </c:pt>
                      <c:pt idx="208" formatCode="0.00">
                        <c:v>1.796</c:v>
                      </c:pt>
                      <c:pt idx="209" formatCode="0.00">
                        <c:v>1.67</c:v>
                      </c:pt>
                      <c:pt idx="210" formatCode="0.00">
                        <c:v>1.6819999999999999</c:v>
                      </c:pt>
                      <c:pt idx="211" formatCode="0.00">
                        <c:v>1.552</c:v>
                      </c:pt>
                      <c:pt idx="212" formatCode="0.00">
                        <c:v>1.552</c:v>
                      </c:pt>
                      <c:pt idx="213" formatCode="0.00">
                        <c:v>1.3900000000000001</c:v>
                      </c:pt>
                      <c:pt idx="214" formatCode="0.00">
                        <c:v>1.4140000000000001</c:v>
                      </c:pt>
                      <c:pt idx="215" formatCode="0.00">
                        <c:v>1.53</c:v>
                      </c:pt>
                      <c:pt idx="216" formatCode="0.00">
                        <c:v>1.5839999999999999</c:v>
                      </c:pt>
                      <c:pt idx="217" formatCode="0.00">
                        <c:v>1.47</c:v>
                      </c:pt>
                      <c:pt idx="218" formatCode="0.00">
                        <c:v>1.5840000000000001</c:v>
                      </c:pt>
                      <c:pt idx="219" formatCode="0.00">
                        <c:v>1.702</c:v>
                      </c:pt>
                      <c:pt idx="220" formatCode="0.00">
                        <c:v>1.6420000000000001</c:v>
                      </c:pt>
                      <c:pt idx="221" formatCode="0.00">
                        <c:v>1.764</c:v>
                      </c:pt>
                      <c:pt idx="222" formatCode="0.00">
                        <c:v>1.6920000000000002</c:v>
                      </c:pt>
                      <c:pt idx="223" formatCode="0.00">
                        <c:v>1.6419999999999999</c:v>
                      </c:pt>
                      <c:pt idx="224" formatCode="0.00">
                        <c:v>1.5420000000000003</c:v>
                      </c:pt>
                      <c:pt idx="225" formatCode="0.00">
                        <c:v>1.524</c:v>
                      </c:pt>
                      <c:pt idx="226" formatCode="0.00">
                        <c:v>1.3240000000000003</c:v>
                      </c:pt>
                      <c:pt idx="227" formatCode="0.00">
                        <c:v>1.3780000000000001</c:v>
                      </c:pt>
                      <c:pt idx="228" formatCode="0.00">
                        <c:v>1.4780000000000002</c:v>
                      </c:pt>
                      <c:pt idx="229" formatCode="0.00">
                        <c:v>1.488</c:v>
                      </c:pt>
                      <c:pt idx="230" formatCode="0.00">
                        <c:v>1.5439999999999998</c:v>
                      </c:pt>
                      <c:pt idx="231" formatCode="0.00">
                        <c:v>1.6640000000000001</c:v>
                      </c:pt>
                      <c:pt idx="232" formatCode="0.00">
                        <c:v>1.5640000000000001</c:v>
                      </c:pt>
                      <c:pt idx="233" formatCode="0.00">
                        <c:v>1.4140000000000001</c:v>
                      </c:pt>
                      <c:pt idx="234" formatCode="0.00">
                        <c:v>1.518</c:v>
                      </c:pt>
                      <c:pt idx="235" formatCode="0.00">
                        <c:v>1.474</c:v>
                      </c:pt>
                      <c:pt idx="236" formatCode="0.00">
                        <c:v>1.5559999999999998</c:v>
                      </c:pt>
                      <c:pt idx="237" formatCode="0.00">
                        <c:v>1.7759999999999998</c:v>
                      </c:pt>
                      <c:pt idx="238" formatCode="0.00">
                        <c:v>1.8880000000000003</c:v>
                      </c:pt>
                      <c:pt idx="239" formatCode="0.00">
                        <c:v>1.8640000000000001</c:v>
                      </c:pt>
                      <c:pt idx="240" formatCode="0.00">
                        <c:v>1.8180000000000001</c:v>
                      </c:pt>
                      <c:pt idx="241" formatCode="0.00">
                        <c:v>1.782</c:v>
                      </c:pt>
                      <c:pt idx="242" formatCode="0.00">
                        <c:v>1.698</c:v>
                      </c:pt>
                      <c:pt idx="243" formatCode="0.00">
                        <c:v>1.782</c:v>
                      </c:pt>
                      <c:pt idx="244" formatCode="0.00">
                        <c:v>1.8379999999999999</c:v>
                      </c:pt>
                      <c:pt idx="245" formatCode="0.00">
                        <c:v>1.7939999999999998</c:v>
                      </c:pt>
                      <c:pt idx="246" formatCode="0.00">
                        <c:v>1.6859999999999999</c:v>
                      </c:pt>
                      <c:pt idx="247" formatCode="0.00">
                        <c:v>1.722</c:v>
                      </c:pt>
                      <c:pt idx="248" formatCode="0.00">
                        <c:v>1.6400000000000001</c:v>
                      </c:pt>
                      <c:pt idx="249" formatCode="0.00">
                        <c:v>1.536</c:v>
                      </c:pt>
                      <c:pt idx="250" formatCode="0.00">
                        <c:v>1.496</c:v>
                      </c:pt>
                      <c:pt idx="251" formatCode="0.00">
                        <c:v>1.5620000000000001</c:v>
                      </c:pt>
                      <c:pt idx="252" formatCode="0.00">
                        <c:v>1.4880000000000002</c:v>
                      </c:pt>
                      <c:pt idx="253" formatCode="0.00">
                        <c:v>1.35</c:v>
                      </c:pt>
                      <c:pt idx="254" formatCode="0.00">
                        <c:v>1.3839999999999999</c:v>
                      </c:pt>
                      <c:pt idx="255" formatCode="0.00">
                        <c:v>1.4680000000000002</c:v>
                      </c:pt>
                      <c:pt idx="256" formatCode="0.00">
                        <c:v>1.544</c:v>
                      </c:pt>
                      <c:pt idx="257" formatCode="0.00">
                        <c:v>1.782</c:v>
                      </c:pt>
                      <c:pt idx="258" formatCode="0.00">
                        <c:v>1.9560000000000002</c:v>
                      </c:pt>
                      <c:pt idx="259" formatCode="0.00">
                        <c:v>1.8440000000000001</c:v>
                      </c:pt>
                      <c:pt idx="260" formatCode="0.00">
                        <c:v>1.8140000000000001</c:v>
                      </c:pt>
                      <c:pt idx="261" formatCode="0.00">
                        <c:v>1.7860000000000003</c:v>
                      </c:pt>
                      <c:pt idx="262" formatCode="0.00">
                        <c:v>1.5580000000000001</c:v>
                      </c:pt>
                      <c:pt idx="263" formatCode="0.00">
                        <c:v>1.5680000000000001</c:v>
                      </c:pt>
                      <c:pt idx="264" formatCode="0.00">
                        <c:v>1.8739999999999999</c:v>
                      </c:pt>
                      <c:pt idx="265" formatCode="0.00">
                        <c:v>1.9120000000000001</c:v>
                      </c:pt>
                      <c:pt idx="266" formatCode="0.00">
                        <c:v>1.766</c:v>
                      </c:pt>
                      <c:pt idx="267" formatCode="0.00">
                        <c:v>1.784</c:v>
                      </c:pt>
                      <c:pt idx="268" formatCode="0.00">
                        <c:v>1.73</c:v>
                      </c:pt>
                      <c:pt idx="269" formatCode="0.00">
                        <c:v>1.528</c:v>
                      </c:pt>
                      <c:pt idx="270" formatCode="0.00">
                        <c:v>1.5260000000000002</c:v>
                      </c:pt>
                      <c:pt idx="271" formatCode="0.00">
                        <c:v>1.4919999999999998</c:v>
                      </c:pt>
                      <c:pt idx="272" formatCode="0.00">
                        <c:v>1.266</c:v>
                      </c:pt>
                      <c:pt idx="273" formatCode="0.00">
                        <c:v>1.1040000000000001</c:v>
                      </c:pt>
                      <c:pt idx="274" formatCode="0.00">
                        <c:v>0.95400000000000007</c:v>
                      </c:pt>
                      <c:pt idx="275" formatCode="0.00">
                        <c:v>0.8879999999999999</c:v>
                      </c:pt>
                      <c:pt idx="276" formatCode="0.00">
                        <c:v>0.97</c:v>
                      </c:pt>
                      <c:pt idx="277" formatCode="0.00">
                        <c:v>1.1319999999999999</c:v>
                      </c:pt>
                      <c:pt idx="278" formatCode="0.00">
                        <c:v>1.1560000000000001</c:v>
                      </c:pt>
                      <c:pt idx="279" formatCode="0.00">
                        <c:v>1.3660000000000001</c:v>
                      </c:pt>
                      <c:pt idx="280" formatCode="0.00">
                        <c:v>1.4440000000000002</c:v>
                      </c:pt>
                      <c:pt idx="281" formatCode="0.00">
                        <c:v>1.4019999999999999</c:v>
                      </c:pt>
                      <c:pt idx="282" formatCode="0.00">
                        <c:v>1.284</c:v>
                      </c:pt>
                      <c:pt idx="283" formatCode="0.00">
                        <c:v>1.238</c:v>
                      </c:pt>
                      <c:pt idx="284" formatCode="0.00">
                        <c:v>1.0919999999999999</c:v>
                      </c:pt>
                      <c:pt idx="285" formatCode="0.00">
                        <c:v>1.014</c:v>
                      </c:pt>
                      <c:pt idx="286" formatCode="0.00">
                        <c:v>0.95799999999999996</c:v>
                      </c:pt>
                      <c:pt idx="287" formatCode="0.00">
                        <c:v>1.1359999999999999</c:v>
                      </c:pt>
                      <c:pt idx="288" formatCode="0.00">
                        <c:v>1.33</c:v>
                      </c:pt>
                      <c:pt idx="289" formatCode="0.00">
                        <c:v>1.284</c:v>
                      </c:pt>
                      <c:pt idx="290" formatCode="0.00">
                        <c:v>1.2739999999999998</c:v>
                      </c:pt>
                      <c:pt idx="291" formatCode="0.00">
                        <c:v>1.3699999999999999</c:v>
                      </c:pt>
                      <c:pt idx="292" formatCode="0.00">
                        <c:v>1.4419999999999999</c:v>
                      </c:pt>
                      <c:pt idx="293" formatCode="0.00">
                        <c:v>1.3679999999999999</c:v>
                      </c:pt>
                      <c:pt idx="294" formatCode="0.00">
                        <c:v>1.5779999999999998</c:v>
                      </c:pt>
                      <c:pt idx="295" formatCode="0.00">
                        <c:v>1.6239999999999999</c:v>
                      </c:pt>
                      <c:pt idx="296" formatCode="0.00">
                        <c:v>1.6219999999999999</c:v>
                      </c:pt>
                      <c:pt idx="297" formatCode="0.00">
                        <c:v>1.49</c:v>
                      </c:pt>
                      <c:pt idx="298" formatCode="0.00">
                        <c:v>1.5640000000000001</c:v>
                      </c:pt>
                      <c:pt idx="299" formatCode="0.00">
                        <c:v>1.4119999999999999</c:v>
                      </c:pt>
                      <c:pt idx="300" formatCode="0.00">
                        <c:v>1.43</c:v>
                      </c:pt>
                      <c:pt idx="301" formatCode="0.00">
                        <c:v>1.4380000000000002</c:v>
                      </c:pt>
                      <c:pt idx="302" formatCode="0.00">
                        <c:v>1.3219999999999998</c:v>
                      </c:pt>
                      <c:pt idx="303" formatCode="0.00">
                        <c:v>1.1579999999999999</c:v>
                      </c:pt>
                      <c:pt idx="304" formatCode="0.00">
                        <c:v>1.1720000000000002</c:v>
                      </c:pt>
                      <c:pt idx="305" formatCode="0.00">
                        <c:v>1.264</c:v>
                      </c:pt>
                      <c:pt idx="306" formatCode="0.00">
                        <c:v>1.256</c:v>
                      </c:pt>
                      <c:pt idx="307" formatCode="0.00">
                        <c:v>1.3520000000000001</c:v>
                      </c:pt>
                      <c:pt idx="308" formatCode="0.00">
                        <c:v>1.37</c:v>
                      </c:pt>
                      <c:pt idx="309" formatCode="0.00">
                        <c:v>1.286</c:v>
                      </c:pt>
                      <c:pt idx="310" formatCode="0.00">
                        <c:v>1.1740000000000002</c:v>
                      </c:pt>
                      <c:pt idx="311" formatCode="0.00">
                        <c:v>1.0939999999999999</c:v>
                      </c:pt>
                      <c:pt idx="312" formatCode="0.00">
                        <c:v>1.0760000000000001</c:v>
                      </c:pt>
                      <c:pt idx="313" formatCode="0.00">
                        <c:v>1.0539999999999998</c:v>
                      </c:pt>
                      <c:pt idx="314" formatCode="0.00">
                        <c:v>1.1220000000000001</c:v>
                      </c:pt>
                      <c:pt idx="315" formatCode="0.00">
                        <c:v>1.248</c:v>
                      </c:pt>
                      <c:pt idx="316" formatCode="0.00">
                        <c:v>1.5</c:v>
                      </c:pt>
                      <c:pt idx="317" formatCode="0.00">
                        <c:v>1.6419999999999999</c:v>
                      </c:pt>
                      <c:pt idx="318" formatCode="0.00">
                        <c:v>1.6640000000000001</c:v>
                      </c:pt>
                      <c:pt idx="319" formatCode="0.00">
                        <c:v>1.6420000000000001</c:v>
                      </c:pt>
                      <c:pt idx="320" formatCode="0.00">
                        <c:v>1.466</c:v>
                      </c:pt>
                      <c:pt idx="321" formatCode="0.00">
                        <c:v>1.282</c:v>
                      </c:pt>
                      <c:pt idx="322" formatCode="0.00">
                        <c:v>1.0559999999999998</c:v>
                      </c:pt>
                      <c:pt idx="323" formatCode="0.00">
                        <c:v>1.23</c:v>
                      </c:pt>
                      <c:pt idx="324" formatCode="0.00">
                        <c:v>1.3079999999999998</c:v>
                      </c:pt>
                      <c:pt idx="325" formatCode="0.00">
                        <c:v>1.3120000000000001</c:v>
                      </c:pt>
                      <c:pt idx="326" formatCode="0.00">
                        <c:v>1.254</c:v>
                      </c:pt>
                      <c:pt idx="327" formatCode="0.00">
                        <c:v>1.288</c:v>
                      </c:pt>
                      <c:pt idx="328" formatCode="0.00">
                        <c:v>1.3560000000000001</c:v>
                      </c:pt>
                      <c:pt idx="329" formatCode="0.00">
                        <c:v>1.254</c:v>
                      </c:pt>
                      <c:pt idx="330" formatCode="0.00">
                        <c:v>1.2579999999999998</c:v>
                      </c:pt>
                      <c:pt idx="331" formatCode="0.00">
                        <c:v>1.286</c:v>
                      </c:pt>
                      <c:pt idx="332" formatCode="0.00">
                        <c:v>1.3919999999999999</c:v>
                      </c:pt>
                      <c:pt idx="333" formatCode="0.00">
                        <c:v>1.3399999999999999</c:v>
                      </c:pt>
                      <c:pt idx="334" formatCode="0.00">
                        <c:v>1.3860000000000001</c:v>
                      </c:pt>
                      <c:pt idx="335" formatCode="0.00">
                        <c:v>1.5219999999999998</c:v>
                      </c:pt>
                      <c:pt idx="336" formatCode="0.00">
                        <c:v>1.6719999999999999</c:v>
                      </c:pt>
                      <c:pt idx="337" formatCode="0.00">
                        <c:v>1.5639999999999998</c:v>
                      </c:pt>
                      <c:pt idx="338" formatCode="0.00">
                        <c:v>1.3279999999999998</c:v>
                      </c:pt>
                      <c:pt idx="339" formatCode="0.00">
                        <c:v>1.202</c:v>
                      </c:pt>
                      <c:pt idx="340" formatCode="0.00">
                        <c:v>1.0260000000000002</c:v>
                      </c:pt>
                      <c:pt idx="341" formatCode="0.00">
                        <c:v>0.83599999999999997</c:v>
                      </c:pt>
                      <c:pt idx="342" formatCode="0.00">
                        <c:v>0.86</c:v>
                      </c:pt>
                      <c:pt idx="343" formatCode="0.00">
                        <c:v>0.85799999999999998</c:v>
                      </c:pt>
                      <c:pt idx="344" formatCode="0.00">
                        <c:v>0.90199999999999991</c:v>
                      </c:pt>
                      <c:pt idx="345" formatCode="0.00">
                        <c:v>1.0379999999999998</c:v>
                      </c:pt>
                      <c:pt idx="346" formatCode="0.00">
                        <c:v>1.1659999999999999</c:v>
                      </c:pt>
                      <c:pt idx="347" formatCode="0.00">
                        <c:v>1.1439999999999999</c:v>
                      </c:pt>
                      <c:pt idx="348" formatCode="0.00">
                        <c:v>1.1839999999999999</c:v>
                      </c:pt>
                      <c:pt idx="349" formatCode="0.00">
                        <c:v>1.208</c:v>
                      </c:pt>
                      <c:pt idx="350" formatCode="0.00">
                        <c:v>1.0699999999999998</c:v>
                      </c:pt>
                      <c:pt idx="351" formatCode="0.00">
                        <c:v>0.95199999999999996</c:v>
                      </c:pt>
                      <c:pt idx="352" formatCode="0.00">
                        <c:v>1.046</c:v>
                      </c:pt>
                      <c:pt idx="353" formatCode="0.00">
                        <c:v>1.1499999999999999</c:v>
                      </c:pt>
                      <c:pt idx="354" formatCode="0.00">
                        <c:v>1.1259999999999999</c:v>
                      </c:pt>
                      <c:pt idx="355" formatCode="0.00">
                        <c:v>0.94800000000000006</c:v>
                      </c:pt>
                      <c:pt idx="356" formatCode="0.00">
                        <c:v>1.02</c:v>
                      </c:pt>
                      <c:pt idx="357" formatCode="0.00">
                        <c:v>0.85199999999999998</c:v>
                      </c:pt>
                      <c:pt idx="358" formatCode="0.00">
                        <c:v>0.748</c:v>
                      </c:pt>
                      <c:pt idx="359" formatCode="0.00">
                        <c:v>0.81600000000000006</c:v>
                      </c:pt>
                      <c:pt idx="360" formatCode="0.00">
                        <c:v>0.98399999999999999</c:v>
                      </c:pt>
                      <c:pt idx="361" formatCode="0.00">
                        <c:v>0.95</c:v>
                      </c:pt>
                      <c:pt idx="362" formatCode="0.00">
                        <c:v>1.0760000000000001</c:v>
                      </c:pt>
                      <c:pt idx="363" formatCode="0.00">
                        <c:v>0.99399999999999999</c:v>
                      </c:pt>
                      <c:pt idx="364" formatCode="0.00">
                        <c:v>0.89</c:v>
                      </c:pt>
                      <c:pt idx="365" formatCode="0.00">
                        <c:v>0.78600000000000003</c:v>
                      </c:pt>
                      <c:pt idx="366" formatCode="0.00">
                        <c:v>0.626</c:v>
                      </c:pt>
                      <c:pt idx="367" formatCode="0.00">
                        <c:v>0.46399999999999997</c:v>
                      </c:pt>
                      <c:pt idx="368" formatCode="0.00">
                        <c:v>0.35599999999999998</c:v>
                      </c:pt>
                      <c:pt idx="369" formatCode="0.00">
                        <c:v>0.308</c:v>
                      </c:pt>
                      <c:pt idx="370" formatCode="0.00">
                        <c:v>0.502</c:v>
                      </c:pt>
                      <c:pt idx="371" formatCode="0.00">
                        <c:v>0.59599999999999997</c:v>
                      </c:pt>
                      <c:pt idx="372" formatCode="0.00">
                        <c:v>0.83599999999999997</c:v>
                      </c:pt>
                      <c:pt idx="373" formatCode="0.00">
                        <c:v>1.242</c:v>
                      </c:pt>
                      <c:pt idx="374" formatCode="0.00">
                        <c:v>1.51</c:v>
                      </c:pt>
                      <c:pt idx="375" formatCode="0.00">
                        <c:v>1.3679999999999999</c:v>
                      </c:pt>
                      <c:pt idx="376" formatCode="0.00">
                        <c:v>1.3320000000000001</c:v>
                      </c:pt>
                      <c:pt idx="377" formatCode="0.00">
                        <c:v>1.1839999999999999</c:v>
                      </c:pt>
                      <c:pt idx="378" formatCode="0.00">
                        <c:v>1.036</c:v>
                      </c:pt>
                      <c:pt idx="379" formatCode="0.00">
                        <c:v>0.93399999999999994</c:v>
                      </c:pt>
                      <c:pt idx="380" formatCode="0.00">
                        <c:v>0.91799999999999993</c:v>
                      </c:pt>
                      <c:pt idx="381" formatCode="0.00">
                        <c:v>0.8879999999999999</c:v>
                      </c:pt>
                      <c:pt idx="382" formatCode="0.00">
                        <c:v>0.83399999999999996</c:v>
                      </c:pt>
                      <c:pt idx="383" formatCode="0.00">
                        <c:v>0.72399999999999998</c:v>
                      </c:pt>
                      <c:pt idx="384" formatCode="0.00">
                        <c:v>0.65599999999999992</c:v>
                      </c:pt>
                      <c:pt idx="385" formatCode="0.00">
                        <c:v>0.71599999999999997</c:v>
                      </c:pt>
                      <c:pt idx="386" formatCode="0.00">
                        <c:v>0.80800000000000005</c:v>
                      </c:pt>
                      <c:pt idx="387" formatCode="0.00">
                        <c:v>0.92200000000000004</c:v>
                      </c:pt>
                      <c:pt idx="388" formatCode="0.00">
                        <c:v>0.96799999999999997</c:v>
                      </c:pt>
                      <c:pt idx="389" formatCode="0.00">
                        <c:v>0.85600000000000009</c:v>
                      </c:pt>
                      <c:pt idx="390" formatCode="0.00">
                        <c:v>0.69800000000000006</c:v>
                      </c:pt>
                      <c:pt idx="391" formatCode="0.00">
                        <c:v>0.44600000000000001</c:v>
                      </c:pt>
                      <c:pt idx="392" formatCode="0.00">
                        <c:v>0.42400000000000004</c:v>
                      </c:pt>
                      <c:pt idx="393" formatCode="0.00">
                        <c:v>0.28399999999999997</c:v>
                      </c:pt>
                      <c:pt idx="394" formatCode="0.00">
                        <c:v>0.26</c:v>
                      </c:pt>
                      <c:pt idx="395" formatCode="0.00">
                        <c:v>0.37</c:v>
                      </c:pt>
                      <c:pt idx="396" formatCode="0.00">
                        <c:v>0.66399999999999992</c:v>
                      </c:pt>
                      <c:pt idx="397" formatCode="0.00">
                        <c:v>0.64399999999999991</c:v>
                      </c:pt>
                      <c:pt idx="398" formatCode="0.00">
                        <c:v>0.79399999999999993</c:v>
                      </c:pt>
                      <c:pt idx="399" formatCode="0.00">
                        <c:v>0.95399999999999996</c:v>
                      </c:pt>
                      <c:pt idx="400" formatCode="0.00">
                        <c:v>0.96599999999999986</c:v>
                      </c:pt>
                      <c:pt idx="401" formatCode="0.00">
                        <c:v>0.77400000000000002</c:v>
                      </c:pt>
                      <c:pt idx="402" formatCode="0.00">
                        <c:v>0.59599999999999997</c:v>
                      </c:pt>
                      <c:pt idx="403" formatCode="0.00">
                        <c:v>0.496</c:v>
                      </c:pt>
                      <c:pt idx="404" formatCode="0.00">
                        <c:v>0.42800000000000005</c:v>
                      </c:pt>
                      <c:pt idx="405" formatCode="0.00">
                        <c:v>0.37</c:v>
                      </c:pt>
                      <c:pt idx="406" formatCode="0.00">
                        <c:v>0.44600000000000001</c:v>
                      </c:pt>
                      <c:pt idx="407" formatCode="0.00">
                        <c:v>0.56399999999999995</c:v>
                      </c:pt>
                      <c:pt idx="408" formatCode="0.00">
                        <c:v>0.54399999999999993</c:v>
                      </c:pt>
                      <c:pt idx="409" formatCode="0.00">
                        <c:v>0.64600000000000002</c:v>
                      </c:pt>
                      <c:pt idx="410" formatCode="0.00">
                        <c:v>0.76999999999999991</c:v>
                      </c:pt>
                      <c:pt idx="411" formatCode="0.00">
                        <c:v>0.72799999999999998</c:v>
                      </c:pt>
                      <c:pt idx="412" formatCode="0.00">
                        <c:v>0.79200000000000004</c:v>
                      </c:pt>
                      <c:pt idx="413" formatCode="0.00">
                        <c:v>0.63400000000000001</c:v>
                      </c:pt>
                      <c:pt idx="414" formatCode="0.00">
                        <c:v>0.53399999999999992</c:v>
                      </c:pt>
                      <c:pt idx="415" formatCode="0.00">
                        <c:v>0.36599999999999999</c:v>
                      </c:pt>
                      <c:pt idx="416" formatCode="0.00">
                        <c:v>0.41799999999999998</c:v>
                      </c:pt>
                      <c:pt idx="417" formatCode="0.00">
                        <c:v>0.32</c:v>
                      </c:pt>
                      <c:pt idx="418" formatCode="0.00">
                        <c:v>0.59400000000000008</c:v>
                      </c:pt>
                      <c:pt idx="419" formatCode="0.00">
                        <c:v>0.61599999999999999</c:v>
                      </c:pt>
                      <c:pt idx="420" formatCode="0.00">
                        <c:v>0.65800000000000003</c:v>
                      </c:pt>
                      <c:pt idx="421" formatCode="0.00">
                        <c:v>0.69400000000000006</c:v>
                      </c:pt>
                      <c:pt idx="422" formatCode="0.00">
                        <c:v>0.76800000000000002</c:v>
                      </c:pt>
                      <c:pt idx="423" formatCode="0.00">
                        <c:v>0.80399999999999994</c:v>
                      </c:pt>
                      <c:pt idx="424" formatCode="0.00">
                        <c:v>0.82199999999999984</c:v>
                      </c:pt>
                      <c:pt idx="425" formatCode="0.00">
                        <c:v>0.83000000000000007</c:v>
                      </c:pt>
                      <c:pt idx="426" formatCode="0.00">
                        <c:v>0.68400000000000005</c:v>
                      </c:pt>
                      <c:pt idx="427" formatCode="0.00">
                        <c:v>0.56200000000000006</c:v>
                      </c:pt>
                      <c:pt idx="428" formatCode="0.00">
                        <c:v>0.33600000000000002</c:v>
                      </c:pt>
                      <c:pt idx="429" formatCode="0.00">
                        <c:v>0.38600000000000001</c:v>
                      </c:pt>
                      <c:pt idx="430" formatCode="0.00">
                        <c:v>0.26600000000000001</c:v>
                      </c:pt>
                      <c:pt idx="431" formatCode="0.00">
                        <c:v>0.52800000000000002</c:v>
                      </c:pt>
                      <c:pt idx="432" formatCode="0.00">
                        <c:v>0.62600000000000011</c:v>
                      </c:pt>
                      <c:pt idx="433" formatCode="0.00">
                        <c:v>0.65600000000000003</c:v>
                      </c:pt>
                      <c:pt idx="434" formatCode="0.00">
                        <c:v>0.84800000000000009</c:v>
                      </c:pt>
                      <c:pt idx="435" formatCode="0.00">
                        <c:v>0.86600000000000021</c:v>
                      </c:pt>
                      <c:pt idx="436" formatCode="0.00">
                        <c:v>0.68399999999999994</c:v>
                      </c:pt>
                      <c:pt idx="437" formatCode="0.00">
                        <c:v>0.70799999999999996</c:v>
                      </c:pt>
                      <c:pt idx="438" formatCode="0.00">
                        <c:v>0.76</c:v>
                      </c:pt>
                      <c:pt idx="439" formatCode="0.00">
                        <c:v>0.42400000000000004</c:v>
                      </c:pt>
                      <c:pt idx="440" formatCode="0.00">
                        <c:v>0.44800000000000006</c:v>
                      </c:pt>
                      <c:pt idx="441" formatCode="0.00">
                        <c:v>0.376</c:v>
                      </c:pt>
                      <c:pt idx="442" formatCode="0.00">
                        <c:v>0.19400000000000001</c:v>
                      </c:pt>
                      <c:pt idx="443" formatCode="0.00">
                        <c:v>0.10800000000000001</c:v>
                      </c:pt>
                      <c:pt idx="444" formatCode="0.00">
                        <c:v>0.22399999999999998</c:v>
                      </c:pt>
                      <c:pt idx="445" formatCode="0.00">
                        <c:v>0.41</c:v>
                      </c:pt>
                      <c:pt idx="446" formatCode="0.00">
                        <c:v>0.33799999999999997</c:v>
                      </c:pt>
                      <c:pt idx="447" formatCode="0.00">
                        <c:v>0.27000000000000007</c:v>
                      </c:pt>
                      <c:pt idx="448" formatCode="0.00">
                        <c:v>0.25</c:v>
                      </c:pt>
                      <c:pt idx="449" formatCode="0.00">
                        <c:v>-3.1999999999999994E-2</c:v>
                      </c:pt>
                      <c:pt idx="450" formatCode="0.00">
                        <c:v>-0.17799999999999999</c:v>
                      </c:pt>
                      <c:pt idx="451" formatCode="0.00">
                        <c:v>-0.34399999999999997</c:v>
                      </c:pt>
                      <c:pt idx="452" formatCode="0.00">
                        <c:v>-0.26200000000000001</c:v>
                      </c:pt>
                      <c:pt idx="453" formatCode="0.00">
                        <c:v>-0.13600000000000001</c:v>
                      </c:pt>
                      <c:pt idx="454" formatCode="0.00">
                        <c:v>0.08</c:v>
                      </c:pt>
                      <c:pt idx="455" formatCode="0.00">
                        <c:v>0.16399999999999998</c:v>
                      </c:pt>
                      <c:pt idx="456" formatCode="0.00">
                        <c:v>0.56000000000000005</c:v>
                      </c:pt>
                      <c:pt idx="457" formatCode="0.00">
                        <c:v>0.57599999999999996</c:v>
                      </c:pt>
                      <c:pt idx="458" formatCode="0.00">
                        <c:v>0.32</c:v>
                      </c:pt>
                      <c:pt idx="459" formatCode="0.00">
                        <c:v>0.252</c:v>
                      </c:pt>
                      <c:pt idx="460" formatCode="0.00">
                        <c:v>0.17</c:v>
                      </c:pt>
                      <c:pt idx="461" formatCode="0.00">
                        <c:v>0.14799999999999999</c:v>
                      </c:pt>
                      <c:pt idx="462" formatCode="0.00">
                        <c:v>0.154</c:v>
                      </c:pt>
                      <c:pt idx="463" formatCode="0.00">
                        <c:v>0.4</c:v>
                      </c:pt>
                      <c:pt idx="464" formatCode="0.00">
                        <c:v>0.36599999999999999</c:v>
                      </c:pt>
                      <c:pt idx="465" formatCode="0.00">
                        <c:v>0.40200000000000002</c:v>
                      </c:pt>
                      <c:pt idx="466" formatCode="0.00">
                        <c:v>0.09</c:v>
                      </c:pt>
                      <c:pt idx="467" formatCode="0.00">
                        <c:v>-3.4000000000000009E-2</c:v>
                      </c:pt>
                      <c:pt idx="468" formatCode="0.00">
                        <c:v>-0.23199999999999998</c:v>
                      </c:pt>
                      <c:pt idx="469" formatCode="0.00">
                        <c:v>-0.38599999999999995</c:v>
                      </c:pt>
                      <c:pt idx="470" formatCode="0.00">
                        <c:v>-0.54399999999999993</c:v>
                      </c:pt>
                      <c:pt idx="471" formatCode="0.00">
                        <c:v>-0.51600000000000001</c:v>
                      </c:pt>
                      <c:pt idx="472" formatCode="0.00">
                        <c:v>-0.502</c:v>
                      </c:pt>
                      <c:pt idx="473" formatCode="0.00">
                        <c:v>-0.55200000000000005</c:v>
                      </c:pt>
                      <c:pt idx="474" formatCode="0.00">
                        <c:v>-0.372</c:v>
                      </c:pt>
                      <c:pt idx="475" formatCode="0.00">
                        <c:v>-0.22400000000000003</c:v>
                      </c:pt>
                      <c:pt idx="476" formatCode="0.00">
                        <c:v>-0.15600000000000003</c:v>
                      </c:pt>
                      <c:pt idx="477" formatCode="0.00">
                        <c:v>-4.2000000000000003E-2</c:v>
                      </c:pt>
                      <c:pt idx="478" formatCode="0.00">
                        <c:v>0.17799999999999999</c:v>
                      </c:pt>
                      <c:pt idx="479" formatCode="0.00">
                        <c:v>0.15</c:v>
                      </c:pt>
                      <c:pt idx="480" formatCode="0.00">
                        <c:v>0.13799999999999998</c:v>
                      </c:pt>
                      <c:pt idx="481" formatCode="0.00">
                        <c:v>0.49000000000000005</c:v>
                      </c:pt>
                      <c:pt idx="482" formatCode="0.00">
                        <c:v>0.4920000000000001</c:v>
                      </c:pt>
                      <c:pt idx="483" formatCode="0.00">
                        <c:v>0.3</c:v>
                      </c:pt>
                      <c:pt idx="484" formatCode="0.00">
                        <c:v>6.6000000000000017E-2</c:v>
                      </c:pt>
                      <c:pt idx="485" formatCode="0.00">
                        <c:v>-0.11200000000000002</c:v>
                      </c:pt>
                      <c:pt idx="486" formatCode="0.00">
                        <c:v>-0.41599999999999993</c:v>
                      </c:pt>
                      <c:pt idx="487" formatCode="0.00">
                        <c:v>-0.47000000000000003</c:v>
                      </c:pt>
                      <c:pt idx="488" formatCode="0.00">
                        <c:v>-0.39800000000000002</c:v>
                      </c:pt>
                      <c:pt idx="489" formatCode="0.00">
                        <c:v>-0.13800000000000001</c:v>
                      </c:pt>
                      <c:pt idx="490" formatCode="0.00">
                        <c:v>-4.8000000000000001E-2</c:v>
                      </c:pt>
                      <c:pt idx="491" formatCode="0.00">
                        <c:v>-3.9999999999999994E-2</c:v>
                      </c:pt>
                      <c:pt idx="492" formatCode="0.00">
                        <c:v>-3.8000000000000006E-2</c:v>
                      </c:pt>
                      <c:pt idx="493" formatCode="0.00">
                        <c:v>-8.2000000000000003E-2</c:v>
                      </c:pt>
                      <c:pt idx="494" formatCode="0.00">
                        <c:v>-0.158</c:v>
                      </c:pt>
                      <c:pt idx="495" formatCode="0.00">
                        <c:v>-0.14200000000000002</c:v>
                      </c:pt>
                      <c:pt idx="496" formatCode="0.00">
                        <c:v>-0.11800000000000002</c:v>
                      </c:pt>
                      <c:pt idx="497" formatCode="0.00">
                        <c:v>-0.152</c:v>
                      </c:pt>
                      <c:pt idx="498" formatCode="0.00">
                        <c:v>1.9999999999999997E-2</c:v>
                      </c:pt>
                      <c:pt idx="499" formatCode="0.00">
                        <c:v>7.5999999999999998E-2</c:v>
                      </c:pt>
                      <c:pt idx="500" formatCode="0.00">
                        <c:v>0.11200000000000002</c:v>
                      </c:pt>
                      <c:pt idx="501" formatCode="0.00">
                        <c:v>0.10400000000000001</c:v>
                      </c:pt>
                      <c:pt idx="502" formatCode="0.00">
                        <c:v>0.24399999999999999</c:v>
                      </c:pt>
                      <c:pt idx="503" formatCode="0.00">
                        <c:v>0.33999999999999997</c:v>
                      </c:pt>
                      <c:pt idx="504" formatCode="0.00">
                        <c:v>0.42800000000000005</c:v>
                      </c:pt>
                      <c:pt idx="505" formatCode="0.00">
                        <c:v>0.40199999999999997</c:v>
                      </c:pt>
                      <c:pt idx="506" formatCode="0.00">
                        <c:v>0.21800000000000005</c:v>
                      </c:pt>
                      <c:pt idx="507" formatCode="0.00">
                        <c:v>0.16000000000000003</c:v>
                      </c:pt>
                      <c:pt idx="508" formatCode="0.00">
                        <c:v>-0.10200000000000001</c:v>
                      </c:pt>
                      <c:pt idx="509" formatCode="0.00">
                        <c:v>-0.25399999999999995</c:v>
                      </c:pt>
                      <c:pt idx="510" formatCode="0.00">
                        <c:v>-0.30799999999999994</c:v>
                      </c:pt>
                      <c:pt idx="511" formatCode="0.00">
                        <c:v>-0.26399999999999996</c:v>
                      </c:pt>
                      <c:pt idx="512" formatCode="0.00">
                        <c:v>-0.32799999999999996</c:v>
                      </c:pt>
                      <c:pt idx="513" formatCode="0.00">
                        <c:v>-0.35799999999999998</c:v>
                      </c:pt>
                      <c:pt idx="514" formatCode="0.00">
                        <c:v>-0.48799999999999999</c:v>
                      </c:pt>
                      <c:pt idx="515" formatCode="0.00">
                        <c:v>-0.52</c:v>
                      </c:pt>
                      <c:pt idx="516" formatCode="0.00">
                        <c:v>-0.372</c:v>
                      </c:pt>
                      <c:pt idx="517" formatCode="0.00">
                        <c:v>-0.29799999999999999</c:v>
                      </c:pt>
                      <c:pt idx="518" formatCode="0.00">
                        <c:v>-0.26400000000000001</c:v>
                      </c:pt>
                      <c:pt idx="519" formatCode="0.00">
                        <c:v>-0.2</c:v>
                      </c:pt>
                      <c:pt idx="520" formatCode="0.00">
                        <c:v>3.4000000000000009E-2</c:v>
                      </c:pt>
                      <c:pt idx="521" formatCode="0.00">
                        <c:v>-0.122</c:v>
                      </c:pt>
                      <c:pt idx="522" formatCode="0.00">
                        <c:v>-0.28399999999999997</c:v>
                      </c:pt>
                      <c:pt idx="523" formatCode="0.00">
                        <c:v>-0.19799999999999998</c:v>
                      </c:pt>
                      <c:pt idx="524" formatCode="0.00">
                        <c:v>-0.16400000000000001</c:v>
                      </c:pt>
                      <c:pt idx="525" formatCode="0.00">
                        <c:v>-0.20800000000000002</c:v>
                      </c:pt>
                      <c:pt idx="526" formatCode="0.00">
                        <c:v>6.4000000000000015E-2</c:v>
                      </c:pt>
                      <c:pt idx="527" formatCode="0.00">
                        <c:v>0.20200000000000001</c:v>
                      </c:pt>
                      <c:pt idx="528" formatCode="0.00">
                        <c:v>3.9999999999999994E-2</c:v>
                      </c:pt>
                      <c:pt idx="529" formatCode="0.00">
                        <c:v>0.156</c:v>
                      </c:pt>
                      <c:pt idx="530" formatCode="0.00">
                        <c:v>2.5999999999999995E-2</c:v>
                      </c:pt>
                      <c:pt idx="531" formatCode="0.00">
                        <c:v>-4.7999999999999987E-2</c:v>
                      </c:pt>
                      <c:pt idx="532" formatCode="0.00">
                        <c:v>-8.5999999999999993E-2</c:v>
                      </c:pt>
                      <c:pt idx="533" formatCode="0.00">
                        <c:v>-0.13599999999999998</c:v>
                      </c:pt>
                      <c:pt idx="534" formatCode="0.00">
                        <c:v>-0.22599999999999998</c:v>
                      </c:pt>
                      <c:pt idx="535" formatCode="0.00">
                        <c:v>-0.34599999999999997</c:v>
                      </c:pt>
                      <c:pt idx="536" formatCode="0.00">
                        <c:v>-0.61799999999999999</c:v>
                      </c:pt>
                      <c:pt idx="537" formatCode="0.00">
                        <c:v>-0.77600000000000002</c:v>
                      </c:pt>
                      <c:pt idx="538" formatCode="0.00">
                        <c:v>-0.83000000000000007</c:v>
                      </c:pt>
                      <c:pt idx="539" formatCode="0.00">
                        <c:v>-0.73</c:v>
                      </c:pt>
                      <c:pt idx="540" formatCode="0.00">
                        <c:v>-0.63000000000000012</c:v>
                      </c:pt>
                      <c:pt idx="541" formatCode="0.00">
                        <c:v>-0.49399999999999994</c:v>
                      </c:pt>
                      <c:pt idx="542" formatCode="0.00">
                        <c:v>-0.38800000000000001</c:v>
                      </c:pt>
                      <c:pt idx="543" formatCode="0.00">
                        <c:v>-0.14199999999999999</c:v>
                      </c:pt>
                      <c:pt idx="544" formatCode="0.00">
                        <c:v>-0.27999999999999997</c:v>
                      </c:pt>
                      <c:pt idx="545" formatCode="0.00">
                        <c:v>-0.48600000000000004</c:v>
                      </c:pt>
                      <c:pt idx="546" formatCode="0.00">
                        <c:v>-0.64200000000000002</c:v>
                      </c:pt>
                      <c:pt idx="547" formatCode="0.00">
                        <c:v>-0.73799999999999999</c:v>
                      </c:pt>
                      <c:pt idx="548" formatCode="0.00">
                        <c:v>-0.73799999999999999</c:v>
                      </c:pt>
                      <c:pt idx="549" formatCode="0.00">
                        <c:v>-0.76600000000000001</c:v>
                      </c:pt>
                      <c:pt idx="550" formatCode="0.00">
                        <c:v>-0.76400000000000001</c:v>
                      </c:pt>
                      <c:pt idx="551" formatCode="0.00">
                        <c:v>-0.71400000000000008</c:v>
                      </c:pt>
                      <c:pt idx="552" formatCode="0.00">
                        <c:v>-0.52</c:v>
                      </c:pt>
                      <c:pt idx="553" formatCode="0.00">
                        <c:v>-0.55200000000000005</c:v>
                      </c:pt>
                      <c:pt idx="554" formatCode="0.00">
                        <c:v>-0.60600000000000009</c:v>
                      </c:pt>
                      <c:pt idx="555" formatCode="0.00">
                        <c:v>-0.30399999999999999</c:v>
                      </c:pt>
                      <c:pt idx="556" formatCode="0.00">
                        <c:v>-0.28200000000000003</c:v>
                      </c:pt>
                      <c:pt idx="557" formatCode="0.00">
                        <c:v>-0.442</c:v>
                      </c:pt>
                      <c:pt idx="558" formatCode="0.00">
                        <c:v>-0.75800000000000001</c:v>
                      </c:pt>
                      <c:pt idx="559" formatCode="0.00">
                        <c:v>-0.70399999999999996</c:v>
                      </c:pt>
                      <c:pt idx="560" formatCode="0.00">
                        <c:v>-0.8640000000000001</c:v>
                      </c:pt>
                      <c:pt idx="561" formatCode="0.00">
                        <c:v>-0.99599999999999989</c:v>
                      </c:pt>
                      <c:pt idx="562" formatCode="0.00">
                        <c:v>-0.92999999999999994</c:v>
                      </c:pt>
                      <c:pt idx="563" formatCode="0.00">
                        <c:v>-0.81199999999999994</c:v>
                      </c:pt>
                      <c:pt idx="564" formatCode="0.00">
                        <c:v>-0.87200000000000011</c:v>
                      </c:pt>
                      <c:pt idx="565" formatCode="0.00">
                        <c:v>-1</c:v>
                      </c:pt>
                      <c:pt idx="566" formatCode="0.00">
                        <c:v>-0.85399999999999987</c:v>
                      </c:pt>
                      <c:pt idx="567" formatCode="0.00">
                        <c:v>-0.96799999999999997</c:v>
                      </c:pt>
                      <c:pt idx="568" formatCode="0.00">
                        <c:v>-1.1419999999999999</c:v>
                      </c:pt>
                      <c:pt idx="569" formatCode="0.00">
                        <c:v>-1.29</c:v>
                      </c:pt>
                      <c:pt idx="570" formatCode="0.00">
                        <c:v>-1.3599999999999999</c:v>
                      </c:pt>
                      <c:pt idx="571" formatCode="0.00">
                        <c:v>-1.32</c:v>
                      </c:pt>
                      <c:pt idx="572" formatCode="0.00">
                        <c:v>-1.1940000000000002</c:v>
                      </c:pt>
                      <c:pt idx="573" formatCode="0.00">
                        <c:v>-0.93399999999999994</c:v>
                      </c:pt>
                      <c:pt idx="574" formatCode="0.00">
                        <c:v>-0.82599999999999996</c:v>
                      </c:pt>
                      <c:pt idx="575" formatCode="0.00">
                        <c:v>-0.76600000000000001</c:v>
                      </c:pt>
                      <c:pt idx="576" formatCode="0.00">
                        <c:v>-0.86799999999999999</c:v>
                      </c:pt>
                      <c:pt idx="577" formatCode="0.00">
                        <c:v>-0.94800000000000006</c:v>
                      </c:pt>
                      <c:pt idx="578" formatCode="0.00">
                        <c:v>-0.84800000000000009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200-45D5-98EF-77F696D111C8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Feuil1!$D$1:$D$2</c15:sqref>
                        </c15:formulaRef>
                      </c:ext>
                    </c:extLst>
                    <c:strCache>
                      <c:ptCount val="2"/>
                      <c:pt idx="1">
                        <c:v>200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Feuil1!$D$4:$D$589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4" formatCode="0.00">
                        <c:v>-4.6680000000000001</c:v>
                      </c:pt>
                      <c:pt idx="5" formatCode="0.00">
                        <c:v>-4.1979999999999995</c:v>
                      </c:pt>
                      <c:pt idx="6" formatCode="0.00">
                        <c:v>-4.1219999999999999</c:v>
                      </c:pt>
                      <c:pt idx="7" formatCode="0.00">
                        <c:v>-4.1849999999999996</c:v>
                      </c:pt>
                      <c:pt idx="8" formatCode="0.00">
                        <c:v>-4.3040000000000003</c:v>
                      </c:pt>
                      <c:pt idx="9" formatCode="0.00">
                        <c:v>-4.3950000000000005</c:v>
                      </c:pt>
                      <c:pt idx="10" formatCode="0.00">
                        <c:v>-4.4970000000000008</c:v>
                      </c:pt>
                      <c:pt idx="11" formatCode="0.00">
                        <c:v>-4.5089999999999995</c:v>
                      </c:pt>
                      <c:pt idx="12" formatCode="0.00">
                        <c:v>-4.3849999999999998</c:v>
                      </c:pt>
                      <c:pt idx="13" formatCode="0.00">
                        <c:v>-4.2359999999999989</c:v>
                      </c:pt>
                      <c:pt idx="14" formatCode="0.00">
                        <c:v>-4.1499999999999995</c:v>
                      </c:pt>
                      <c:pt idx="15" formatCode="0.00">
                        <c:v>-4.0220000000000002</c:v>
                      </c:pt>
                      <c:pt idx="16" formatCode="0.00">
                        <c:v>-3.8220000000000001</c:v>
                      </c:pt>
                      <c:pt idx="17" formatCode="0.00">
                        <c:v>-3.5859999999999999</c:v>
                      </c:pt>
                      <c:pt idx="18" formatCode="0.00">
                        <c:v>-3.3280000000000003</c:v>
                      </c:pt>
                      <c:pt idx="19" formatCode="0.00">
                        <c:v>-3.0900000000000003</c:v>
                      </c:pt>
                      <c:pt idx="20" formatCode="0.00">
                        <c:v>-2.847</c:v>
                      </c:pt>
                      <c:pt idx="21" formatCode="0.00">
                        <c:v>-2.714</c:v>
                      </c:pt>
                      <c:pt idx="22" formatCode="0.00">
                        <c:v>-2.7250000000000001</c:v>
                      </c:pt>
                      <c:pt idx="23" formatCode="0.00">
                        <c:v>-2.7090000000000001</c:v>
                      </c:pt>
                      <c:pt idx="24" formatCode="0.00">
                        <c:v>-2.6190000000000002</c:v>
                      </c:pt>
                      <c:pt idx="25" formatCode="0.00">
                        <c:v>-2.5209999999999999</c:v>
                      </c:pt>
                      <c:pt idx="26" formatCode="0.00">
                        <c:v>-2.4500000000000002</c:v>
                      </c:pt>
                      <c:pt idx="27" formatCode="0.00">
                        <c:v>-2.4350000000000001</c:v>
                      </c:pt>
                      <c:pt idx="28" formatCode="0.00">
                        <c:v>-2.4169999999999998</c:v>
                      </c:pt>
                      <c:pt idx="29" formatCode="0.00">
                        <c:v>-2.3330000000000002</c:v>
                      </c:pt>
                      <c:pt idx="30" formatCode="0.00">
                        <c:v>-2.294</c:v>
                      </c:pt>
                      <c:pt idx="31" formatCode="0.00">
                        <c:v>-2.194</c:v>
                      </c:pt>
                      <c:pt idx="32" formatCode="0.00">
                        <c:v>-2.1190000000000002</c:v>
                      </c:pt>
                      <c:pt idx="33" formatCode="0.00">
                        <c:v>-2.1119999999999997</c:v>
                      </c:pt>
                      <c:pt idx="34" formatCode="0.00">
                        <c:v>-2.1459999999999999</c:v>
                      </c:pt>
                      <c:pt idx="35" formatCode="0.00">
                        <c:v>-2.1789999999999998</c:v>
                      </c:pt>
                      <c:pt idx="36" formatCode="0.00">
                        <c:v>-2.1419999999999999</c:v>
                      </c:pt>
                      <c:pt idx="37" formatCode="0.00">
                        <c:v>-2.0339999999999998</c:v>
                      </c:pt>
                      <c:pt idx="38" formatCode="0.00">
                        <c:v>-1.927</c:v>
                      </c:pt>
                      <c:pt idx="39" formatCode="0.00">
                        <c:v>-1.8330000000000002</c:v>
                      </c:pt>
                      <c:pt idx="40" formatCode="0.00">
                        <c:v>-1.6799999999999997</c:v>
                      </c:pt>
                      <c:pt idx="41" formatCode="0.00">
                        <c:v>-1.605</c:v>
                      </c:pt>
                      <c:pt idx="42" formatCode="0.00">
                        <c:v>-1.4929999999999999</c:v>
                      </c:pt>
                      <c:pt idx="43" formatCode="0.00">
                        <c:v>-1.3379999999999999</c:v>
                      </c:pt>
                      <c:pt idx="44" formatCode="0.00">
                        <c:v>-1.1089999999999998</c:v>
                      </c:pt>
                      <c:pt idx="45" formatCode="0.00">
                        <c:v>-0.8999999999999998</c:v>
                      </c:pt>
                      <c:pt idx="46" formatCode="0.00">
                        <c:v>-0.74399999999999999</c:v>
                      </c:pt>
                      <c:pt idx="47" formatCode="0.00">
                        <c:v>-0.68100000000000005</c:v>
                      </c:pt>
                      <c:pt idx="48" formatCode="0.00">
                        <c:v>-0.57900000000000007</c:v>
                      </c:pt>
                      <c:pt idx="49" formatCode="0.00">
                        <c:v>-0.51100000000000012</c:v>
                      </c:pt>
                      <c:pt idx="50" formatCode="0.00">
                        <c:v>-0.50800000000000001</c:v>
                      </c:pt>
                      <c:pt idx="51" formatCode="0.00">
                        <c:v>-0.51899999999999991</c:v>
                      </c:pt>
                      <c:pt idx="52" formatCode="0.00">
                        <c:v>-0.47899999999999998</c:v>
                      </c:pt>
                      <c:pt idx="53" formatCode="0.00">
                        <c:v>-0.41799999999999998</c:v>
                      </c:pt>
                      <c:pt idx="54" formatCode="0.00">
                        <c:v>-0.32799999999999996</c:v>
                      </c:pt>
                      <c:pt idx="55" formatCode="0.00">
                        <c:v>-0.19100000000000006</c:v>
                      </c:pt>
                      <c:pt idx="56" formatCode="0.00">
                        <c:v>-0.15900000000000006</c:v>
                      </c:pt>
                      <c:pt idx="57" formatCode="0.00">
                        <c:v>-0.10600000000000002</c:v>
                      </c:pt>
                      <c:pt idx="58" formatCode="0.00">
                        <c:v>-7.9999999999999846E-3</c:v>
                      </c:pt>
                      <c:pt idx="59" formatCode="0.00">
                        <c:v>6.9999999999999975E-3</c:v>
                      </c:pt>
                      <c:pt idx="60" formatCode="0.00">
                        <c:v>0.10099999999999998</c:v>
                      </c:pt>
                      <c:pt idx="61" formatCode="0.00">
                        <c:v>0.22599999999999998</c:v>
                      </c:pt>
                      <c:pt idx="62" formatCode="0.00">
                        <c:v>0.25600000000000001</c:v>
                      </c:pt>
                      <c:pt idx="63" formatCode="0.00">
                        <c:v>0.32900000000000001</c:v>
                      </c:pt>
                      <c:pt idx="64" formatCode="0.00">
                        <c:v>0.28399999999999997</c:v>
                      </c:pt>
                      <c:pt idx="65" formatCode="0.00">
                        <c:v>0.10099999999999998</c:v>
                      </c:pt>
                      <c:pt idx="66" formatCode="0.00">
                        <c:v>5.7999999999999996E-2</c:v>
                      </c:pt>
                      <c:pt idx="67" formatCode="0.00">
                        <c:v>0.13500000000000001</c:v>
                      </c:pt>
                      <c:pt idx="68" formatCode="0.00">
                        <c:v>0.193</c:v>
                      </c:pt>
                      <c:pt idx="69" formatCode="0.00">
                        <c:v>0.23600000000000004</c:v>
                      </c:pt>
                      <c:pt idx="70" formatCode="0.00">
                        <c:v>0.23599999999999999</c:v>
                      </c:pt>
                      <c:pt idx="71" formatCode="0.00">
                        <c:v>0.25900000000000001</c:v>
                      </c:pt>
                      <c:pt idx="72" formatCode="0.00">
                        <c:v>0.32700000000000001</c:v>
                      </c:pt>
                      <c:pt idx="73" formatCode="0.00">
                        <c:v>0.34700000000000003</c:v>
                      </c:pt>
                      <c:pt idx="74" formatCode="0.00">
                        <c:v>0.43600000000000005</c:v>
                      </c:pt>
                      <c:pt idx="75" formatCode="0.00">
                        <c:v>0.59499999999999997</c:v>
                      </c:pt>
                      <c:pt idx="76" formatCode="0.00">
                        <c:v>0.73899999999999999</c:v>
                      </c:pt>
                      <c:pt idx="77" formatCode="0.00">
                        <c:v>0.79900000000000004</c:v>
                      </c:pt>
                      <c:pt idx="78" formatCode="0.00">
                        <c:v>0.82899999999999996</c:v>
                      </c:pt>
                      <c:pt idx="79" formatCode="0.00">
                        <c:v>0.99099999999999999</c:v>
                      </c:pt>
                      <c:pt idx="80" formatCode="0.00">
                        <c:v>1.109</c:v>
                      </c:pt>
                      <c:pt idx="81" formatCode="0.00">
                        <c:v>1.341</c:v>
                      </c:pt>
                      <c:pt idx="82" formatCode="0.00">
                        <c:v>1.464</c:v>
                      </c:pt>
                      <c:pt idx="83" formatCode="0.00">
                        <c:v>1.536</c:v>
                      </c:pt>
                      <c:pt idx="84" formatCode="0.00">
                        <c:v>1.528</c:v>
                      </c:pt>
                      <c:pt idx="85" formatCode="0.00">
                        <c:v>1.5379999999999998</c:v>
                      </c:pt>
                      <c:pt idx="86" formatCode="0.00">
                        <c:v>1.4849999999999999</c:v>
                      </c:pt>
                      <c:pt idx="87" formatCode="0.00">
                        <c:v>1.4869999999999999</c:v>
                      </c:pt>
                      <c:pt idx="88" formatCode="0.00">
                        <c:v>1.3240000000000001</c:v>
                      </c:pt>
                      <c:pt idx="89" formatCode="0.00">
                        <c:v>1.2520000000000002</c:v>
                      </c:pt>
                      <c:pt idx="90" formatCode="0.00">
                        <c:v>1.2750000000000001</c:v>
                      </c:pt>
                      <c:pt idx="91" formatCode="0.00">
                        <c:v>1.1460000000000001</c:v>
                      </c:pt>
                      <c:pt idx="92" formatCode="0.00">
                        <c:v>1.137</c:v>
                      </c:pt>
                      <c:pt idx="93" formatCode="0.00">
                        <c:v>1.1659999999999999</c:v>
                      </c:pt>
                      <c:pt idx="94" formatCode="0.00">
                        <c:v>1.278</c:v>
                      </c:pt>
                      <c:pt idx="95" formatCode="0.00">
                        <c:v>1.3790000000000002</c:v>
                      </c:pt>
                      <c:pt idx="96" formatCode="0.00">
                        <c:v>1.5309999999999999</c:v>
                      </c:pt>
                      <c:pt idx="97" formatCode="0.00">
                        <c:v>1.5629999999999999</c:v>
                      </c:pt>
                      <c:pt idx="98" formatCode="0.00">
                        <c:v>1.7099999999999997</c:v>
                      </c:pt>
                      <c:pt idx="99" formatCode="0.00">
                        <c:v>1.7259999999999998</c:v>
                      </c:pt>
                      <c:pt idx="100" formatCode="0.00">
                        <c:v>1.6939999999999997</c:v>
                      </c:pt>
                      <c:pt idx="101" formatCode="0.00">
                        <c:v>1.7579999999999998</c:v>
                      </c:pt>
                      <c:pt idx="102" formatCode="0.00">
                        <c:v>1.7989999999999999</c:v>
                      </c:pt>
                      <c:pt idx="103" formatCode="0.00">
                        <c:v>1.768</c:v>
                      </c:pt>
                      <c:pt idx="104" formatCode="0.00">
                        <c:v>1.7730000000000001</c:v>
                      </c:pt>
                      <c:pt idx="105" formatCode="0.00">
                        <c:v>1.7599999999999998</c:v>
                      </c:pt>
                      <c:pt idx="106" formatCode="0.00">
                        <c:v>1.718</c:v>
                      </c:pt>
                      <c:pt idx="107" formatCode="0.00">
                        <c:v>1.6859999999999999</c:v>
                      </c:pt>
                      <c:pt idx="108" formatCode="0.00">
                        <c:v>1.7230000000000001</c:v>
                      </c:pt>
                      <c:pt idx="109" formatCode="0.00">
                        <c:v>1.7410000000000001</c:v>
                      </c:pt>
                      <c:pt idx="110" formatCode="0.00">
                        <c:v>1.7050000000000001</c:v>
                      </c:pt>
                      <c:pt idx="111" formatCode="0.00">
                        <c:v>1.645</c:v>
                      </c:pt>
                      <c:pt idx="112" formatCode="0.00">
                        <c:v>1.59</c:v>
                      </c:pt>
                      <c:pt idx="113" formatCode="0.00">
                        <c:v>1.6219999999999999</c:v>
                      </c:pt>
                      <c:pt idx="114" formatCode="0.00">
                        <c:v>1.5309999999999999</c:v>
                      </c:pt>
                      <c:pt idx="115" formatCode="0.00">
                        <c:v>1.4</c:v>
                      </c:pt>
                      <c:pt idx="116" formatCode="0.00">
                        <c:v>1.3460000000000001</c:v>
                      </c:pt>
                      <c:pt idx="117" formatCode="0.00">
                        <c:v>1.4449999999999998</c:v>
                      </c:pt>
                      <c:pt idx="118" formatCode="0.00">
                        <c:v>1.484</c:v>
                      </c:pt>
                      <c:pt idx="119" formatCode="0.00">
                        <c:v>1.569</c:v>
                      </c:pt>
                      <c:pt idx="120" formatCode="0.00">
                        <c:v>1.6169999999999998</c:v>
                      </c:pt>
                      <c:pt idx="121" formatCode="0.00">
                        <c:v>1.65</c:v>
                      </c:pt>
                      <c:pt idx="122" formatCode="0.00">
                        <c:v>1.7269999999999999</c:v>
                      </c:pt>
                      <c:pt idx="123" formatCode="0.00">
                        <c:v>1.7410000000000001</c:v>
                      </c:pt>
                      <c:pt idx="124" formatCode="0.00">
                        <c:v>1.7879999999999998</c:v>
                      </c:pt>
                      <c:pt idx="125" formatCode="0.00">
                        <c:v>1.964</c:v>
                      </c:pt>
                      <c:pt idx="126" formatCode="0.00">
                        <c:v>1.9240000000000002</c:v>
                      </c:pt>
                      <c:pt idx="127" formatCode="0.00">
                        <c:v>1.8050000000000002</c:v>
                      </c:pt>
                      <c:pt idx="128" formatCode="0.00">
                        <c:v>1.661</c:v>
                      </c:pt>
                      <c:pt idx="129" formatCode="0.00">
                        <c:v>1.5329999999999999</c:v>
                      </c:pt>
                      <c:pt idx="130" formatCode="0.00">
                        <c:v>1.5169999999999999</c:v>
                      </c:pt>
                      <c:pt idx="131" formatCode="0.00">
                        <c:v>1.4819999999999998</c:v>
                      </c:pt>
                      <c:pt idx="132" formatCode="0.00">
                        <c:v>1.468</c:v>
                      </c:pt>
                      <c:pt idx="133" formatCode="0.00">
                        <c:v>1.4350000000000001</c:v>
                      </c:pt>
                      <c:pt idx="134" formatCode="0.00">
                        <c:v>1.5070000000000001</c:v>
                      </c:pt>
                      <c:pt idx="135" formatCode="0.00">
                        <c:v>1.4170000000000003</c:v>
                      </c:pt>
                      <c:pt idx="136" formatCode="0.00">
                        <c:v>1.5469999999999999</c:v>
                      </c:pt>
                      <c:pt idx="137" formatCode="0.00">
                        <c:v>1.569</c:v>
                      </c:pt>
                      <c:pt idx="138" formatCode="0.00">
                        <c:v>1.7190000000000001</c:v>
                      </c:pt>
                      <c:pt idx="139" formatCode="0.00">
                        <c:v>1.8630000000000002</c:v>
                      </c:pt>
                      <c:pt idx="140" formatCode="0.00">
                        <c:v>1.9799999999999998</c:v>
                      </c:pt>
                      <c:pt idx="141" formatCode="0.00">
                        <c:v>2.06</c:v>
                      </c:pt>
                      <c:pt idx="142" formatCode="0.00">
                        <c:v>2.024</c:v>
                      </c:pt>
                      <c:pt idx="143" formatCode="0.00">
                        <c:v>2.0219999999999998</c:v>
                      </c:pt>
                      <c:pt idx="144" formatCode="0.00">
                        <c:v>1.9289999999999996</c:v>
                      </c:pt>
                      <c:pt idx="145" formatCode="0.00">
                        <c:v>1.972</c:v>
                      </c:pt>
                      <c:pt idx="146" formatCode="0.00">
                        <c:v>1.9029999999999998</c:v>
                      </c:pt>
                      <c:pt idx="147" formatCode="0.00">
                        <c:v>1.9570000000000001</c:v>
                      </c:pt>
                      <c:pt idx="148" formatCode="0.00">
                        <c:v>1.8659999999999997</c:v>
                      </c:pt>
                      <c:pt idx="149" formatCode="0.00">
                        <c:v>1.7570000000000001</c:v>
                      </c:pt>
                      <c:pt idx="150" formatCode="0.00">
                        <c:v>1.675</c:v>
                      </c:pt>
                      <c:pt idx="151" formatCode="0.00">
                        <c:v>1.573</c:v>
                      </c:pt>
                      <c:pt idx="152" formatCode="0.00">
                        <c:v>1.5840000000000001</c:v>
                      </c:pt>
                      <c:pt idx="153" formatCode="0.00">
                        <c:v>1.5719999999999998</c:v>
                      </c:pt>
                      <c:pt idx="154" formatCode="0.00">
                        <c:v>1.5549999999999999</c:v>
                      </c:pt>
                      <c:pt idx="155" formatCode="0.00">
                        <c:v>1.5470000000000002</c:v>
                      </c:pt>
                      <c:pt idx="156" formatCode="0.00">
                        <c:v>1.5299999999999998</c:v>
                      </c:pt>
                      <c:pt idx="157" formatCode="0.00">
                        <c:v>1.5459999999999998</c:v>
                      </c:pt>
                      <c:pt idx="158" formatCode="0.00">
                        <c:v>1.702</c:v>
                      </c:pt>
                      <c:pt idx="159" formatCode="0.00">
                        <c:v>1.8140000000000001</c:v>
                      </c:pt>
                      <c:pt idx="160" formatCode="0.00">
                        <c:v>1.8659999999999997</c:v>
                      </c:pt>
                      <c:pt idx="161" formatCode="0.00">
                        <c:v>1.9589999999999996</c:v>
                      </c:pt>
                      <c:pt idx="162" formatCode="0.00">
                        <c:v>1.9770000000000003</c:v>
                      </c:pt>
                      <c:pt idx="163" formatCode="0.00">
                        <c:v>2.0330000000000004</c:v>
                      </c:pt>
                      <c:pt idx="164" formatCode="0.00">
                        <c:v>2.0620000000000003</c:v>
                      </c:pt>
                      <c:pt idx="165" formatCode="0.00">
                        <c:v>2.0590000000000002</c:v>
                      </c:pt>
                      <c:pt idx="166" formatCode="0.00">
                        <c:v>2.1040000000000001</c:v>
                      </c:pt>
                      <c:pt idx="167" formatCode="0.00">
                        <c:v>2.0230000000000001</c:v>
                      </c:pt>
                      <c:pt idx="168" formatCode="0.00">
                        <c:v>1.7079999999999997</c:v>
                      </c:pt>
                      <c:pt idx="169" formatCode="0.00">
                        <c:v>1.4040000000000001</c:v>
                      </c:pt>
                      <c:pt idx="170" formatCode="0.00">
                        <c:v>1.19</c:v>
                      </c:pt>
                      <c:pt idx="171" formatCode="0.00">
                        <c:v>0.96900000000000008</c:v>
                      </c:pt>
                      <c:pt idx="172" formatCode="0.00">
                        <c:v>0.78200000000000003</c:v>
                      </c:pt>
                      <c:pt idx="173" formatCode="0.00">
                        <c:v>0.68199999999999994</c:v>
                      </c:pt>
                      <c:pt idx="174" formatCode="0.00">
                        <c:v>0.67999999999999994</c:v>
                      </c:pt>
                      <c:pt idx="175" formatCode="0.00">
                        <c:v>0.69700000000000006</c:v>
                      </c:pt>
                      <c:pt idx="176" formatCode="0.00">
                        <c:v>0.751</c:v>
                      </c:pt>
                      <c:pt idx="177" formatCode="0.00">
                        <c:v>0.83700000000000008</c:v>
                      </c:pt>
                      <c:pt idx="178" formatCode="0.00">
                        <c:v>1.1039999999999999</c:v>
                      </c:pt>
                      <c:pt idx="179" formatCode="0.00">
                        <c:v>1.375</c:v>
                      </c:pt>
                      <c:pt idx="180" formatCode="0.00">
                        <c:v>1.5800000000000003</c:v>
                      </c:pt>
                      <c:pt idx="181" formatCode="0.00">
                        <c:v>1.8690000000000002</c:v>
                      </c:pt>
                      <c:pt idx="182" formatCode="0.00">
                        <c:v>2.1400000000000006</c:v>
                      </c:pt>
                      <c:pt idx="183" formatCode="0.00">
                        <c:v>2.2610000000000006</c:v>
                      </c:pt>
                      <c:pt idx="184" formatCode="0.00">
                        <c:v>2.3530000000000002</c:v>
                      </c:pt>
                      <c:pt idx="185" formatCode="0.00">
                        <c:v>2.34</c:v>
                      </c:pt>
                      <c:pt idx="186" formatCode="0.00">
                        <c:v>2.3319999999999999</c:v>
                      </c:pt>
                      <c:pt idx="187" formatCode="0.00">
                        <c:v>2.3649999999999998</c:v>
                      </c:pt>
                      <c:pt idx="188" formatCode="0.00">
                        <c:v>2.3919999999999999</c:v>
                      </c:pt>
                      <c:pt idx="189" formatCode="0.00">
                        <c:v>2.4</c:v>
                      </c:pt>
                      <c:pt idx="190" formatCode="0.00">
                        <c:v>2.4010000000000002</c:v>
                      </c:pt>
                      <c:pt idx="191" formatCode="0.00">
                        <c:v>2.3929999999999998</c:v>
                      </c:pt>
                      <c:pt idx="192" formatCode="0.00">
                        <c:v>2.3240000000000003</c:v>
                      </c:pt>
                      <c:pt idx="193" formatCode="0.00">
                        <c:v>2.2839999999999998</c:v>
                      </c:pt>
                      <c:pt idx="194" formatCode="0.00">
                        <c:v>2.2490000000000001</c:v>
                      </c:pt>
                      <c:pt idx="195" formatCode="0.00">
                        <c:v>2.2630000000000003</c:v>
                      </c:pt>
                      <c:pt idx="196" formatCode="0.00">
                        <c:v>2.2589999999999999</c:v>
                      </c:pt>
                      <c:pt idx="197" formatCode="0.00">
                        <c:v>2.2049999999999996</c:v>
                      </c:pt>
                      <c:pt idx="198" formatCode="0.00">
                        <c:v>2.0309999999999997</c:v>
                      </c:pt>
                      <c:pt idx="199" formatCode="0.00">
                        <c:v>1.9039999999999995</c:v>
                      </c:pt>
                      <c:pt idx="200" formatCode="0.00">
                        <c:v>1.8450000000000002</c:v>
                      </c:pt>
                      <c:pt idx="201" formatCode="0.00">
                        <c:v>1.7329999999999999</c:v>
                      </c:pt>
                      <c:pt idx="202" formatCode="0.00">
                        <c:v>1.6620000000000001</c:v>
                      </c:pt>
                      <c:pt idx="203" formatCode="0.00">
                        <c:v>1.6420000000000001</c:v>
                      </c:pt>
                      <c:pt idx="204" formatCode="0.00">
                        <c:v>1.6379999999999999</c:v>
                      </c:pt>
                      <c:pt idx="205" formatCode="0.00">
                        <c:v>1.6559999999999999</c:v>
                      </c:pt>
                      <c:pt idx="206" formatCode="0.00">
                        <c:v>1.544</c:v>
                      </c:pt>
                      <c:pt idx="207" formatCode="0.00">
                        <c:v>1.508</c:v>
                      </c:pt>
                      <c:pt idx="208" formatCode="0.00">
                        <c:v>1.528</c:v>
                      </c:pt>
                      <c:pt idx="209" formatCode="0.00">
                        <c:v>1.641</c:v>
                      </c:pt>
                      <c:pt idx="210" formatCode="0.00">
                        <c:v>1.593</c:v>
                      </c:pt>
                      <c:pt idx="211" formatCode="0.00">
                        <c:v>1.542</c:v>
                      </c:pt>
                      <c:pt idx="212" formatCode="0.00">
                        <c:v>1.6060000000000003</c:v>
                      </c:pt>
                      <c:pt idx="213" formatCode="0.00">
                        <c:v>1.5680000000000001</c:v>
                      </c:pt>
                      <c:pt idx="214" formatCode="0.00">
                        <c:v>1.5110000000000001</c:v>
                      </c:pt>
                      <c:pt idx="215" formatCode="0.00">
                        <c:v>1.4869999999999999</c:v>
                      </c:pt>
                      <c:pt idx="216" formatCode="0.00">
                        <c:v>1.5580000000000003</c:v>
                      </c:pt>
                      <c:pt idx="217" formatCode="0.00">
                        <c:v>1.5859999999999999</c:v>
                      </c:pt>
                      <c:pt idx="218" formatCode="0.00">
                        <c:v>1.6740000000000002</c:v>
                      </c:pt>
                      <c:pt idx="219" formatCode="0.00">
                        <c:v>1.581</c:v>
                      </c:pt>
                      <c:pt idx="220" formatCode="0.00">
                        <c:v>1.613</c:v>
                      </c:pt>
                      <c:pt idx="221" formatCode="0.00">
                        <c:v>1.6220000000000003</c:v>
                      </c:pt>
                      <c:pt idx="222" formatCode="0.00">
                        <c:v>1.5830000000000002</c:v>
                      </c:pt>
                      <c:pt idx="223" formatCode="0.00">
                        <c:v>1.544</c:v>
                      </c:pt>
                      <c:pt idx="224" formatCode="0.00">
                        <c:v>1.5350000000000001</c:v>
                      </c:pt>
                      <c:pt idx="225" formatCode="0.00">
                        <c:v>1.56</c:v>
                      </c:pt>
                      <c:pt idx="226" formatCode="0.00">
                        <c:v>1.5150000000000001</c:v>
                      </c:pt>
                      <c:pt idx="227" formatCode="0.00">
                        <c:v>1.534</c:v>
                      </c:pt>
                      <c:pt idx="228" formatCode="0.00">
                        <c:v>1.4940000000000002</c:v>
                      </c:pt>
                      <c:pt idx="229" formatCode="0.00">
                        <c:v>1.4710000000000001</c:v>
                      </c:pt>
                      <c:pt idx="230" formatCode="0.00">
                        <c:v>1.4460000000000002</c:v>
                      </c:pt>
                      <c:pt idx="231" formatCode="0.00">
                        <c:v>1.5030000000000001</c:v>
                      </c:pt>
                      <c:pt idx="232" formatCode="0.00">
                        <c:v>1.5089999999999999</c:v>
                      </c:pt>
                      <c:pt idx="233" formatCode="0.00">
                        <c:v>1.61</c:v>
                      </c:pt>
                      <c:pt idx="234" formatCode="0.00">
                        <c:v>1.6700000000000004</c:v>
                      </c:pt>
                      <c:pt idx="235" formatCode="0.00">
                        <c:v>1.6510000000000002</c:v>
                      </c:pt>
                      <c:pt idx="236" formatCode="0.00">
                        <c:v>1.6910000000000001</c:v>
                      </c:pt>
                      <c:pt idx="237" formatCode="0.00">
                        <c:v>1.6459999999999997</c:v>
                      </c:pt>
                      <c:pt idx="238" formatCode="0.00">
                        <c:v>1.6689999999999998</c:v>
                      </c:pt>
                      <c:pt idx="239" formatCode="0.00">
                        <c:v>1.7369999999999997</c:v>
                      </c:pt>
                      <c:pt idx="240" formatCode="0.00">
                        <c:v>1.8350000000000002</c:v>
                      </c:pt>
                      <c:pt idx="241" formatCode="0.00">
                        <c:v>1.8509999999999998</c:v>
                      </c:pt>
                      <c:pt idx="242" formatCode="0.00">
                        <c:v>1.8059999999999998</c:v>
                      </c:pt>
                      <c:pt idx="243" formatCode="0.00">
                        <c:v>1.734</c:v>
                      </c:pt>
                      <c:pt idx="244" formatCode="0.00">
                        <c:v>1.7100000000000002</c:v>
                      </c:pt>
                      <c:pt idx="245" formatCode="0.00">
                        <c:v>1.7109999999999999</c:v>
                      </c:pt>
                      <c:pt idx="246" formatCode="0.00">
                        <c:v>1.6870000000000001</c:v>
                      </c:pt>
                      <c:pt idx="247" formatCode="0.00">
                        <c:v>1.645</c:v>
                      </c:pt>
                      <c:pt idx="248" formatCode="0.00">
                        <c:v>1.6239999999999999</c:v>
                      </c:pt>
                      <c:pt idx="249" formatCode="0.00">
                        <c:v>1.6049999999999998</c:v>
                      </c:pt>
                      <c:pt idx="250" formatCode="0.00">
                        <c:v>1.4949999999999999</c:v>
                      </c:pt>
                      <c:pt idx="251" formatCode="0.00">
                        <c:v>1.4599999999999997</c:v>
                      </c:pt>
                      <c:pt idx="252" formatCode="0.00">
                        <c:v>1.4819999999999998</c:v>
                      </c:pt>
                      <c:pt idx="253" formatCode="0.00">
                        <c:v>1.5529999999999999</c:v>
                      </c:pt>
                      <c:pt idx="254" formatCode="0.00">
                        <c:v>1.6350000000000002</c:v>
                      </c:pt>
                      <c:pt idx="255" formatCode="0.00">
                        <c:v>1.653</c:v>
                      </c:pt>
                      <c:pt idx="256" formatCode="0.00">
                        <c:v>1.6140000000000001</c:v>
                      </c:pt>
                      <c:pt idx="257" formatCode="0.00">
                        <c:v>1.641</c:v>
                      </c:pt>
                      <c:pt idx="258" formatCode="0.00">
                        <c:v>1.6650000000000003</c:v>
                      </c:pt>
                      <c:pt idx="259" formatCode="0.00">
                        <c:v>1.6700000000000004</c:v>
                      </c:pt>
                      <c:pt idx="260" formatCode="0.00">
                        <c:v>1.762</c:v>
                      </c:pt>
                      <c:pt idx="261" formatCode="0.00">
                        <c:v>1.859</c:v>
                      </c:pt>
                      <c:pt idx="262" formatCode="0.00">
                        <c:v>1.863</c:v>
                      </c:pt>
                      <c:pt idx="263" formatCode="0.00">
                        <c:v>1.7759999999999998</c:v>
                      </c:pt>
                      <c:pt idx="264" formatCode="0.00">
                        <c:v>1.671</c:v>
                      </c:pt>
                      <c:pt idx="265" formatCode="0.00">
                        <c:v>1.6490000000000002</c:v>
                      </c:pt>
                      <c:pt idx="266" formatCode="0.00">
                        <c:v>1.7009999999999998</c:v>
                      </c:pt>
                      <c:pt idx="267" formatCode="0.00">
                        <c:v>1.7189999999999999</c:v>
                      </c:pt>
                      <c:pt idx="268" formatCode="0.00">
                        <c:v>1.629</c:v>
                      </c:pt>
                      <c:pt idx="269" formatCode="0.00">
                        <c:v>1.5249999999999999</c:v>
                      </c:pt>
                      <c:pt idx="270" formatCode="0.00">
                        <c:v>1.417</c:v>
                      </c:pt>
                      <c:pt idx="271" formatCode="0.00">
                        <c:v>1.2410000000000001</c:v>
                      </c:pt>
                      <c:pt idx="272" formatCode="0.00">
                        <c:v>1.2070000000000001</c:v>
                      </c:pt>
                      <c:pt idx="273" formatCode="0.00">
                        <c:v>1.2309999999999999</c:v>
                      </c:pt>
                      <c:pt idx="274" formatCode="0.00">
                        <c:v>1.1990000000000001</c:v>
                      </c:pt>
                      <c:pt idx="275" formatCode="0.00">
                        <c:v>1.1300000000000001</c:v>
                      </c:pt>
                      <c:pt idx="276" formatCode="0.00">
                        <c:v>1.1600000000000001</c:v>
                      </c:pt>
                      <c:pt idx="277" formatCode="0.00">
                        <c:v>1.1659999999999999</c:v>
                      </c:pt>
                      <c:pt idx="278" formatCode="0.00">
                        <c:v>1.1859999999999999</c:v>
                      </c:pt>
                      <c:pt idx="279" formatCode="0.00">
                        <c:v>1.2080000000000002</c:v>
                      </c:pt>
                      <c:pt idx="280" formatCode="0.00">
                        <c:v>1.1970000000000003</c:v>
                      </c:pt>
                      <c:pt idx="281" formatCode="0.00">
                        <c:v>1.2290000000000001</c:v>
                      </c:pt>
                      <c:pt idx="282" formatCode="0.00">
                        <c:v>1.2290000000000001</c:v>
                      </c:pt>
                      <c:pt idx="283" formatCode="0.00">
                        <c:v>1.1800000000000002</c:v>
                      </c:pt>
                      <c:pt idx="284" formatCode="0.00">
                        <c:v>1.21</c:v>
                      </c:pt>
                      <c:pt idx="285" formatCode="0.00">
                        <c:v>1.284</c:v>
                      </c:pt>
                      <c:pt idx="286" formatCode="0.00">
                        <c:v>1.1880000000000002</c:v>
                      </c:pt>
                      <c:pt idx="287" formatCode="0.00">
                        <c:v>1.1440000000000001</c:v>
                      </c:pt>
                      <c:pt idx="288" formatCode="0.00">
                        <c:v>1.1640000000000001</c:v>
                      </c:pt>
                      <c:pt idx="289" formatCode="0.00">
                        <c:v>1.2890000000000001</c:v>
                      </c:pt>
                      <c:pt idx="290" formatCode="0.00">
                        <c:v>1.349</c:v>
                      </c:pt>
                      <c:pt idx="291" formatCode="0.00">
                        <c:v>1.4309999999999998</c:v>
                      </c:pt>
                      <c:pt idx="292" formatCode="0.00">
                        <c:v>1.4489999999999998</c:v>
                      </c:pt>
                      <c:pt idx="293" formatCode="0.00">
                        <c:v>1.496</c:v>
                      </c:pt>
                      <c:pt idx="294" formatCode="0.00">
                        <c:v>1.4660000000000002</c:v>
                      </c:pt>
                      <c:pt idx="295" formatCode="0.00">
                        <c:v>1.4660000000000002</c:v>
                      </c:pt>
                      <c:pt idx="296" formatCode="0.00">
                        <c:v>1.4949999999999999</c:v>
                      </c:pt>
                      <c:pt idx="297" formatCode="0.00">
                        <c:v>1.5269999999999999</c:v>
                      </c:pt>
                      <c:pt idx="298" formatCode="0.00">
                        <c:v>1.53</c:v>
                      </c:pt>
                      <c:pt idx="299" formatCode="0.00">
                        <c:v>1.4060000000000001</c:v>
                      </c:pt>
                      <c:pt idx="300" formatCode="0.00">
                        <c:v>1.3610000000000002</c:v>
                      </c:pt>
                      <c:pt idx="301" formatCode="0.00">
                        <c:v>1.292</c:v>
                      </c:pt>
                      <c:pt idx="302" formatCode="0.00">
                        <c:v>1.347</c:v>
                      </c:pt>
                      <c:pt idx="303" formatCode="0.00">
                        <c:v>1.347</c:v>
                      </c:pt>
                      <c:pt idx="304" formatCode="0.00">
                        <c:v>1.337</c:v>
                      </c:pt>
                      <c:pt idx="305" formatCode="0.00">
                        <c:v>1.264</c:v>
                      </c:pt>
                      <c:pt idx="306" formatCode="0.00">
                        <c:v>1.2289999999999999</c:v>
                      </c:pt>
                      <c:pt idx="307" formatCode="0.00">
                        <c:v>1.2189999999999999</c:v>
                      </c:pt>
                      <c:pt idx="308" formatCode="0.00">
                        <c:v>1.175</c:v>
                      </c:pt>
                      <c:pt idx="309" formatCode="0.00">
                        <c:v>1.214</c:v>
                      </c:pt>
                      <c:pt idx="310" formatCode="0.00">
                        <c:v>1.2120000000000002</c:v>
                      </c:pt>
                      <c:pt idx="311" formatCode="0.00">
                        <c:v>1.204</c:v>
                      </c:pt>
                      <c:pt idx="312" formatCode="0.00">
                        <c:v>1.2109999999999999</c:v>
                      </c:pt>
                      <c:pt idx="313" formatCode="0.00">
                        <c:v>1.2969999999999999</c:v>
                      </c:pt>
                      <c:pt idx="314" formatCode="0.00">
                        <c:v>1.359</c:v>
                      </c:pt>
                      <c:pt idx="315" formatCode="0.00">
                        <c:v>1.359</c:v>
                      </c:pt>
                      <c:pt idx="316" formatCode="0.00">
                        <c:v>1.3820000000000001</c:v>
                      </c:pt>
                      <c:pt idx="317" formatCode="0.00">
                        <c:v>1.357</c:v>
                      </c:pt>
                      <c:pt idx="318" formatCode="0.00">
                        <c:v>1.391</c:v>
                      </c:pt>
                      <c:pt idx="319" formatCode="0.00">
                        <c:v>1.3489999999999998</c:v>
                      </c:pt>
                      <c:pt idx="320" formatCode="0.00">
                        <c:v>1.4469999999999998</c:v>
                      </c:pt>
                      <c:pt idx="321" formatCode="0.00">
                        <c:v>1.4750000000000001</c:v>
                      </c:pt>
                      <c:pt idx="322" formatCode="0.00">
                        <c:v>1.3889999999999998</c:v>
                      </c:pt>
                      <c:pt idx="323" formatCode="0.00">
                        <c:v>1.268</c:v>
                      </c:pt>
                      <c:pt idx="324" formatCode="0.00">
                        <c:v>1.1719999999999999</c:v>
                      </c:pt>
                      <c:pt idx="325" formatCode="0.00">
                        <c:v>1.2929999999999999</c:v>
                      </c:pt>
                      <c:pt idx="326" formatCode="0.00">
                        <c:v>1.2810000000000001</c:v>
                      </c:pt>
                      <c:pt idx="327" formatCode="0.00">
                        <c:v>1.2850000000000001</c:v>
                      </c:pt>
                      <c:pt idx="328" formatCode="0.00">
                        <c:v>1.27</c:v>
                      </c:pt>
                      <c:pt idx="329" formatCode="0.00">
                        <c:v>1.3400000000000003</c:v>
                      </c:pt>
                      <c:pt idx="330" formatCode="0.00">
                        <c:v>1.3479999999999999</c:v>
                      </c:pt>
                      <c:pt idx="331" formatCode="0.00">
                        <c:v>1.3199999999999998</c:v>
                      </c:pt>
                      <c:pt idx="332" formatCode="0.00">
                        <c:v>1.39</c:v>
                      </c:pt>
                      <c:pt idx="333" formatCode="0.00">
                        <c:v>1.4789999999999999</c:v>
                      </c:pt>
                      <c:pt idx="334" formatCode="0.00">
                        <c:v>1.478</c:v>
                      </c:pt>
                      <c:pt idx="335" formatCode="0.00">
                        <c:v>1.3340000000000001</c:v>
                      </c:pt>
                      <c:pt idx="336" formatCode="0.00">
                        <c:v>1.294</c:v>
                      </c:pt>
                      <c:pt idx="337" formatCode="0.00">
                        <c:v>1.274</c:v>
                      </c:pt>
                      <c:pt idx="338" formatCode="0.00">
                        <c:v>1.254</c:v>
                      </c:pt>
                      <c:pt idx="339" formatCode="0.00">
                        <c:v>1.2120000000000002</c:v>
                      </c:pt>
                      <c:pt idx="340" formatCode="0.00">
                        <c:v>1.093</c:v>
                      </c:pt>
                      <c:pt idx="341" formatCode="0.00">
                        <c:v>1.052</c:v>
                      </c:pt>
                      <c:pt idx="342" formatCode="0.00">
                        <c:v>1.032</c:v>
                      </c:pt>
                      <c:pt idx="343" formatCode="0.00">
                        <c:v>1.0009999999999999</c:v>
                      </c:pt>
                      <c:pt idx="344" formatCode="0.00">
                        <c:v>1.002</c:v>
                      </c:pt>
                      <c:pt idx="345" formatCode="0.00">
                        <c:v>1.0210000000000001</c:v>
                      </c:pt>
                      <c:pt idx="346" formatCode="0.00">
                        <c:v>1.0550000000000002</c:v>
                      </c:pt>
                      <c:pt idx="347" formatCode="0.00">
                        <c:v>1.054</c:v>
                      </c:pt>
                      <c:pt idx="348" formatCode="0.00">
                        <c:v>1.0590000000000002</c:v>
                      </c:pt>
                      <c:pt idx="349" formatCode="0.00">
                        <c:v>1.0950000000000002</c:v>
                      </c:pt>
                      <c:pt idx="350" formatCode="0.00">
                        <c:v>1.1670000000000003</c:v>
                      </c:pt>
                      <c:pt idx="351" formatCode="0.00">
                        <c:v>1.1670000000000003</c:v>
                      </c:pt>
                      <c:pt idx="352" formatCode="0.00">
                        <c:v>1.0089999999999999</c:v>
                      </c:pt>
                      <c:pt idx="353" formatCode="0.00">
                        <c:v>0.9860000000000001</c:v>
                      </c:pt>
                      <c:pt idx="354" formatCode="0.00">
                        <c:v>0.94900000000000007</c:v>
                      </c:pt>
                      <c:pt idx="355" formatCode="0.00">
                        <c:v>0.94899999999999984</c:v>
                      </c:pt>
                      <c:pt idx="356" formatCode="0.00">
                        <c:v>0.97100000000000009</c:v>
                      </c:pt>
                      <c:pt idx="357" formatCode="0.00">
                        <c:v>0.96599999999999997</c:v>
                      </c:pt>
                      <c:pt idx="358" formatCode="0.00">
                        <c:v>0.98499999999999999</c:v>
                      </c:pt>
                      <c:pt idx="359" formatCode="0.00">
                        <c:v>0.96400000000000008</c:v>
                      </c:pt>
                      <c:pt idx="360" formatCode="0.00">
                        <c:v>0.87100000000000011</c:v>
                      </c:pt>
                      <c:pt idx="361" formatCode="0.00">
                        <c:v>0.85299999999999998</c:v>
                      </c:pt>
                      <c:pt idx="362" formatCode="0.00">
                        <c:v>0.88500000000000001</c:v>
                      </c:pt>
                      <c:pt idx="363" formatCode="0.00">
                        <c:v>0.78800000000000003</c:v>
                      </c:pt>
                      <c:pt idx="364" formatCode="0.00">
                        <c:v>0.77</c:v>
                      </c:pt>
                      <c:pt idx="365" formatCode="0.00">
                        <c:v>0.67500000000000004</c:v>
                      </c:pt>
                      <c:pt idx="366" formatCode="0.00">
                        <c:v>0.59899999999999998</c:v>
                      </c:pt>
                      <c:pt idx="367" formatCode="0.00">
                        <c:v>0.64399999999999991</c:v>
                      </c:pt>
                      <c:pt idx="368" formatCode="0.00">
                        <c:v>0.61099999999999999</c:v>
                      </c:pt>
                      <c:pt idx="369" formatCode="0.00">
                        <c:v>0.65</c:v>
                      </c:pt>
                      <c:pt idx="370" formatCode="0.00">
                        <c:v>0.79899999999999993</c:v>
                      </c:pt>
                      <c:pt idx="371" formatCode="0.00">
                        <c:v>0.90900000000000003</c:v>
                      </c:pt>
                      <c:pt idx="372" formatCode="0.00">
                        <c:v>0.93499999999999994</c:v>
                      </c:pt>
                      <c:pt idx="373" formatCode="0.00">
                        <c:v>0.96400000000000008</c:v>
                      </c:pt>
                      <c:pt idx="374" formatCode="0.00">
                        <c:v>1.01</c:v>
                      </c:pt>
                      <c:pt idx="375" formatCode="0.00">
                        <c:v>1.139</c:v>
                      </c:pt>
                      <c:pt idx="376" formatCode="0.00">
                        <c:v>1.222</c:v>
                      </c:pt>
                      <c:pt idx="377" formatCode="0.00">
                        <c:v>1.143</c:v>
                      </c:pt>
                      <c:pt idx="378" formatCode="0.00">
                        <c:v>1.1099999999999999</c:v>
                      </c:pt>
                      <c:pt idx="379" formatCode="0.00">
                        <c:v>1.0089999999999999</c:v>
                      </c:pt>
                      <c:pt idx="380" formatCode="0.00">
                        <c:v>0.87999999999999989</c:v>
                      </c:pt>
                      <c:pt idx="381" formatCode="0.00">
                        <c:v>0.79500000000000004</c:v>
                      </c:pt>
                      <c:pt idx="382" formatCode="0.00">
                        <c:v>0.81699999999999995</c:v>
                      </c:pt>
                      <c:pt idx="383" formatCode="0.00">
                        <c:v>0.84800000000000009</c:v>
                      </c:pt>
                      <c:pt idx="384" formatCode="0.00">
                        <c:v>0.87799999999999989</c:v>
                      </c:pt>
                      <c:pt idx="385" formatCode="0.00">
                        <c:v>0.84600000000000009</c:v>
                      </c:pt>
                      <c:pt idx="386" formatCode="0.00">
                        <c:v>0.75600000000000001</c:v>
                      </c:pt>
                      <c:pt idx="387" formatCode="0.00">
                        <c:v>0.70699999999999996</c:v>
                      </c:pt>
                      <c:pt idx="388" formatCode="0.00">
                        <c:v>0.627</c:v>
                      </c:pt>
                      <c:pt idx="389" formatCode="0.00">
                        <c:v>0.67299999999999993</c:v>
                      </c:pt>
                      <c:pt idx="390" formatCode="0.00">
                        <c:v>0.626</c:v>
                      </c:pt>
                      <c:pt idx="391" formatCode="0.00">
                        <c:v>0.55800000000000005</c:v>
                      </c:pt>
                      <c:pt idx="392" formatCode="0.00">
                        <c:v>0.53400000000000003</c:v>
                      </c:pt>
                      <c:pt idx="393" formatCode="0.00">
                        <c:v>0.55499999999999994</c:v>
                      </c:pt>
                      <c:pt idx="394" formatCode="0.00">
                        <c:v>0.53400000000000003</c:v>
                      </c:pt>
                      <c:pt idx="395" formatCode="0.00">
                        <c:v>0.53900000000000003</c:v>
                      </c:pt>
                      <c:pt idx="396" formatCode="0.00">
                        <c:v>0.60699999999999998</c:v>
                      </c:pt>
                      <c:pt idx="397" formatCode="0.00">
                        <c:v>0.66800000000000004</c:v>
                      </c:pt>
                      <c:pt idx="398" formatCode="0.00">
                        <c:v>0.71899999999999997</c:v>
                      </c:pt>
                      <c:pt idx="399" formatCode="0.00">
                        <c:v>0.62</c:v>
                      </c:pt>
                      <c:pt idx="400" formatCode="0.00">
                        <c:v>0.64499999999999991</c:v>
                      </c:pt>
                      <c:pt idx="401" formatCode="0.00">
                        <c:v>0.69099999999999995</c:v>
                      </c:pt>
                      <c:pt idx="402" formatCode="0.00">
                        <c:v>0.66799999999999993</c:v>
                      </c:pt>
                      <c:pt idx="403" formatCode="0.00">
                        <c:v>0.61</c:v>
                      </c:pt>
                      <c:pt idx="404" formatCode="0.00">
                        <c:v>0.57999999999999985</c:v>
                      </c:pt>
                      <c:pt idx="405" formatCode="0.00">
                        <c:v>0.51999999999999991</c:v>
                      </c:pt>
                      <c:pt idx="406" formatCode="0.00">
                        <c:v>0.53699999999999992</c:v>
                      </c:pt>
                      <c:pt idx="407" formatCode="0.00">
                        <c:v>0.57000000000000006</c:v>
                      </c:pt>
                      <c:pt idx="408" formatCode="0.00">
                        <c:v>0.58699999999999997</c:v>
                      </c:pt>
                      <c:pt idx="409" formatCode="0.00">
                        <c:v>0.67800000000000005</c:v>
                      </c:pt>
                      <c:pt idx="410" formatCode="0.00">
                        <c:v>0.58899999999999997</c:v>
                      </c:pt>
                      <c:pt idx="411" formatCode="0.00">
                        <c:v>0.59</c:v>
                      </c:pt>
                      <c:pt idx="412" formatCode="0.00">
                        <c:v>0.56799999999999995</c:v>
                      </c:pt>
                      <c:pt idx="413" formatCode="0.00">
                        <c:v>0.57299999999999995</c:v>
                      </c:pt>
                      <c:pt idx="414" formatCode="0.00">
                        <c:v>0.55599999999999994</c:v>
                      </c:pt>
                      <c:pt idx="415" formatCode="0.00">
                        <c:v>0.61399999999999988</c:v>
                      </c:pt>
                      <c:pt idx="416" formatCode="0.00">
                        <c:v>0.57499999999999996</c:v>
                      </c:pt>
                      <c:pt idx="417" formatCode="0.00">
                        <c:v>0.51200000000000001</c:v>
                      </c:pt>
                      <c:pt idx="418" formatCode="0.00">
                        <c:v>0.55600000000000005</c:v>
                      </c:pt>
                      <c:pt idx="419" formatCode="0.00">
                        <c:v>0.54400000000000004</c:v>
                      </c:pt>
                      <c:pt idx="420" formatCode="0.00">
                        <c:v>0.69900000000000007</c:v>
                      </c:pt>
                      <c:pt idx="421" formatCode="0.00">
                        <c:v>0.71899999999999997</c:v>
                      </c:pt>
                      <c:pt idx="422" formatCode="0.00">
                        <c:v>0.74399999999999999</c:v>
                      </c:pt>
                      <c:pt idx="423" formatCode="0.00">
                        <c:v>0.68899999999999995</c:v>
                      </c:pt>
                      <c:pt idx="424" formatCode="0.00">
                        <c:v>0.66499999999999992</c:v>
                      </c:pt>
                      <c:pt idx="425" formatCode="0.00">
                        <c:v>0.56999999999999995</c:v>
                      </c:pt>
                      <c:pt idx="426" formatCode="0.00">
                        <c:v>0.60399999999999987</c:v>
                      </c:pt>
                      <c:pt idx="427" formatCode="0.00">
                        <c:v>0.54800000000000004</c:v>
                      </c:pt>
                      <c:pt idx="428" formatCode="0.00">
                        <c:v>0.60600000000000009</c:v>
                      </c:pt>
                      <c:pt idx="429" formatCode="0.00">
                        <c:v>0.59400000000000008</c:v>
                      </c:pt>
                      <c:pt idx="430" formatCode="0.00">
                        <c:v>0.496</c:v>
                      </c:pt>
                      <c:pt idx="431" formatCode="0.00">
                        <c:v>0.61699999999999999</c:v>
                      </c:pt>
                      <c:pt idx="432" formatCode="0.00">
                        <c:v>0.56600000000000006</c:v>
                      </c:pt>
                      <c:pt idx="433" formatCode="0.00">
                        <c:v>0.60600000000000009</c:v>
                      </c:pt>
                      <c:pt idx="434" formatCode="0.00">
                        <c:v>0.66700000000000004</c:v>
                      </c:pt>
                      <c:pt idx="435" formatCode="0.00">
                        <c:v>0.70799999999999996</c:v>
                      </c:pt>
                      <c:pt idx="436" formatCode="0.00">
                        <c:v>0.63600000000000001</c:v>
                      </c:pt>
                      <c:pt idx="437" formatCode="0.00">
                        <c:v>0.65700000000000003</c:v>
                      </c:pt>
                      <c:pt idx="438" formatCode="0.00">
                        <c:v>0.52999999999999992</c:v>
                      </c:pt>
                      <c:pt idx="439" formatCode="0.00">
                        <c:v>0.4509999999999999</c:v>
                      </c:pt>
                      <c:pt idx="440" formatCode="0.00">
                        <c:v>0.43399999999999989</c:v>
                      </c:pt>
                      <c:pt idx="441" formatCode="0.00">
                        <c:v>0.32400000000000001</c:v>
                      </c:pt>
                      <c:pt idx="442" formatCode="0.00">
                        <c:v>0.42899999999999999</c:v>
                      </c:pt>
                      <c:pt idx="443" formatCode="0.00">
                        <c:v>0.35699999999999998</c:v>
                      </c:pt>
                      <c:pt idx="444" formatCode="0.00">
                        <c:v>0.23200000000000004</c:v>
                      </c:pt>
                      <c:pt idx="445" formatCode="0.00">
                        <c:v>0.17900000000000002</c:v>
                      </c:pt>
                      <c:pt idx="446" formatCode="0.00">
                        <c:v>9.6000000000000002E-2</c:v>
                      </c:pt>
                      <c:pt idx="447" formatCode="0.00">
                        <c:v>0.11599999999999999</c:v>
                      </c:pt>
                      <c:pt idx="448" formatCode="0.00">
                        <c:v>-3.0000000000000027E-3</c:v>
                      </c:pt>
                      <c:pt idx="449" formatCode="0.00">
                        <c:v>4.000000000000033E-3</c:v>
                      </c:pt>
                      <c:pt idx="450" formatCode="0.00">
                        <c:v>5.7000000000000009E-2</c:v>
                      </c:pt>
                      <c:pt idx="451" formatCode="0.00">
                        <c:v>2.4E-2</c:v>
                      </c:pt>
                      <c:pt idx="452" formatCode="0.00">
                        <c:v>-6.9999999999999837E-3</c:v>
                      </c:pt>
                      <c:pt idx="453" formatCode="0.00">
                        <c:v>0.10800000000000001</c:v>
                      </c:pt>
                      <c:pt idx="454" formatCode="0.00">
                        <c:v>0.157</c:v>
                      </c:pt>
                      <c:pt idx="455" formatCode="0.00">
                        <c:v>9.1999999999999998E-2</c:v>
                      </c:pt>
                      <c:pt idx="456" formatCode="0.00">
                        <c:v>0.16600000000000001</c:v>
                      </c:pt>
                      <c:pt idx="457" formatCode="0.00">
                        <c:v>0.16699999999999998</c:v>
                      </c:pt>
                      <c:pt idx="458" formatCode="0.00">
                        <c:v>0.35400000000000004</c:v>
                      </c:pt>
                      <c:pt idx="459" formatCode="0.00">
                        <c:v>0.36499999999999999</c:v>
                      </c:pt>
                      <c:pt idx="460" formatCode="0.00">
                        <c:v>0.36</c:v>
                      </c:pt>
                      <c:pt idx="461" formatCode="0.00">
                        <c:v>0.309</c:v>
                      </c:pt>
                      <c:pt idx="462" formatCode="0.00">
                        <c:v>0.28600000000000003</c:v>
                      </c:pt>
                      <c:pt idx="463" formatCode="0.00">
                        <c:v>0.11900000000000002</c:v>
                      </c:pt>
                      <c:pt idx="464" formatCode="0.00">
                        <c:v>6.0000000000000019E-2</c:v>
                      </c:pt>
                      <c:pt idx="465" formatCode="0.00">
                        <c:v>8.4000000000000047E-2</c:v>
                      </c:pt>
                      <c:pt idx="466" formatCode="0.00">
                        <c:v>-9.9999999999999759E-3</c:v>
                      </c:pt>
                      <c:pt idx="467" formatCode="0.00">
                        <c:v>-7.099999999999998E-2</c:v>
                      </c:pt>
                      <c:pt idx="468" formatCode="0.00">
                        <c:v>-0.21300000000000002</c:v>
                      </c:pt>
                      <c:pt idx="469" formatCode="0.00">
                        <c:v>-0.26800000000000002</c:v>
                      </c:pt>
                      <c:pt idx="470" formatCode="0.00">
                        <c:v>-0.39200000000000002</c:v>
                      </c:pt>
                      <c:pt idx="471" formatCode="0.00">
                        <c:v>-0.37899999999999989</c:v>
                      </c:pt>
                      <c:pt idx="472" formatCode="0.00">
                        <c:v>-0.38399999999999995</c:v>
                      </c:pt>
                      <c:pt idx="473" formatCode="0.00">
                        <c:v>-0.33600000000000002</c:v>
                      </c:pt>
                      <c:pt idx="474" formatCode="0.00">
                        <c:v>-0.27200000000000008</c:v>
                      </c:pt>
                      <c:pt idx="475" formatCode="0.00">
                        <c:v>-0.18700000000000006</c:v>
                      </c:pt>
                      <c:pt idx="476" formatCode="0.00">
                        <c:v>-0.11099999999999999</c:v>
                      </c:pt>
                      <c:pt idx="477" formatCode="0.00">
                        <c:v>-4.300000000000001E-2</c:v>
                      </c:pt>
                      <c:pt idx="478" formatCode="0.00">
                        <c:v>0.16699999999999998</c:v>
                      </c:pt>
                      <c:pt idx="479" formatCode="0.00">
                        <c:v>0.22500000000000001</c:v>
                      </c:pt>
                      <c:pt idx="480" formatCode="0.00">
                        <c:v>0.23900000000000002</c:v>
                      </c:pt>
                      <c:pt idx="481" formatCode="0.00">
                        <c:v>0.10800000000000001</c:v>
                      </c:pt>
                      <c:pt idx="482" formatCode="0.00">
                        <c:v>1.2999999999999966E-2</c:v>
                      </c:pt>
                      <c:pt idx="483" formatCode="0.00">
                        <c:v>3.7000000000000012E-2</c:v>
                      </c:pt>
                      <c:pt idx="484" formatCode="0.00">
                        <c:v>1.1000000000000029E-2</c:v>
                      </c:pt>
                      <c:pt idx="485" formatCode="0.00">
                        <c:v>-4.9000000000000009E-2</c:v>
                      </c:pt>
                      <c:pt idx="486" formatCode="0.00">
                        <c:v>-3.5999999999999997E-2</c:v>
                      </c:pt>
                      <c:pt idx="487" formatCode="0.00">
                        <c:v>-0.08</c:v>
                      </c:pt>
                      <c:pt idx="488" formatCode="0.00">
                        <c:v>-0.22799999999999998</c:v>
                      </c:pt>
                      <c:pt idx="489" formatCode="0.00">
                        <c:v>-0.25400000000000006</c:v>
                      </c:pt>
                      <c:pt idx="490" formatCode="0.00">
                        <c:v>-0.24000000000000005</c:v>
                      </c:pt>
                      <c:pt idx="491" formatCode="0.00">
                        <c:v>-0.14799999999999999</c:v>
                      </c:pt>
                      <c:pt idx="492" formatCode="0.00">
                        <c:v>-9.5000000000000001E-2</c:v>
                      </c:pt>
                      <c:pt idx="493" formatCode="0.00">
                        <c:v>-7.9000000000000001E-2</c:v>
                      </c:pt>
                      <c:pt idx="494" formatCode="0.00">
                        <c:v>-9.5000000000000001E-2</c:v>
                      </c:pt>
                      <c:pt idx="495" formatCode="0.00">
                        <c:v>-3.1000000000000007E-2</c:v>
                      </c:pt>
                      <c:pt idx="496" formatCode="0.00">
                        <c:v>-4.1000000000000002E-2</c:v>
                      </c:pt>
                      <c:pt idx="497" formatCode="0.00">
                        <c:v>-1.5000000000000005E-2</c:v>
                      </c:pt>
                      <c:pt idx="498" formatCode="0.00">
                        <c:v>-7.0000000000000062E-3</c:v>
                      </c:pt>
                      <c:pt idx="499" formatCode="0.00">
                        <c:v>4.5999999999999999E-2</c:v>
                      </c:pt>
                      <c:pt idx="500" formatCode="0.00">
                        <c:v>0.18</c:v>
                      </c:pt>
                      <c:pt idx="501" formatCode="0.00">
                        <c:v>0.252</c:v>
                      </c:pt>
                      <c:pt idx="502" formatCode="0.00">
                        <c:v>0.25700000000000001</c:v>
                      </c:pt>
                      <c:pt idx="503" formatCode="0.00">
                        <c:v>0.16099999999999998</c:v>
                      </c:pt>
                      <c:pt idx="504" formatCode="0.00">
                        <c:v>0.20200000000000001</c:v>
                      </c:pt>
                      <c:pt idx="505" formatCode="0.00">
                        <c:v>0.11899999999999995</c:v>
                      </c:pt>
                      <c:pt idx="506" formatCode="0.00">
                        <c:v>8.6999999999999994E-2</c:v>
                      </c:pt>
                      <c:pt idx="507" formatCode="0.00">
                        <c:v>4.6999999999999972E-2</c:v>
                      </c:pt>
                      <c:pt idx="508" formatCode="0.00">
                        <c:v>-2.2999999999999965E-2</c:v>
                      </c:pt>
                      <c:pt idx="509" formatCode="0.00">
                        <c:v>-8.3999999999999991E-2</c:v>
                      </c:pt>
                      <c:pt idx="510" formatCode="0.00">
                        <c:v>-0.22999999999999998</c:v>
                      </c:pt>
                      <c:pt idx="511" formatCode="0.00">
                        <c:v>-0.37099999999999994</c:v>
                      </c:pt>
                      <c:pt idx="512" formatCode="0.00">
                        <c:v>-0.41399999999999998</c:v>
                      </c:pt>
                      <c:pt idx="513" formatCode="0.00">
                        <c:v>-0.318</c:v>
                      </c:pt>
                      <c:pt idx="514" formatCode="0.00">
                        <c:v>-0.31300000000000006</c:v>
                      </c:pt>
                      <c:pt idx="515" formatCode="0.00">
                        <c:v>-0.31100000000000005</c:v>
                      </c:pt>
                      <c:pt idx="516" formatCode="0.00">
                        <c:v>-0.34400000000000003</c:v>
                      </c:pt>
                      <c:pt idx="517" formatCode="0.00">
                        <c:v>-0.24300000000000002</c:v>
                      </c:pt>
                      <c:pt idx="518" formatCode="0.00">
                        <c:v>-0.24699999999999997</c:v>
                      </c:pt>
                      <c:pt idx="519" formatCode="0.00">
                        <c:v>-0.29100000000000004</c:v>
                      </c:pt>
                      <c:pt idx="520" formatCode="0.00">
                        <c:v>-0.23099999999999996</c:v>
                      </c:pt>
                      <c:pt idx="521" formatCode="0.00">
                        <c:v>-0.182</c:v>
                      </c:pt>
                      <c:pt idx="522" formatCode="0.00">
                        <c:v>-8.7000000000000008E-2</c:v>
                      </c:pt>
                      <c:pt idx="523" formatCode="0.00">
                        <c:v>-2.9000000000000005E-2</c:v>
                      </c:pt>
                      <c:pt idx="524" formatCode="0.00">
                        <c:v>-4.0999999999999995E-2</c:v>
                      </c:pt>
                      <c:pt idx="525" formatCode="0.00">
                        <c:v>-7.8999999999999987E-2</c:v>
                      </c:pt>
                      <c:pt idx="526" formatCode="0.00">
                        <c:v>-4.0000000000000036E-3</c:v>
                      </c:pt>
                      <c:pt idx="527" formatCode="0.00">
                        <c:v>-9.0999999999999998E-2</c:v>
                      </c:pt>
                      <c:pt idx="528" formatCode="0.00">
                        <c:v>8.0000000000000123E-3</c:v>
                      </c:pt>
                      <c:pt idx="529" formatCode="0.00">
                        <c:v>5.800000000000001E-2</c:v>
                      </c:pt>
                      <c:pt idx="530" formatCode="0.00">
                        <c:v>-4.8000000000000001E-2</c:v>
                      </c:pt>
                      <c:pt idx="531" formatCode="0.00">
                        <c:v>-3.4999999999999989E-2</c:v>
                      </c:pt>
                      <c:pt idx="532" formatCode="0.00">
                        <c:v>-0.15999999999999998</c:v>
                      </c:pt>
                      <c:pt idx="533" formatCode="0.00">
                        <c:v>-0.33299999999999996</c:v>
                      </c:pt>
                      <c:pt idx="534" formatCode="0.00">
                        <c:v>-0.43099999999999994</c:v>
                      </c:pt>
                      <c:pt idx="535" formatCode="0.00">
                        <c:v>-0.48299999999999998</c:v>
                      </c:pt>
                      <c:pt idx="536" formatCode="0.00">
                        <c:v>-0.47799999999999992</c:v>
                      </c:pt>
                      <c:pt idx="537" formatCode="0.00">
                        <c:v>-0.48799999999999999</c:v>
                      </c:pt>
                      <c:pt idx="538" formatCode="0.00">
                        <c:v>-0.55599999999999994</c:v>
                      </c:pt>
                      <c:pt idx="539" formatCode="0.00">
                        <c:v>-0.58200000000000007</c:v>
                      </c:pt>
                      <c:pt idx="540" formatCode="0.00">
                        <c:v>-0.4860000000000001</c:v>
                      </c:pt>
                      <c:pt idx="541" formatCode="0.00">
                        <c:v>-0.50500000000000012</c:v>
                      </c:pt>
                      <c:pt idx="542" formatCode="0.00">
                        <c:v>-0.55800000000000005</c:v>
                      </c:pt>
                      <c:pt idx="543" formatCode="0.00">
                        <c:v>-0.56799999999999995</c:v>
                      </c:pt>
                      <c:pt idx="544" formatCode="0.00">
                        <c:v>-0.56299999999999994</c:v>
                      </c:pt>
                      <c:pt idx="545" formatCode="0.00">
                        <c:v>-0.44000000000000006</c:v>
                      </c:pt>
                      <c:pt idx="546" formatCode="0.00">
                        <c:v>-0.52300000000000002</c:v>
                      </c:pt>
                      <c:pt idx="547" formatCode="0.00">
                        <c:v>-0.625</c:v>
                      </c:pt>
                      <c:pt idx="548" formatCode="0.00">
                        <c:v>-0.67800000000000005</c:v>
                      </c:pt>
                      <c:pt idx="549" formatCode="0.00">
                        <c:v>-0.629</c:v>
                      </c:pt>
                      <c:pt idx="550" formatCode="0.00">
                        <c:v>-0.64500000000000002</c:v>
                      </c:pt>
                      <c:pt idx="551" formatCode="0.00">
                        <c:v>-0.68599999999999994</c:v>
                      </c:pt>
                      <c:pt idx="552" formatCode="0.00">
                        <c:v>-0.53400000000000003</c:v>
                      </c:pt>
                      <c:pt idx="553" formatCode="0.00">
                        <c:v>-0.49800000000000005</c:v>
                      </c:pt>
                      <c:pt idx="554" formatCode="0.00">
                        <c:v>-0.48100000000000004</c:v>
                      </c:pt>
                      <c:pt idx="555" formatCode="0.00">
                        <c:v>-0.65500000000000003</c:v>
                      </c:pt>
                      <c:pt idx="556" formatCode="0.00">
                        <c:v>-0.65500000000000003</c:v>
                      </c:pt>
                      <c:pt idx="557" formatCode="0.00">
                        <c:v>-0.58399999999999996</c:v>
                      </c:pt>
                      <c:pt idx="558" formatCode="0.00">
                        <c:v>-0.63900000000000001</c:v>
                      </c:pt>
                      <c:pt idx="559" formatCode="0.00">
                        <c:v>-0.68599999999999994</c:v>
                      </c:pt>
                      <c:pt idx="560" formatCode="0.00">
                        <c:v>-0.78499999999999992</c:v>
                      </c:pt>
                      <c:pt idx="561" formatCode="0.00">
                        <c:v>-0.78800000000000003</c:v>
                      </c:pt>
                      <c:pt idx="562" formatCode="0.00">
                        <c:v>-0.93200000000000005</c:v>
                      </c:pt>
                      <c:pt idx="563" formatCode="0.00">
                        <c:v>-0.92499999999999982</c:v>
                      </c:pt>
                      <c:pt idx="564" formatCode="0.00">
                        <c:v>-0.94899999999999984</c:v>
                      </c:pt>
                      <c:pt idx="565" formatCode="0.00">
                        <c:v>-0.97699999999999998</c:v>
                      </c:pt>
                      <c:pt idx="566" formatCode="0.00">
                        <c:v>-1.081</c:v>
                      </c:pt>
                      <c:pt idx="567" formatCode="0.00">
                        <c:v>-1.18</c:v>
                      </c:pt>
                      <c:pt idx="568" formatCode="0.00">
                        <c:v>-1.087</c:v>
                      </c:pt>
                      <c:pt idx="569" formatCode="0.00">
                        <c:v>-1.081</c:v>
                      </c:pt>
                      <c:pt idx="570" formatCode="0.00">
                        <c:v>-1.0379999999999998</c:v>
                      </c:pt>
                      <c:pt idx="571" formatCode="0.00">
                        <c:v>-1.0579999999999998</c:v>
                      </c:pt>
                      <c:pt idx="572" formatCode="0.00">
                        <c:v>-1.0629999999999999</c:v>
                      </c:pt>
                      <c:pt idx="573" formatCode="0.00">
                        <c:v>-1.0940000000000001</c:v>
                      </c:pt>
                      <c:pt idx="574" formatCode="0.00">
                        <c:v>-1.0710000000000002</c:v>
                      </c:pt>
                      <c:pt idx="575" formatCode="0.00">
                        <c:v>-0.89100000000000001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200-45D5-98EF-77F696D111C8}"/>
                  </c:ext>
                </c:extLst>
              </c15:ser>
            </c15:filteredScatterSeries>
            <c15:filteredScatter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Feuil1!$E$1:$E$2</c15:sqref>
                        </c15:formulaRef>
                      </c:ext>
                    </c:extLst>
                    <c:strCache>
                      <c:ptCount val="2"/>
                      <c:pt idx="1">
                        <c:v>100 y triangular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>
                        <a:lumMod val="60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Feuil1!$E$4:$E$589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-4.71</c:v>
                      </c:pt>
                      <c:pt idx="3" formatCode="0.00">
                        <c:v>-4.1550000000000002</c:v>
                      </c:pt>
                      <c:pt idx="4" formatCode="0.00">
                        <c:v>-4.1349999999999998</c:v>
                      </c:pt>
                      <c:pt idx="5" formatCode="0.00">
                        <c:v>-3.9650000000000003</c:v>
                      </c:pt>
                      <c:pt idx="6" formatCode="0.00">
                        <c:v>-3.9378571428571432</c:v>
                      </c:pt>
                      <c:pt idx="7" formatCode="0.00">
                        <c:v>-3.9271428571428575</c:v>
                      </c:pt>
                      <c:pt idx="8" formatCode="0.00">
                        <c:v>-3.9614285714285709</c:v>
                      </c:pt>
                      <c:pt idx="9" formatCode="0.00">
                        <c:v>-4.0764285714285711</c:v>
                      </c:pt>
                      <c:pt idx="10" formatCode="0.00">
                        <c:v>-4.3807142857142853</c:v>
                      </c:pt>
                      <c:pt idx="11" formatCode="0.00">
                        <c:v>-4.6899999999999995</c:v>
                      </c:pt>
                      <c:pt idx="12" formatCode="0.00">
                        <c:v>-4.8607142857142858</c:v>
                      </c:pt>
                      <c:pt idx="13" formatCode="0.00">
                        <c:v>-5.0735714285714284</c:v>
                      </c:pt>
                      <c:pt idx="14" formatCode="0.00">
                        <c:v>-5.0242857142857149</c:v>
                      </c:pt>
                      <c:pt idx="15" formatCode="0.00">
                        <c:v>-4.6914285714285722</c:v>
                      </c:pt>
                      <c:pt idx="16" formatCode="0.00">
                        <c:v>-3.9335714285714292</c:v>
                      </c:pt>
                      <c:pt idx="17" formatCode="0.00">
                        <c:v>-3.0342857142857143</c:v>
                      </c:pt>
                      <c:pt idx="18" formatCode="0.00">
                        <c:v>-2.7271428571428573</c:v>
                      </c:pt>
                      <c:pt idx="19" formatCode="0.00">
                        <c:v>-2.9578571428571427</c:v>
                      </c:pt>
                      <c:pt idx="20" formatCode="0.00">
                        <c:v>-2.9657142857142853</c:v>
                      </c:pt>
                      <c:pt idx="21" formatCode="0.00">
                        <c:v>-2.7814285714285711</c:v>
                      </c:pt>
                      <c:pt idx="22" formatCode="0.00">
                        <c:v>-2.5964285714285715</c:v>
                      </c:pt>
                      <c:pt idx="23" formatCode="0.00">
                        <c:v>-2.6057142857142854</c:v>
                      </c:pt>
                      <c:pt idx="24" formatCode="0.00">
                        <c:v>-2.6850000000000001</c:v>
                      </c:pt>
                      <c:pt idx="25" formatCode="0.00">
                        <c:v>-2.5964285714285711</c:v>
                      </c:pt>
                      <c:pt idx="26" formatCode="0.00">
                        <c:v>-2.660714285714286</c:v>
                      </c:pt>
                      <c:pt idx="27" formatCode="0.00">
                        <c:v>-2.6464285714285714</c:v>
                      </c:pt>
                      <c:pt idx="28" formatCode="0.00">
                        <c:v>-2.3578571428571431</c:v>
                      </c:pt>
                      <c:pt idx="29" formatCode="0.00">
                        <c:v>-2.237857142857143</c:v>
                      </c:pt>
                      <c:pt idx="30" formatCode="0.00">
                        <c:v>-2.1535714285714285</c:v>
                      </c:pt>
                      <c:pt idx="31" formatCode="0.00">
                        <c:v>-2.137142857142857</c:v>
                      </c:pt>
                      <c:pt idx="32" formatCode="0.00">
                        <c:v>-2.2535714285714286</c:v>
                      </c:pt>
                      <c:pt idx="33" formatCode="0.00">
                        <c:v>-2.2828571428571425</c:v>
                      </c:pt>
                      <c:pt idx="34" formatCode="0.00">
                        <c:v>-2.0414285714285714</c:v>
                      </c:pt>
                      <c:pt idx="35" formatCode="0.00">
                        <c:v>-2.044285714285714</c:v>
                      </c:pt>
                      <c:pt idx="36" formatCode="0.00">
                        <c:v>-1.8614285714285714</c:v>
                      </c:pt>
                      <c:pt idx="37" formatCode="0.00">
                        <c:v>-2.0614285714285709</c:v>
                      </c:pt>
                      <c:pt idx="38" formatCode="0.00">
                        <c:v>-2.2114285714285713</c:v>
                      </c:pt>
                      <c:pt idx="39" formatCode="0.00">
                        <c:v>-2.3892857142857138</c:v>
                      </c:pt>
                      <c:pt idx="40" formatCode="0.00">
                        <c:v>-2.2557142857142858</c:v>
                      </c:pt>
                      <c:pt idx="41" formatCode="0.00">
                        <c:v>-1.7664285714285715</c:v>
                      </c:pt>
                      <c:pt idx="42" formatCode="0.00">
                        <c:v>-1.3871428571428572</c:v>
                      </c:pt>
                      <c:pt idx="43" formatCode="0.00">
                        <c:v>-1.2471428571428571</c:v>
                      </c:pt>
                      <c:pt idx="44" formatCode="0.00">
                        <c:v>-1.002142857142857</c:v>
                      </c:pt>
                      <c:pt idx="45" formatCode="0.00">
                        <c:v>-0.77214285714285702</c:v>
                      </c:pt>
                      <c:pt idx="46" formatCode="0.00">
                        <c:v>-0.87642857142857145</c:v>
                      </c:pt>
                      <c:pt idx="47" formatCode="0.00">
                        <c:v>-0.82000000000000006</c:v>
                      </c:pt>
                      <c:pt idx="48" formatCode="0.00">
                        <c:v>-0.63571428571428557</c:v>
                      </c:pt>
                      <c:pt idx="49" formatCode="0.00">
                        <c:v>-0.36928571428571433</c:v>
                      </c:pt>
                      <c:pt idx="50" formatCode="0.00">
                        <c:v>-0.35571428571428576</c:v>
                      </c:pt>
                      <c:pt idx="51" formatCode="0.00">
                        <c:v>-0.24999999999999997</c:v>
                      </c:pt>
                      <c:pt idx="52" formatCode="0.00">
                        <c:v>-0.46071428571428574</c:v>
                      </c:pt>
                      <c:pt idx="53" formatCode="0.00">
                        <c:v>-0.36357142857142855</c:v>
                      </c:pt>
                      <c:pt idx="54" formatCode="0.00">
                        <c:v>-0.42642857142857149</c:v>
                      </c:pt>
                      <c:pt idx="55" formatCode="0.00">
                        <c:v>-0.57214285714285718</c:v>
                      </c:pt>
                      <c:pt idx="56" formatCode="0.00">
                        <c:v>-0.7857142857142857</c:v>
                      </c:pt>
                      <c:pt idx="57" formatCode="0.00">
                        <c:v>-0.45357142857142863</c:v>
                      </c:pt>
                      <c:pt idx="58" formatCode="0.00">
                        <c:v>-1.1428571428571423E-2</c:v>
                      </c:pt>
                      <c:pt idx="59" formatCode="0.00">
                        <c:v>0.47928571428571426</c:v>
                      </c:pt>
                      <c:pt idx="60" formatCode="0.00">
                        <c:v>0.68285714285714294</c:v>
                      </c:pt>
                      <c:pt idx="61" formatCode="0.00">
                        <c:v>0.33857142857142858</c:v>
                      </c:pt>
                      <c:pt idx="62" formatCode="0.00">
                        <c:v>0.13642857142857143</c:v>
                      </c:pt>
                      <c:pt idx="63" formatCode="0.00">
                        <c:v>0.38357142857142856</c:v>
                      </c:pt>
                      <c:pt idx="64" formatCode="0.00">
                        <c:v>6.0714285714285707E-2</c:v>
                      </c:pt>
                      <c:pt idx="65" formatCode="0.00">
                        <c:v>0.25642857142857139</c:v>
                      </c:pt>
                      <c:pt idx="66" formatCode="0.00">
                        <c:v>0.16857142857142857</c:v>
                      </c:pt>
                      <c:pt idx="67" formatCode="0.00">
                        <c:v>3.5714285714285705E-2</c:v>
                      </c:pt>
                      <c:pt idx="68" formatCode="0.00">
                        <c:v>0.34285714285714286</c:v>
                      </c:pt>
                      <c:pt idx="69" formatCode="0.00">
                        <c:v>5.5714285714285716E-2</c:v>
                      </c:pt>
                      <c:pt idx="70" formatCode="0.00">
                        <c:v>-0.38142857142857139</c:v>
                      </c:pt>
                      <c:pt idx="71" formatCode="0.00">
                        <c:v>-4.9285714285714301E-2</c:v>
                      </c:pt>
                      <c:pt idx="72" formatCode="0.00">
                        <c:v>0.49785714285714278</c:v>
                      </c:pt>
                      <c:pt idx="73" formatCode="0.00">
                        <c:v>0.85571428571428576</c:v>
                      </c:pt>
                      <c:pt idx="74" formatCode="0.00">
                        <c:v>0.46071428571428574</c:v>
                      </c:pt>
                      <c:pt idx="75" formatCode="0.00">
                        <c:v>0.44071428571428573</c:v>
                      </c:pt>
                      <c:pt idx="76" formatCode="0.00">
                        <c:v>0.44214285714285717</c:v>
                      </c:pt>
                      <c:pt idx="77" formatCode="0.00">
                        <c:v>0.54928571428571427</c:v>
                      </c:pt>
                      <c:pt idx="78" formatCode="0.00">
                        <c:v>0.81142857142857139</c:v>
                      </c:pt>
                      <c:pt idx="79" formatCode="0.00">
                        <c:v>0.97142857142857153</c:v>
                      </c:pt>
                      <c:pt idx="80" formatCode="0.00">
                        <c:v>0.91714285714285715</c:v>
                      </c:pt>
                      <c:pt idx="81" formatCode="0.00">
                        <c:v>1.1714285714285713</c:v>
                      </c:pt>
                      <c:pt idx="82" formatCode="0.00">
                        <c:v>1.3185714285714283</c:v>
                      </c:pt>
                      <c:pt idx="83" formatCode="0.00">
                        <c:v>1.5314285714285714</c:v>
                      </c:pt>
                      <c:pt idx="84" formatCode="0.00">
                        <c:v>1.8064285714285713</c:v>
                      </c:pt>
                      <c:pt idx="85" formatCode="0.00">
                        <c:v>1.7871428571428571</c:v>
                      </c:pt>
                      <c:pt idx="86" formatCode="0.00">
                        <c:v>2.2792857142857144</c:v>
                      </c:pt>
                      <c:pt idx="87" formatCode="0.00">
                        <c:v>1.7650000000000001</c:v>
                      </c:pt>
                      <c:pt idx="88" formatCode="0.00">
                        <c:v>1.56</c:v>
                      </c:pt>
                      <c:pt idx="89" formatCode="0.00">
                        <c:v>1.092857142857143</c:v>
                      </c:pt>
                      <c:pt idx="90" formatCode="0.00">
                        <c:v>0.94000000000000006</c:v>
                      </c:pt>
                      <c:pt idx="91" formatCode="0.00">
                        <c:v>0.76357142857142868</c:v>
                      </c:pt>
                      <c:pt idx="92" formatCode="0.00">
                        <c:v>0.9771428571428572</c:v>
                      </c:pt>
                      <c:pt idx="93" formatCode="0.00">
                        <c:v>0.47857142857142859</c:v>
                      </c:pt>
                      <c:pt idx="94" formatCode="0.00">
                        <c:v>1.1042857142857143</c:v>
                      </c:pt>
                      <c:pt idx="95" formatCode="0.00">
                        <c:v>1.5085714285714285</c:v>
                      </c:pt>
                      <c:pt idx="96" formatCode="0.00">
                        <c:v>1.5314285714285714</c:v>
                      </c:pt>
                      <c:pt idx="97" formatCode="0.00">
                        <c:v>1.6671428571428575</c:v>
                      </c:pt>
                      <c:pt idx="98" formatCode="0.00">
                        <c:v>1.852857142857143</c:v>
                      </c:pt>
                      <c:pt idx="99" formatCode="0.00">
                        <c:v>2.0207142857142859</c:v>
                      </c:pt>
                      <c:pt idx="100" formatCode="0.00">
                        <c:v>1.9378571428571427</c:v>
                      </c:pt>
                      <c:pt idx="101" formatCode="0.00">
                        <c:v>2.0071428571428571</c:v>
                      </c:pt>
                      <c:pt idx="102" formatCode="0.00">
                        <c:v>1.6707142857142858</c:v>
                      </c:pt>
                      <c:pt idx="103" formatCode="0.00">
                        <c:v>1.4728571428571429</c:v>
                      </c:pt>
                      <c:pt idx="104" formatCode="0.00">
                        <c:v>1.4285714285714286</c:v>
                      </c:pt>
                      <c:pt idx="105" formatCode="0.00">
                        <c:v>1.5742857142857143</c:v>
                      </c:pt>
                      <c:pt idx="106" formatCode="0.00">
                        <c:v>1.8992857142857142</c:v>
                      </c:pt>
                      <c:pt idx="107" formatCode="0.00">
                        <c:v>1.929285714285714</c:v>
                      </c:pt>
                      <c:pt idx="108" formatCode="0.00">
                        <c:v>1.7778571428571428</c:v>
                      </c:pt>
                      <c:pt idx="109" formatCode="0.00">
                        <c:v>1.9857142857142858</c:v>
                      </c:pt>
                      <c:pt idx="110" formatCode="0.00">
                        <c:v>1.7657142857142856</c:v>
                      </c:pt>
                      <c:pt idx="111" formatCode="0.00">
                        <c:v>1.7328571428571429</c:v>
                      </c:pt>
                      <c:pt idx="112" formatCode="0.00">
                        <c:v>1.4842857142857144</c:v>
                      </c:pt>
                      <c:pt idx="113" formatCode="0.00">
                        <c:v>1.6085714285714285</c:v>
                      </c:pt>
                      <c:pt idx="114" formatCode="0.00">
                        <c:v>1.4671428571428573</c:v>
                      </c:pt>
                      <c:pt idx="115" formatCode="0.00">
                        <c:v>1.2957142857142858</c:v>
                      </c:pt>
                      <c:pt idx="116" formatCode="0.00">
                        <c:v>1.462142857142857</c:v>
                      </c:pt>
                      <c:pt idx="117" formatCode="0.00">
                        <c:v>1.4842857142857144</c:v>
                      </c:pt>
                      <c:pt idx="118" formatCode="0.00">
                        <c:v>1.6157142857142854</c:v>
                      </c:pt>
                      <c:pt idx="119" formatCode="0.00">
                        <c:v>1.2464285714285714</c:v>
                      </c:pt>
                      <c:pt idx="120" formatCode="0.00">
                        <c:v>0.90357142857142847</c:v>
                      </c:pt>
                      <c:pt idx="121" formatCode="0.00">
                        <c:v>1.3414285714285714</c:v>
                      </c:pt>
                      <c:pt idx="122" formatCode="0.00">
                        <c:v>1.9957142857142858</c:v>
                      </c:pt>
                      <c:pt idx="123" formatCode="0.00">
                        <c:v>2.0900000000000003</c:v>
                      </c:pt>
                      <c:pt idx="124" formatCode="0.00">
                        <c:v>2.1714285714285717</c:v>
                      </c:pt>
                      <c:pt idx="125" formatCode="0.00">
                        <c:v>1.8214285714285714</c:v>
                      </c:pt>
                      <c:pt idx="126" formatCode="0.00">
                        <c:v>1.9000000000000001</c:v>
                      </c:pt>
                      <c:pt idx="127" formatCode="0.00">
                        <c:v>2.0592857142857146</c:v>
                      </c:pt>
                      <c:pt idx="128" formatCode="0.00">
                        <c:v>2.0221428571428572</c:v>
                      </c:pt>
                      <c:pt idx="129" formatCode="0.00">
                        <c:v>1.8128571428571427</c:v>
                      </c:pt>
                      <c:pt idx="130" formatCode="0.00">
                        <c:v>1.8442857142857143</c:v>
                      </c:pt>
                      <c:pt idx="131" formatCode="0.00">
                        <c:v>1.1249999999999998</c:v>
                      </c:pt>
                      <c:pt idx="132" formatCode="0.00">
                        <c:v>1.0871428571428572</c:v>
                      </c:pt>
                      <c:pt idx="133" formatCode="0.00">
                        <c:v>0.87428571428571433</c:v>
                      </c:pt>
                      <c:pt idx="134" formatCode="0.00">
                        <c:v>1.1014285714285714</c:v>
                      </c:pt>
                      <c:pt idx="135" formatCode="0.00">
                        <c:v>1.3842857142857146</c:v>
                      </c:pt>
                      <c:pt idx="136" formatCode="0.00">
                        <c:v>1.542142857142857</c:v>
                      </c:pt>
                      <c:pt idx="137" formatCode="0.00">
                        <c:v>1.9221428571428572</c:v>
                      </c:pt>
                      <c:pt idx="138" formatCode="0.00">
                        <c:v>1.827142857142857</c:v>
                      </c:pt>
                      <c:pt idx="139" formatCode="0.00">
                        <c:v>2.1314285714285717</c:v>
                      </c:pt>
                      <c:pt idx="140" formatCode="0.00">
                        <c:v>1.610714285714286</c:v>
                      </c:pt>
                      <c:pt idx="141" formatCode="0.00">
                        <c:v>1.9292857142857145</c:v>
                      </c:pt>
                      <c:pt idx="142" formatCode="0.00">
                        <c:v>1.6514285714285712</c:v>
                      </c:pt>
                      <c:pt idx="143" formatCode="0.00">
                        <c:v>2.145</c:v>
                      </c:pt>
                      <c:pt idx="144" formatCode="0.00">
                        <c:v>2.3785714285714286</c:v>
                      </c:pt>
                      <c:pt idx="145" formatCode="0.00">
                        <c:v>2.4542857142857142</c:v>
                      </c:pt>
                      <c:pt idx="146" formatCode="0.00">
                        <c:v>2.2164285714285716</c:v>
                      </c:pt>
                      <c:pt idx="147" formatCode="0.00">
                        <c:v>1.845</c:v>
                      </c:pt>
                      <c:pt idx="148" formatCode="0.00">
                        <c:v>1.7192857142857141</c:v>
                      </c:pt>
                      <c:pt idx="149" formatCode="0.00">
                        <c:v>1.5835714285714286</c:v>
                      </c:pt>
                      <c:pt idx="150" formatCode="0.00">
                        <c:v>1.6621428571428571</c:v>
                      </c:pt>
                      <c:pt idx="151" formatCode="0.00">
                        <c:v>1.5421428571428568</c:v>
                      </c:pt>
                      <c:pt idx="152" formatCode="0.00">
                        <c:v>1.6842857142857146</c:v>
                      </c:pt>
                      <c:pt idx="153" formatCode="0.00">
                        <c:v>1.4385714285714286</c:v>
                      </c:pt>
                      <c:pt idx="154" formatCode="0.00">
                        <c:v>1.4742857142857144</c:v>
                      </c:pt>
                      <c:pt idx="155" formatCode="0.00">
                        <c:v>1.6271428571428572</c:v>
                      </c:pt>
                      <c:pt idx="156" formatCode="0.00">
                        <c:v>1.445714285714286</c:v>
                      </c:pt>
                      <c:pt idx="157" formatCode="0.00">
                        <c:v>1.6742857142857144</c:v>
                      </c:pt>
                      <c:pt idx="158" formatCode="0.00">
                        <c:v>1.5635714285714286</c:v>
                      </c:pt>
                      <c:pt idx="159" formatCode="0.00">
                        <c:v>1.4535714285714287</c:v>
                      </c:pt>
                      <c:pt idx="160" formatCode="0.00">
                        <c:v>1.5707142857142855</c:v>
                      </c:pt>
                      <c:pt idx="161" formatCode="0.00">
                        <c:v>1.5557142857142858</c:v>
                      </c:pt>
                      <c:pt idx="162" formatCode="0.00">
                        <c:v>2.0485714285714285</c:v>
                      </c:pt>
                      <c:pt idx="163" formatCode="0.00">
                        <c:v>2.5378571428571428</c:v>
                      </c:pt>
                      <c:pt idx="164" formatCode="0.00">
                        <c:v>2.4892857142857143</c:v>
                      </c:pt>
                      <c:pt idx="165" formatCode="0.00">
                        <c:v>2.3414285714285716</c:v>
                      </c:pt>
                      <c:pt idx="166" formatCode="0.00">
                        <c:v>2.1971428571428571</c:v>
                      </c:pt>
                      <c:pt idx="167" formatCode="0.00">
                        <c:v>2.047857142857143</c:v>
                      </c:pt>
                      <c:pt idx="168" formatCode="0.00">
                        <c:v>2.0150000000000001</c:v>
                      </c:pt>
                      <c:pt idx="169" formatCode="0.00">
                        <c:v>1.74</c:v>
                      </c:pt>
                      <c:pt idx="170" formatCode="0.00">
                        <c:v>1.6414285714285715</c:v>
                      </c:pt>
                      <c:pt idx="171" formatCode="0.00">
                        <c:v>1.4885714285714287</c:v>
                      </c:pt>
                      <c:pt idx="172" formatCode="0.00">
                        <c:v>0.98071428571428576</c:v>
                      </c:pt>
                      <c:pt idx="173" formatCode="0.00">
                        <c:v>6.7142857142857143E-2</c:v>
                      </c:pt>
                      <c:pt idx="174" formatCode="0.00">
                        <c:v>-0.21928571428571428</c:v>
                      </c:pt>
                      <c:pt idx="175" formatCode="0.00">
                        <c:v>1.0000000000000005E-2</c:v>
                      </c:pt>
                      <c:pt idx="176" formatCode="0.00">
                        <c:v>7.2857142857142856E-2</c:v>
                      </c:pt>
                      <c:pt idx="177" formatCode="0.00">
                        <c:v>0.36642857142857144</c:v>
                      </c:pt>
                      <c:pt idx="178" formatCode="0.00">
                        <c:v>1.0278571428571428</c:v>
                      </c:pt>
                      <c:pt idx="179" formatCode="0.00">
                        <c:v>1.5150000000000001</c:v>
                      </c:pt>
                      <c:pt idx="180" formatCode="0.00">
                        <c:v>1.8028571428571429</c:v>
                      </c:pt>
                      <c:pt idx="181" formatCode="0.00">
                        <c:v>2.1335714285714285</c:v>
                      </c:pt>
                      <c:pt idx="182" formatCode="0.00">
                        <c:v>2.1364285714285716</c:v>
                      </c:pt>
                      <c:pt idx="183" formatCode="0.00">
                        <c:v>2.2878571428571428</c:v>
                      </c:pt>
                      <c:pt idx="184" formatCode="0.00">
                        <c:v>2.2714285714285714</c:v>
                      </c:pt>
                      <c:pt idx="185" formatCode="0.00">
                        <c:v>2.3657142857142857</c:v>
                      </c:pt>
                      <c:pt idx="186" formatCode="0.00">
                        <c:v>2.6842857142857146</c:v>
                      </c:pt>
                      <c:pt idx="187" formatCode="0.00">
                        <c:v>2.7128571428571431</c:v>
                      </c:pt>
                      <c:pt idx="188" formatCode="0.00">
                        <c:v>2.4349999999999996</c:v>
                      </c:pt>
                      <c:pt idx="189" formatCode="0.00">
                        <c:v>2.382857142857143</c:v>
                      </c:pt>
                      <c:pt idx="190" formatCode="0.00">
                        <c:v>1.9585714285714284</c:v>
                      </c:pt>
                      <c:pt idx="191" formatCode="0.00">
                        <c:v>2.2014285714285715</c:v>
                      </c:pt>
                      <c:pt idx="192" formatCode="0.00">
                        <c:v>2.3485714285714288</c:v>
                      </c:pt>
                      <c:pt idx="193" formatCode="0.00">
                        <c:v>2.4957142857142856</c:v>
                      </c:pt>
                      <c:pt idx="194" formatCode="0.00">
                        <c:v>2.375</c:v>
                      </c:pt>
                      <c:pt idx="195" formatCode="0.00">
                        <c:v>2.3414285714285716</c:v>
                      </c:pt>
                      <c:pt idx="196" formatCode="0.00">
                        <c:v>2.5185714285714291</c:v>
                      </c:pt>
                      <c:pt idx="197" formatCode="0.00">
                        <c:v>2.2257142857142855</c:v>
                      </c:pt>
                      <c:pt idx="198" formatCode="0.00">
                        <c:v>2.0621428571428568</c:v>
                      </c:pt>
                      <c:pt idx="199" formatCode="0.00">
                        <c:v>2.0935714285714284</c:v>
                      </c:pt>
                      <c:pt idx="200" formatCode="0.00">
                        <c:v>1.9157142857142857</c:v>
                      </c:pt>
                      <c:pt idx="201" formatCode="0.00">
                        <c:v>1.9721428571428572</c:v>
                      </c:pt>
                      <c:pt idx="202" formatCode="0.00">
                        <c:v>1.7050000000000001</c:v>
                      </c:pt>
                      <c:pt idx="203" formatCode="0.00">
                        <c:v>1.1978571428571427</c:v>
                      </c:pt>
                      <c:pt idx="204" formatCode="0.00">
                        <c:v>1.1978571428571427</c:v>
                      </c:pt>
                      <c:pt idx="205" formatCode="0.00">
                        <c:v>1.4878571428571428</c:v>
                      </c:pt>
                      <c:pt idx="206" formatCode="0.00">
                        <c:v>1.5878571428571426</c:v>
                      </c:pt>
                      <c:pt idx="207" formatCode="0.00">
                        <c:v>1.5864285714285713</c:v>
                      </c:pt>
                      <c:pt idx="208" formatCode="0.00">
                        <c:v>1.7735714285714284</c:v>
                      </c:pt>
                      <c:pt idx="209" formatCode="0.00">
                        <c:v>1.9371428571428573</c:v>
                      </c:pt>
                      <c:pt idx="210" formatCode="0.00">
                        <c:v>1.8128571428571427</c:v>
                      </c:pt>
                      <c:pt idx="211" formatCode="0.00">
                        <c:v>1.3178571428571431</c:v>
                      </c:pt>
                      <c:pt idx="212" formatCode="0.00">
                        <c:v>1.4614285714285713</c:v>
                      </c:pt>
                      <c:pt idx="213" formatCode="0.00">
                        <c:v>1.3078571428571431</c:v>
                      </c:pt>
                      <c:pt idx="214" formatCode="0.00">
                        <c:v>1.7414285714285713</c:v>
                      </c:pt>
                      <c:pt idx="215" formatCode="0.00">
                        <c:v>1.3621428571428571</c:v>
                      </c:pt>
                      <c:pt idx="216" formatCode="0.00">
                        <c:v>1.3728571428571428</c:v>
                      </c:pt>
                      <c:pt idx="217" formatCode="0.00">
                        <c:v>1.75</c:v>
                      </c:pt>
                      <c:pt idx="218" formatCode="0.00">
                        <c:v>1.5128571428571429</c:v>
                      </c:pt>
                      <c:pt idx="219" formatCode="0.00">
                        <c:v>1.6192857142857142</c:v>
                      </c:pt>
                      <c:pt idx="220" formatCode="0.00">
                        <c:v>1.6885714285714286</c:v>
                      </c:pt>
                      <c:pt idx="221" formatCode="0.00">
                        <c:v>1.7514285714285713</c:v>
                      </c:pt>
                      <c:pt idx="222" formatCode="0.00">
                        <c:v>1.7650000000000001</c:v>
                      </c:pt>
                      <c:pt idx="223" formatCode="0.00">
                        <c:v>1.7914285714285716</c:v>
                      </c:pt>
                      <c:pt idx="224" formatCode="0.00">
                        <c:v>1.4078571428571427</c:v>
                      </c:pt>
                      <c:pt idx="225" formatCode="0.00">
                        <c:v>1.4599999999999997</c:v>
                      </c:pt>
                      <c:pt idx="226" formatCode="0.00">
                        <c:v>1.32</c:v>
                      </c:pt>
                      <c:pt idx="227" formatCode="0.00">
                        <c:v>1.5007142857142857</c:v>
                      </c:pt>
                      <c:pt idx="228" formatCode="0.00">
                        <c:v>1.2457142857142858</c:v>
                      </c:pt>
                      <c:pt idx="229" formatCode="0.00">
                        <c:v>1.4878571428571428</c:v>
                      </c:pt>
                      <c:pt idx="230" formatCode="0.00">
                        <c:v>1.7400000000000002</c:v>
                      </c:pt>
                      <c:pt idx="231" formatCode="0.00">
                        <c:v>1.5221428571428572</c:v>
                      </c:pt>
                      <c:pt idx="232" formatCode="0.00">
                        <c:v>1.7535714285714283</c:v>
                      </c:pt>
                      <c:pt idx="233" formatCode="0.00">
                        <c:v>1.5071428571428573</c:v>
                      </c:pt>
                      <c:pt idx="234" formatCode="0.00">
                        <c:v>1.2378571428571428</c:v>
                      </c:pt>
                      <c:pt idx="235" formatCode="0.00">
                        <c:v>1.3414285714285714</c:v>
                      </c:pt>
                      <c:pt idx="236" formatCode="0.00">
                        <c:v>1.6742857142857142</c:v>
                      </c:pt>
                      <c:pt idx="237" formatCode="0.00">
                        <c:v>1.7857142857142858</c:v>
                      </c:pt>
                      <c:pt idx="238" formatCode="0.00">
                        <c:v>1.9442857142857142</c:v>
                      </c:pt>
                      <c:pt idx="239" formatCode="0.00">
                        <c:v>1.9807142857142856</c:v>
                      </c:pt>
                      <c:pt idx="240" formatCode="0.00">
                        <c:v>1.8142857142857145</c:v>
                      </c:pt>
                      <c:pt idx="241" formatCode="0.00">
                        <c:v>1.7185714285714282</c:v>
                      </c:pt>
                      <c:pt idx="242" formatCode="0.00">
                        <c:v>1.6214285714285717</c:v>
                      </c:pt>
                      <c:pt idx="243" formatCode="0.00">
                        <c:v>1.77</c:v>
                      </c:pt>
                      <c:pt idx="244" formatCode="0.00">
                        <c:v>1.7785714285714285</c:v>
                      </c:pt>
                      <c:pt idx="245" formatCode="0.00">
                        <c:v>2.0057142857142858</c:v>
                      </c:pt>
                      <c:pt idx="246" formatCode="0.00">
                        <c:v>1.8385714285714287</c:v>
                      </c:pt>
                      <c:pt idx="247" formatCode="0.00">
                        <c:v>1.5014285714285716</c:v>
                      </c:pt>
                      <c:pt idx="248" formatCode="0.00">
                        <c:v>1.4464285714285714</c:v>
                      </c:pt>
                      <c:pt idx="249" formatCode="0.00">
                        <c:v>1.6928571428571431</c:v>
                      </c:pt>
                      <c:pt idx="250" formatCode="0.00">
                        <c:v>1.67</c:v>
                      </c:pt>
                      <c:pt idx="251" formatCode="0.00">
                        <c:v>1.4907142857142859</c:v>
                      </c:pt>
                      <c:pt idx="252" formatCode="0.00">
                        <c:v>1.3042857142857145</c:v>
                      </c:pt>
                      <c:pt idx="253" formatCode="0.00">
                        <c:v>1.4671428571428571</c:v>
                      </c:pt>
                      <c:pt idx="254" formatCode="0.00">
                        <c:v>1.4278571428571427</c:v>
                      </c:pt>
                      <c:pt idx="255" formatCode="0.00">
                        <c:v>1.3007142857142857</c:v>
                      </c:pt>
                      <c:pt idx="256" formatCode="0.00">
                        <c:v>1.55</c:v>
                      </c:pt>
                      <c:pt idx="257" formatCode="0.00">
                        <c:v>1.6585714285714286</c:v>
                      </c:pt>
                      <c:pt idx="258" formatCode="0.00">
                        <c:v>1.9885714285714287</c:v>
                      </c:pt>
                      <c:pt idx="259" formatCode="0.00">
                        <c:v>2.2764285714285717</c:v>
                      </c:pt>
                      <c:pt idx="260" formatCode="0.00">
                        <c:v>1.9042857142857144</c:v>
                      </c:pt>
                      <c:pt idx="261" formatCode="0.00">
                        <c:v>1.4078571428571427</c:v>
                      </c:pt>
                      <c:pt idx="262" formatCode="0.00">
                        <c:v>1.4535714285714287</c:v>
                      </c:pt>
                      <c:pt idx="263" formatCode="0.00">
                        <c:v>1.6878571428571427</c:v>
                      </c:pt>
                      <c:pt idx="264" formatCode="0.00">
                        <c:v>1.7107142857142856</c:v>
                      </c:pt>
                      <c:pt idx="265" formatCode="0.00">
                        <c:v>1.9921428571428572</c:v>
                      </c:pt>
                      <c:pt idx="266" formatCode="0.00">
                        <c:v>2.1828571428571428</c:v>
                      </c:pt>
                      <c:pt idx="267" formatCode="0.00">
                        <c:v>1.6864285714285714</c:v>
                      </c:pt>
                      <c:pt idx="268" formatCode="0.00">
                        <c:v>1.400714285714286</c:v>
                      </c:pt>
                      <c:pt idx="269" formatCode="0.00">
                        <c:v>1.5607142857142857</c:v>
                      </c:pt>
                      <c:pt idx="270" formatCode="0.00">
                        <c:v>1.6535714285714285</c:v>
                      </c:pt>
                      <c:pt idx="271" formatCode="0.00">
                        <c:v>1.5600000000000003</c:v>
                      </c:pt>
                      <c:pt idx="272" formatCode="0.00">
                        <c:v>1.4121428571428569</c:v>
                      </c:pt>
                      <c:pt idx="273" formatCode="0.00">
                        <c:v>1.0107142857142857</c:v>
                      </c:pt>
                      <c:pt idx="274" formatCode="0.00">
                        <c:v>0.72071428571428575</c:v>
                      </c:pt>
                      <c:pt idx="275" formatCode="0.00">
                        <c:v>0.88642857142857145</c:v>
                      </c:pt>
                      <c:pt idx="276" formatCode="0.00">
                        <c:v>0.91714285714285704</c:v>
                      </c:pt>
                      <c:pt idx="277" formatCode="0.00">
                        <c:v>1.175</c:v>
                      </c:pt>
                      <c:pt idx="278" formatCode="0.00">
                        <c:v>1.2685714285714287</c:v>
                      </c:pt>
                      <c:pt idx="279" formatCode="0.00">
                        <c:v>1.3107142857142855</c:v>
                      </c:pt>
                      <c:pt idx="280" formatCode="0.00">
                        <c:v>1.2778571428571432</c:v>
                      </c:pt>
                      <c:pt idx="281" formatCode="0.00">
                        <c:v>1.6328571428571428</c:v>
                      </c:pt>
                      <c:pt idx="282" formatCode="0.00">
                        <c:v>1.4842857142857144</c:v>
                      </c:pt>
                      <c:pt idx="283" formatCode="0.00">
                        <c:v>1.1785714285714286</c:v>
                      </c:pt>
                      <c:pt idx="284" formatCode="0.00">
                        <c:v>0.88642857142857145</c:v>
                      </c:pt>
                      <c:pt idx="285" formatCode="0.00">
                        <c:v>0.91499999999999992</c:v>
                      </c:pt>
                      <c:pt idx="286" formatCode="0.00">
                        <c:v>1.0649999999999999</c:v>
                      </c:pt>
                      <c:pt idx="287" formatCode="0.00">
                        <c:v>1.1642857142857144</c:v>
                      </c:pt>
                      <c:pt idx="288" formatCode="0.00">
                        <c:v>1.1071428571428572</c:v>
                      </c:pt>
                      <c:pt idx="289" formatCode="0.00">
                        <c:v>1.4492857142857145</c:v>
                      </c:pt>
                      <c:pt idx="290" formatCode="0.00">
                        <c:v>1.5399999999999998</c:v>
                      </c:pt>
                      <c:pt idx="291" formatCode="0.00">
                        <c:v>1.162857142857143</c:v>
                      </c:pt>
                      <c:pt idx="292" formatCode="0.00">
                        <c:v>1.2664285714285715</c:v>
                      </c:pt>
                      <c:pt idx="293" formatCode="0.00">
                        <c:v>1.382857142857143</c:v>
                      </c:pt>
                      <c:pt idx="294" formatCode="0.00">
                        <c:v>1.742142857142857</c:v>
                      </c:pt>
                      <c:pt idx="295" formatCode="0.00">
                        <c:v>1.580714285714286</c:v>
                      </c:pt>
                      <c:pt idx="296" formatCode="0.00">
                        <c:v>1.7678571428571428</c:v>
                      </c:pt>
                      <c:pt idx="297" formatCode="0.00">
                        <c:v>1.4728571428571429</c:v>
                      </c:pt>
                      <c:pt idx="298" formatCode="0.00">
                        <c:v>1.417142857142857</c:v>
                      </c:pt>
                      <c:pt idx="299" formatCode="0.00">
                        <c:v>1.3785714285714286</c:v>
                      </c:pt>
                      <c:pt idx="300" formatCode="0.00">
                        <c:v>1.595</c:v>
                      </c:pt>
                      <c:pt idx="301" formatCode="0.00">
                        <c:v>1.3550000000000002</c:v>
                      </c:pt>
                      <c:pt idx="302" formatCode="0.00">
                        <c:v>1.4064285714285714</c:v>
                      </c:pt>
                      <c:pt idx="303" formatCode="0.00">
                        <c:v>1.2571428571428573</c:v>
                      </c:pt>
                      <c:pt idx="304" formatCode="0.00">
                        <c:v>0.94714285714285718</c:v>
                      </c:pt>
                      <c:pt idx="305" formatCode="0.00">
                        <c:v>1.0892857142857142</c:v>
                      </c:pt>
                      <c:pt idx="306" formatCode="0.00">
                        <c:v>1.2992857142857142</c:v>
                      </c:pt>
                      <c:pt idx="307" formatCode="0.00">
                        <c:v>1.6492857142857142</c:v>
                      </c:pt>
                      <c:pt idx="308" formatCode="0.00">
                        <c:v>1.3800000000000001</c:v>
                      </c:pt>
                      <c:pt idx="309" formatCode="0.00">
                        <c:v>1.2314285714285713</c:v>
                      </c:pt>
                      <c:pt idx="310" formatCode="0.00">
                        <c:v>1.1064285714285715</c:v>
                      </c:pt>
                      <c:pt idx="311" formatCode="0.00">
                        <c:v>0.99785714285714278</c:v>
                      </c:pt>
                      <c:pt idx="312" formatCode="0.00">
                        <c:v>1.212142857142857</c:v>
                      </c:pt>
                      <c:pt idx="313" formatCode="0.00">
                        <c:v>1.0207142857142857</c:v>
                      </c:pt>
                      <c:pt idx="314" formatCode="0.00">
                        <c:v>1.0914285714285714</c:v>
                      </c:pt>
                      <c:pt idx="315" formatCode="0.00">
                        <c:v>1.0957142857142856</c:v>
                      </c:pt>
                      <c:pt idx="316" formatCode="0.00">
                        <c:v>1.3499999999999999</c:v>
                      </c:pt>
                      <c:pt idx="317" formatCode="0.00">
                        <c:v>1.8435714285714284</c:v>
                      </c:pt>
                      <c:pt idx="318" formatCode="0.00">
                        <c:v>1.9642857142857142</c:v>
                      </c:pt>
                      <c:pt idx="319" formatCode="0.00">
                        <c:v>1.73</c:v>
                      </c:pt>
                      <c:pt idx="320" formatCode="0.00">
                        <c:v>1.2714285714285716</c:v>
                      </c:pt>
                      <c:pt idx="321" formatCode="0.00">
                        <c:v>1.1621428571428571</c:v>
                      </c:pt>
                      <c:pt idx="322" formatCode="0.00">
                        <c:v>1.1207142857142858</c:v>
                      </c:pt>
                      <c:pt idx="323" formatCode="0.00">
                        <c:v>1.2057142857142857</c:v>
                      </c:pt>
                      <c:pt idx="324" formatCode="0.00">
                        <c:v>1.042142857142857</c:v>
                      </c:pt>
                      <c:pt idx="325" formatCode="0.00">
                        <c:v>1.5985714285714288</c:v>
                      </c:pt>
                      <c:pt idx="326" formatCode="0.00">
                        <c:v>1.4107142857142858</c:v>
                      </c:pt>
                      <c:pt idx="327" formatCode="0.00">
                        <c:v>1.2207142857142856</c:v>
                      </c:pt>
                      <c:pt idx="328" formatCode="0.00">
                        <c:v>1.1192857142857144</c:v>
                      </c:pt>
                      <c:pt idx="329" formatCode="0.00">
                        <c:v>1.1114285714285714</c:v>
                      </c:pt>
                      <c:pt idx="330" formatCode="0.00">
                        <c:v>1.7250000000000001</c:v>
                      </c:pt>
                      <c:pt idx="331" formatCode="0.00">
                        <c:v>1.1928571428571428</c:v>
                      </c:pt>
                      <c:pt idx="332" formatCode="0.00">
                        <c:v>1.2414285714285713</c:v>
                      </c:pt>
                      <c:pt idx="333" formatCode="0.00">
                        <c:v>1.2228571428571429</c:v>
                      </c:pt>
                      <c:pt idx="334" formatCode="0.00">
                        <c:v>1.4149999999999998</c:v>
                      </c:pt>
                      <c:pt idx="335" formatCode="0.00">
                        <c:v>1.7435714285714283</c:v>
                      </c:pt>
                      <c:pt idx="336" formatCode="0.00">
                        <c:v>1.4757142857142858</c:v>
                      </c:pt>
                      <c:pt idx="337" formatCode="0.00">
                        <c:v>1.7128571428571431</c:v>
                      </c:pt>
                      <c:pt idx="338" formatCode="0.00">
                        <c:v>1.6035714285714289</c:v>
                      </c:pt>
                      <c:pt idx="339" formatCode="0.00">
                        <c:v>1.0485714285714285</c:v>
                      </c:pt>
                      <c:pt idx="340" formatCode="0.00">
                        <c:v>0.89285714285714302</c:v>
                      </c:pt>
                      <c:pt idx="341" formatCode="0.00">
                        <c:v>0.71499999999999997</c:v>
                      </c:pt>
                      <c:pt idx="342" formatCode="0.00">
                        <c:v>0.90857142857142859</c:v>
                      </c:pt>
                      <c:pt idx="343" formatCode="0.00">
                        <c:v>0.90642857142857136</c:v>
                      </c:pt>
                      <c:pt idx="344" formatCode="0.00">
                        <c:v>0.93285714285714272</c:v>
                      </c:pt>
                      <c:pt idx="345" formatCode="0.00">
                        <c:v>0.91642857142857148</c:v>
                      </c:pt>
                      <c:pt idx="346" formatCode="0.00">
                        <c:v>0.99071428571428577</c:v>
                      </c:pt>
                      <c:pt idx="347" formatCode="0.00">
                        <c:v>1.4114285714285713</c:v>
                      </c:pt>
                      <c:pt idx="348" formatCode="0.00">
                        <c:v>1.3835714285714285</c:v>
                      </c:pt>
                      <c:pt idx="349" formatCode="0.00">
                        <c:v>1.0471428571428572</c:v>
                      </c:pt>
                      <c:pt idx="350" formatCode="0.00">
                        <c:v>1.0285714285714287</c:v>
                      </c:pt>
                      <c:pt idx="351" formatCode="0.00">
                        <c:v>0.93928571428571428</c:v>
                      </c:pt>
                      <c:pt idx="352" formatCode="0.00">
                        <c:v>0.99785714285714278</c:v>
                      </c:pt>
                      <c:pt idx="353" formatCode="0.00">
                        <c:v>1.0607142857142857</c:v>
                      </c:pt>
                      <c:pt idx="354" formatCode="0.00">
                        <c:v>1.2478571428571428</c:v>
                      </c:pt>
                      <c:pt idx="355" formatCode="0.00">
                        <c:v>1.2699999999999998</c:v>
                      </c:pt>
                      <c:pt idx="356" formatCode="0.00">
                        <c:v>0.87714285714285711</c:v>
                      </c:pt>
                      <c:pt idx="357" formatCode="0.00">
                        <c:v>0.50071428571428578</c:v>
                      </c:pt>
                      <c:pt idx="358" formatCode="0.00">
                        <c:v>0.97357142857142875</c:v>
                      </c:pt>
                      <c:pt idx="359" formatCode="0.00">
                        <c:v>0.70571428571428563</c:v>
                      </c:pt>
                      <c:pt idx="360" formatCode="0.00">
                        <c:v>0.98714285714285721</c:v>
                      </c:pt>
                      <c:pt idx="361" formatCode="0.00">
                        <c:v>1.0449999999999999</c:v>
                      </c:pt>
                      <c:pt idx="362" formatCode="0.00">
                        <c:v>1.0128571428571429</c:v>
                      </c:pt>
                      <c:pt idx="363" formatCode="0.00">
                        <c:v>1.0814285714285714</c:v>
                      </c:pt>
                      <c:pt idx="364" formatCode="0.00">
                        <c:v>1.0057142857142858</c:v>
                      </c:pt>
                      <c:pt idx="365" formatCode="0.00">
                        <c:v>0.71928571428571442</c:v>
                      </c:pt>
                      <c:pt idx="366" formatCode="0.00">
                        <c:v>0.60285714285714287</c:v>
                      </c:pt>
                      <c:pt idx="367" formatCode="0.00">
                        <c:v>0.43999999999999995</c:v>
                      </c:pt>
                      <c:pt idx="368" formatCode="0.00">
                        <c:v>0.35857142857142854</c:v>
                      </c:pt>
                      <c:pt idx="369" formatCode="0.00">
                        <c:v>0.29714285714285715</c:v>
                      </c:pt>
                      <c:pt idx="370" formatCode="0.00">
                        <c:v>0.27285714285714285</c:v>
                      </c:pt>
                      <c:pt idx="371" formatCode="0.00">
                        <c:v>0.50285714285714289</c:v>
                      </c:pt>
                      <c:pt idx="372" formatCode="0.00">
                        <c:v>1.0742857142857143</c:v>
                      </c:pt>
                      <c:pt idx="373" formatCode="0.00">
                        <c:v>1.0649999999999999</c:v>
                      </c:pt>
                      <c:pt idx="374" formatCode="0.00">
                        <c:v>1.5050000000000001</c:v>
                      </c:pt>
                      <c:pt idx="375" formatCode="0.00">
                        <c:v>1.7785714285714289</c:v>
                      </c:pt>
                      <c:pt idx="376" formatCode="0.00">
                        <c:v>1.5299999999999998</c:v>
                      </c:pt>
                      <c:pt idx="377" formatCode="0.00">
                        <c:v>0.92642857142857149</c:v>
                      </c:pt>
                      <c:pt idx="378" formatCode="0.00">
                        <c:v>0.79785714285714271</c:v>
                      </c:pt>
                      <c:pt idx="379" formatCode="0.00">
                        <c:v>0.86357142857142855</c:v>
                      </c:pt>
                      <c:pt idx="380" formatCode="0.00">
                        <c:v>1.1585714285714286</c:v>
                      </c:pt>
                      <c:pt idx="381" formatCode="0.00">
                        <c:v>1.0578571428571428</c:v>
                      </c:pt>
                      <c:pt idx="382" formatCode="0.00">
                        <c:v>0.7142857142857143</c:v>
                      </c:pt>
                      <c:pt idx="383" formatCode="0.00">
                        <c:v>0.58642857142857141</c:v>
                      </c:pt>
                      <c:pt idx="384" formatCode="0.00">
                        <c:v>0.57928571428571429</c:v>
                      </c:pt>
                      <c:pt idx="385" formatCode="0.00">
                        <c:v>0.76785714285714302</c:v>
                      </c:pt>
                      <c:pt idx="386" formatCode="0.00">
                        <c:v>0.8414285714285713</c:v>
                      </c:pt>
                      <c:pt idx="387" formatCode="0.00">
                        <c:v>0.90428571428571425</c:v>
                      </c:pt>
                      <c:pt idx="388" formatCode="0.00">
                        <c:v>0.96571428571428586</c:v>
                      </c:pt>
                      <c:pt idx="389" formatCode="0.00">
                        <c:v>0.98500000000000021</c:v>
                      </c:pt>
                      <c:pt idx="390" formatCode="0.00">
                        <c:v>0.87714285714285711</c:v>
                      </c:pt>
                      <c:pt idx="391" formatCode="0.00">
                        <c:v>0.39214285714285718</c:v>
                      </c:pt>
                      <c:pt idx="392" formatCode="0.00">
                        <c:v>0.20142857142857143</c:v>
                      </c:pt>
                      <c:pt idx="393" formatCode="0.00">
                        <c:v>2.7142857142857142E-2</c:v>
                      </c:pt>
                      <c:pt idx="394" formatCode="0.00">
                        <c:v>0.57714285714285718</c:v>
                      </c:pt>
                      <c:pt idx="395" formatCode="0.00">
                        <c:v>0.39357142857142863</c:v>
                      </c:pt>
                      <c:pt idx="396" formatCode="0.00">
                        <c:v>0.3992857142857143</c:v>
                      </c:pt>
                      <c:pt idx="397" formatCode="0.00">
                        <c:v>0.65142857142857136</c:v>
                      </c:pt>
                      <c:pt idx="398" formatCode="0.00">
                        <c:v>0.97642857142857142</c:v>
                      </c:pt>
                      <c:pt idx="399" formatCode="0.00">
                        <c:v>0.93357142857142861</c:v>
                      </c:pt>
                      <c:pt idx="400" formatCode="0.00">
                        <c:v>1.0314285714285716</c:v>
                      </c:pt>
                      <c:pt idx="401" formatCode="0.00">
                        <c:v>0.89642857142857146</c:v>
                      </c:pt>
                      <c:pt idx="402" formatCode="0.00">
                        <c:v>0.65285714285714291</c:v>
                      </c:pt>
                      <c:pt idx="403" formatCode="0.00">
                        <c:v>0.33071428571428579</c:v>
                      </c:pt>
                      <c:pt idx="404" formatCode="0.00">
                        <c:v>0.19642857142857142</c:v>
                      </c:pt>
                      <c:pt idx="405" formatCode="0.00">
                        <c:v>0.48071428571428576</c:v>
                      </c:pt>
                      <c:pt idx="406" formatCode="0.00">
                        <c:v>0.55285714285714282</c:v>
                      </c:pt>
                      <c:pt idx="407" formatCode="0.00">
                        <c:v>0.49928571428571428</c:v>
                      </c:pt>
                      <c:pt idx="408" formatCode="0.00">
                        <c:v>0.55928571428571427</c:v>
                      </c:pt>
                      <c:pt idx="409" formatCode="0.00">
                        <c:v>0.5892857142857143</c:v>
                      </c:pt>
                      <c:pt idx="410" formatCode="0.00">
                        <c:v>0.65214285714285702</c:v>
                      </c:pt>
                      <c:pt idx="411" formatCode="0.00">
                        <c:v>0.94571428571428573</c:v>
                      </c:pt>
                      <c:pt idx="412" formatCode="0.00">
                        <c:v>0.91214285714285714</c:v>
                      </c:pt>
                      <c:pt idx="413" formatCode="0.00">
                        <c:v>0.55357142857142849</c:v>
                      </c:pt>
                      <c:pt idx="414" formatCode="0.00">
                        <c:v>0.63785714285714279</c:v>
                      </c:pt>
                      <c:pt idx="415" formatCode="0.00">
                        <c:v>9.9999999999999992E-2</c:v>
                      </c:pt>
                      <c:pt idx="416" formatCode="0.00">
                        <c:v>0.46857142857142858</c:v>
                      </c:pt>
                      <c:pt idx="417" formatCode="0.00">
                        <c:v>0.30642857142857144</c:v>
                      </c:pt>
                      <c:pt idx="418" formatCode="0.00">
                        <c:v>0.5742857142857144</c:v>
                      </c:pt>
                      <c:pt idx="419" formatCode="0.00">
                        <c:v>0.53857142857142848</c:v>
                      </c:pt>
                      <c:pt idx="420" formatCode="0.00">
                        <c:v>0.86214285714285721</c:v>
                      </c:pt>
                      <c:pt idx="421" formatCode="0.00">
                        <c:v>0.7350000000000001</c:v>
                      </c:pt>
                      <c:pt idx="422" formatCode="0.00">
                        <c:v>0.59214285714285719</c:v>
                      </c:pt>
                      <c:pt idx="423" formatCode="0.00">
                        <c:v>0.78071428571428569</c:v>
                      </c:pt>
                      <c:pt idx="424" formatCode="0.00">
                        <c:v>0.82285714285714273</c:v>
                      </c:pt>
                      <c:pt idx="425" formatCode="0.00">
                        <c:v>1.0464285714285713</c:v>
                      </c:pt>
                      <c:pt idx="426" formatCode="0.00">
                        <c:v>0.79214285714285715</c:v>
                      </c:pt>
                      <c:pt idx="427" formatCode="0.00">
                        <c:v>0.49285714285714288</c:v>
                      </c:pt>
                      <c:pt idx="428" formatCode="0.00">
                        <c:v>0.20785714285714282</c:v>
                      </c:pt>
                      <c:pt idx="429" formatCode="0.00">
                        <c:v>0.22928571428571431</c:v>
                      </c:pt>
                      <c:pt idx="430" formatCode="0.00">
                        <c:v>0.25428571428571434</c:v>
                      </c:pt>
                      <c:pt idx="431" formatCode="0.00">
                        <c:v>0.73785714285714288</c:v>
                      </c:pt>
                      <c:pt idx="432" formatCode="0.00">
                        <c:v>0.32714285714285712</c:v>
                      </c:pt>
                      <c:pt idx="433" formatCode="0.00">
                        <c:v>0.96928571428571419</c:v>
                      </c:pt>
                      <c:pt idx="434" formatCode="0.00">
                        <c:v>0.74357142857142855</c:v>
                      </c:pt>
                      <c:pt idx="435" formatCode="0.00">
                        <c:v>0.64714285714285713</c:v>
                      </c:pt>
                      <c:pt idx="436" formatCode="0.00">
                        <c:v>1.2907142857142855</c:v>
                      </c:pt>
                      <c:pt idx="437" formatCode="0.00">
                        <c:v>0.40499999999999997</c:v>
                      </c:pt>
                      <c:pt idx="438" formatCode="0.00">
                        <c:v>0.56642857142857139</c:v>
                      </c:pt>
                      <c:pt idx="439" formatCode="0.00">
                        <c:v>0.60571428571428576</c:v>
                      </c:pt>
                      <c:pt idx="440" formatCode="0.00">
                        <c:v>0.51642857142857135</c:v>
                      </c:pt>
                      <c:pt idx="441" formatCode="0.00">
                        <c:v>0.36785714285714288</c:v>
                      </c:pt>
                      <c:pt idx="442" formatCode="0.00">
                        <c:v>0.1357142857142857</c:v>
                      </c:pt>
                      <c:pt idx="443" formatCode="0.00">
                        <c:v>9.7142857142857128E-2</c:v>
                      </c:pt>
                      <c:pt idx="444" formatCode="0.00">
                        <c:v>2.2857142857142861E-2</c:v>
                      </c:pt>
                      <c:pt idx="445" formatCode="0.00">
                        <c:v>0.26428571428571429</c:v>
                      </c:pt>
                      <c:pt idx="446" formatCode="0.00">
                        <c:v>0.67999999999999994</c:v>
                      </c:pt>
                      <c:pt idx="447" formatCode="0.00">
                        <c:v>0.64357142857142857</c:v>
                      </c:pt>
                      <c:pt idx="448" formatCode="0.00">
                        <c:v>9.9999999999999915E-3</c:v>
                      </c:pt>
                      <c:pt idx="449" formatCode="0.00">
                        <c:v>-0.27142857142857141</c:v>
                      </c:pt>
                      <c:pt idx="450" formatCode="0.00">
                        <c:v>-0.12071428571428573</c:v>
                      </c:pt>
                      <c:pt idx="451" formatCode="0.00">
                        <c:v>-0.32785714285714285</c:v>
                      </c:pt>
                      <c:pt idx="452" formatCode="0.00">
                        <c:v>-7.1428571428571425E-2</c:v>
                      </c:pt>
                      <c:pt idx="453" formatCode="0.00">
                        <c:v>-0.56571428571428573</c:v>
                      </c:pt>
                      <c:pt idx="454" formatCode="0.00">
                        <c:v>-4.071428571428571E-2</c:v>
                      </c:pt>
                      <c:pt idx="455" formatCode="0.00">
                        <c:v>0.42285714285714288</c:v>
                      </c:pt>
                      <c:pt idx="456" formatCode="0.00">
                        <c:v>0.6100000000000001</c:v>
                      </c:pt>
                      <c:pt idx="457" formatCode="0.00">
                        <c:v>0.65642857142857147</c:v>
                      </c:pt>
                      <c:pt idx="458" formatCode="0.00">
                        <c:v>0.62285714285714289</c:v>
                      </c:pt>
                      <c:pt idx="459" formatCode="0.00">
                        <c:v>0.11071428571428572</c:v>
                      </c:pt>
                      <c:pt idx="460" formatCode="0.00">
                        <c:v>-0.23357142857142857</c:v>
                      </c:pt>
                      <c:pt idx="461" formatCode="0.00">
                        <c:v>0.17214285714285715</c:v>
                      </c:pt>
                      <c:pt idx="462" formatCode="0.00">
                        <c:v>0.26857142857142857</c:v>
                      </c:pt>
                      <c:pt idx="463" formatCode="0.00">
                        <c:v>0.56928571428571428</c:v>
                      </c:pt>
                      <c:pt idx="464" formatCode="0.00">
                        <c:v>0.24642857142857144</c:v>
                      </c:pt>
                      <c:pt idx="465" formatCode="0.00">
                        <c:v>0.45428571428571429</c:v>
                      </c:pt>
                      <c:pt idx="466" formatCode="0.00">
                        <c:v>0.16714285714285712</c:v>
                      </c:pt>
                      <c:pt idx="467" formatCode="0.00">
                        <c:v>0.1678571428571429</c:v>
                      </c:pt>
                      <c:pt idx="468" formatCode="0.00">
                        <c:v>-0.46785714285714286</c:v>
                      </c:pt>
                      <c:pt idx="469" formatCode="0.00">
                        <c:v>-0.51428571428571435</c:v>
                      </c:pt>
                      <c:pt idx="470" formatCode="0.00">
                        <c:v>-0.47785714285714281</c:v>
                      </c:pt>
                      <c:pt idx="471" formatCode="0.00">
                        <c:v>-0.5614285714285715</c:v>
                      </c:pt>
                      <c:pt idx="472" formatCode="0.00">
                        <c:v>-0.43928571428571433</c:v>
                      </c:pt>
                      <c:pt idx="473" formatCode="0.00">
                        <c:v>-0.5635714285714285</c:v>
                      </c:pt>
                      <c:pt idx="474" formatCode="0.00">
                        <c:v>-0.48214285714285721</c:v>
                      </c:pt>
                      <c:pt idx="475" formatCode="0.00">
                        <c:v>-0.41928571428571421</c:v>
                      </c:pt>
                      <c:pt idx="476" formatCode="0.00">
                        <c:v>5.2142857142857144E-2</c:v>
                      </c:pt>
                      <c:pt idx="477" formatCode="0.00">
                        <c:v>0.18357142857142855</c:v>
                      </c:pt>
                      <c:pt idx="478" formatCode="0.00">
                        <c:v>-3.9285714285714292E-2</c:v>
                      </c:pt>
                      <c:pt idx="479" formatCode="0.00">
                        <c:v>9.2142857142857165E-2</c:v>
                      </c:pt>
                      <c:pt idx="480" formatCode="0.00">
                        <c:v>0.29071428571428576</c:v>
                      </c:pt>
                      <c:pt idx="481" formatCode="0.00">
                        <c:v>0.2871428571428572</c:v>
                      </c:pt>
                      <c:pt idx="482" formatCode="0.00">
                        <c:v>0.46</c:v>
                      </c:pt>
                      <c:pt idx="483" formatCode="0.00">
                        <c:v>0.88071428571428567</c:v>
                      </c:pt>
                      <c:pt idx="484" formatCode="0.00">
                        <c:v>0.12428571428571426</c:v>
                      </c:pt>
                      <c:pt idx="485" formatCode="0.00">
                        <c:v>-0.36142857142857138</c:v>
                      </c:pt>
                      <c:pt idx="486" formatCode="0.00">
                        <c:v>-0.75357142857142845</c:v>
                      </c:pt>
                      <c:pt idx="487" formatCode="0.00">
                        <c:v>-0.52071428571428569</c:v>
                      </c:pt>
                      <c:pt idx="488" formatCode="0.00">
                        <c:v>-0.21142857142857147</c:v>
                      </c:pt>
                      <c:pt idx="489" formatCode="0.00">
                        <c:v>-0.16642857142857143</c:v>
                      </c:pt>
                      <c:pt idx="490" formatCode="0.00">
                        <c:v>-8.5000000000000006E-2</c:v>
                      </c:pt>
                      <c:pt idx="491" formatCode="0.00">
                        <c:v>8.8571428571428565E-2</c:v>
                      </c:pt>
                      <c:pt idx="492" formatCode="0.00">
                        <c:v>-4.5714285714285721E-2</c:v>
                      </c:pt>
                      <c:pt idx="493" formatCode="0.00">
                        <c:v>-4.5714285714285714E-2</c:v>
                      </c:pt>
                      <c:pt idx="494" formatCode="0.00">
                        <c:v>-0.18142857142857147</c:v>
                      </c:pt>
                      <c:pt idx="495" formatCode="0.00">
                        <c:v>-0.255</c:v>
                      </c:pt>
                      <c:pt idx="496" formatCode="0.00">
                        <c:v>-0.13928571428571429</c:v>
                      </c:pt>
                      <c:pt idx="497" formatCode="0.00">
                        <c:v>-6.5000000000000002E-2</c:v>
                      </c:pt>
                      <c:pt idx="498" formatCode="0.00">
                        <c:v>4.4285714285714282E-2</c:v>
                      </c:pt>
                      <c:pt idx="499" formatCode="0.00">
                        <c:v>-0.11285714285714284</c:v>
                      </c:pt>
                      <c:pt idx="500" formatCode="0.00">
                        <c:v>0.27357142857142858</c:v>
                      </c:pt>
                      <c:pt idx="501" formatCode="0.00">
                        <c:v>0.15428571428571428</c:v>
                      </c:pt>
                      <c:pt idx="502" formatCode="0.00">
                        <c:v>0.18357142857142858</c:v>
                      </c:pt>
                      <c:pt idx="503" formatCode="0.00">
                        <c:v>0.20142857142857143</c:v>
                      </c:pt>
                      <c:pt idx="504" formatCode="0.00">
                        <c:v>0.39428571428571424</c:v>
                      </c:pt>
                      <c:pt idx="505" formatCode="0.00">
                        <c:v>0.69857142857142851</c:v>
                      </c:pt>
                      <c:pt idx="506" formatCode="0.00">
                        <c:v>0.43999999999999995</c:v>
                      </c:pt>
                      <c:pt idx="507" formatCode="0.00">
                        <c:v>5.4285714285714284E-2</c:v>
                      </c:pt>
                      <c:pt idx="508" formatCode="0.00">
                        <c:v>-0.44642857142857145</c:v>
                      </c:pt>
                      <c:pt idx="509" formatCode="0.00">
                        <c:v>-0.15357142857142855</c:v>
                      </c:pt>
                      <c:pt idx="510" formatCode="0.00">
                        <c:v>-0.28500000000000003</c:v>
                      </c:pt>
                      <c:pt idx="511" formatCode="0.00">
                        <c:v>-0.22500000000000001</c:v>
                      </c:pt>
                      <c:pt idx="512" formatCode="0.00">
                        <c:v>-0.29357142857142859</c:v>
                      </c:pt>
                      <c:pt idx="513" formatCode="0.00">
                        <c:v>-0.47000000000000003</c:v>
                      </c:pt>
                      <c:pt idx="514" formatCode="0.00">
                        <c:v>-0.39214285714285718</c:v>
                      </c:pt>
                      <c:pt idx="515" formatCode="0.00">
                        <c:v>-0.505</c:v>
                      </c:pt>
                      <c:pt idx="516" formatCode="0.00">
                        <c:v>-0.61071428571428565</c:v>
                      </c:pt>
                      <c:pt idx="517" formatCode="0.00">
                        <c:v>-0.35642857142857143</c:v>
                      </c:pt>
                      <c:pt idx="518" formatCode="0.00">
                        <c:v>-5.1428571428571421E-2</c:v>
                      </c:pt>
                      <c:pt idx="519" formatCode="0.00">
                        <c:v>-3.9285714285714292E-2</c:v>
                      </c:pt>
                      <c:pt idx="520" formatCode="0.00">
                        <c:v>-0.17285714285714285</c:v>
                      </c:pt>
                      <c:pt idx="521" formatCode="0.00">
                        <c:v>-0.26571428571428574</c:v>
                      </c:pt>
                      <c:pt idx="522" formatCode="0.00">
                        <c:v>0.20071428571428576</c:v>
                      </c:pt>
                      <c:pt idx="523" formatCode="0.00">
                        <c:v>-0.39214285714285707</c:v>
                      </c:pt>
                      <c:pt idx="524" formatCode="0.00">
                        <c:v>-0.45642857142857141</c:v>
                      </c:pt>
                      <c:pt idx="525" formatCode="0.00">
                        <c:v>-0.09</c:v>
                      </c:pt>
                      <c:pt idx="526" formatCode="0.00">
                        <c:v>-9.9285714285714297E-2</c:v>
                      </c:pt>
                      <c:pt idx="527" formatCode="0.00">
                        <c:v>0.37357142857142855</c:v>
                      </c:pt>
                      <c:pt idx="528" formatCode="0.00">
                        <c:v>0.40642857142857142</c:v>
                      </c:pt>
                      <c:pt idx="529" formatCode="0.00">
                        <c:v>4.2142857142857149E-2</c:v>
                      </c:pt>
                      <c:pt idx="530" formatCode="0.00">
                        <c:v>-0.32071428571428562</c:v>
                      </c:pt>
                      <c:pt idx="531" formatCode="0.00">
                        <c:v>4.642857142857143E-2</c:v>
                      </c:pt>
                      <c:pt idx="532" formatCode="0.00">
                        <c:v>-3.9285714285714278E-2</c:v>
                      </c:pt>
                      <c:pt idx="533" formatCode="0.00">
                        <c:v>9.8571428571428601E-2</c:v>
                      </c:pt>
                      <c:pt idx="534" formatCode="0.00">
                        <c:v>-0.23357142857142854</c:v>
                      </c:pt>
                      <c:pt idx="535" formatCode="0.00">
                        <c:v>-0.62428571428571422</c:v>
                      </c:pt>
                      <c:pt idx="536" formatCode="0.00">
                        <c:v>-0.44285714285714278</c:v>
                      </c:pt>
                      <c:pt idx="537" formatCode="0.00">
                        <c:v>-0.71499999999999997</c:v>
                      </c:pt>
                      <c:pt idx="538" formatCode="0.00">
                        <c:v>-0.9285714285714286</c:v>
                      </c:pt>
                      <c:pt idx="539" formatCode="0.00">
                        <c:v>-0.92500000000000004</c:v>
                      </c:pt>
                      <c:pt idx="540" formatCode="0.00">
                        <c:v>-0.88142857142857134</c:v>
                      </c:pt>
                      <c:pt idx="541" formatCode="0.00">
                        <c:v>-0.13214285714285715</c:v>
                      </c:pt>
                      <c:pt idx="542" formatCode="0.00">
                        <c:v>-0.24214285714285716</c:v>
                      </c:pt>
                      <c:pt idx="543" formatCode="0.00">
                        <c:v>-0.26928571428571429</c:v>
                      </c:pt>
                      <c:pt idx="544" formatCode="0.00">
                        <c:v>-0.36285714285714288</c:v>
                      </c:pt>
                      <c:pt idx="545" formatCode="0.00">
                        <c:v>-0.22642857142857142</c:v>
                      </c:pt>
                      <c:pt idx="546" formatCode="0.00">
                        <c:v>-0.51571428571428568</c:v>
                      </c:pt>
                      <c:pt idx="547" formatCode="0.00">
                        <c:v>-0.98714285714285721</c:v>
                      </c:pt>
                      <c:pt idx="548" formatCode="0.00">
                        <c:v>-0.98000000000000009</c:v>
                      </c:pt>
                      <c:pt idx="549" formatCode="0.00">
                        <c:v>-0.8321428571428573</c:v>
                      </c:pt>
                      <c:pt idx="550" formatCode="0.00">
                        <c:v>-0.37</c:v>
                      </c:pt>
                      <c:pt idx="551" formatCode="0.00">
                        <c:v>-0.61071428571428565</c:v>
                      </c:pt>
                      <c:pt idx="552" formatCode="0.00">
                        <c:v>-0.89642857142857146</c:v>
                      </c:pt>
                      <c:pt idx="553" formatCode="0.00">
                        <c:v>-0.71857142857142864</c:v>
                      </c:pt>
                      <c:pt idx="554" formatCode="0.00">
                        <c:v>-0.28357142857142859</c:v>
                      </c:pt>
                      <c:pt idx="555" formatCode="0.00">
                        <c:v>-0.23571428571428574</c:v>
                      </c:pt>
                      <c:pt idx="556" formatCode="0.00">
                        <c:v>-0.495</c:v>
                      </c:pt>
                      <c:pt idx="557" formatCode="0.00">
                        <c:v>-0.12500000000000003</c:v>
                      </c:pt>
                      <c:pt idx="558" formatCode="0.00">
                        <c:v>-0.6864285714285715</c:v>
                      </c:pt>
                      <c:pt idx="559" formatCode="0.00">
                        <c:v>-0.82357142857142862</c:v>
                      </c:pt>
                      <c:pt idx="560" formatCode="0.00">
                        <c:v>-1.2635714285714286</c:v>
                      </c:pt>
                      <c:pt idx="561" formatCode="0.00">
                        <c:v>-0.78500000000000003</c:v>
                      </c:pt>
                      <c:pt idx="562" formatCode="0.00">
                        <c:v>-0.72714285714285709</c:v>
                      </c:pt>
                      <c:pt idx="563" formatCode="0.00">
                        <c:v>-1.0692857142857142</c:v>
                      </c:pt>
                      <c:pt idx="564" formatCode="0.00">
                        <c:v>-0.72357142857142853</c:v>
                      </c:pt>
                      <c:pt idx="565" formatCode="0.00">
                        <c:v>-1.0149999999999999</c:v>
                      </c:pt>
                      <c:pt idx="566" formatCode="0.00">
                        <c:v>-0.88785714285714268</c:v>
                      </c:pt>
                      <c:pt idx="567" formatCode="0.00">
                        <c:v>-1.0299999999999998</c:v>
                      </c:pt>
                      <c:pt idx="568" formatCode="0.00">
                        <c:v>-0.90857142857142859</c:v>
                      </c:pt>
                      <c:pt idx="569" formatCode="0.00">
                        <c:v>-1.1678571428571429</c:v>
                      </c:pt>
                      <c:pt idx="570" formatCode="0.00">
                        <c:v>-1.6721428571428572</c:v>
                      </c:pt>
                      <c:pt idx="571" formatCode="0.00">
                        <c:v>-1.5114285714285713</c:v>
                      </c:pt>
                      <c:pt idx="572" formatCode="0.00">
                        <c:v>-1.3242857142857143</c:v>
                      </c:pt>
                      <c:pt idx="573" formatCode="0.00">
                        <c:v>-0.7142857142857143</c:v>
                      </c:pt>
                      <c:pt idx="574" formatCode="0.00">
                        <c:v>-0.58000000000000007</c:v>
                      </c:pt>
                      <c:pt idx="575" formatCode="0.00">
                        <c:v>-0.72642857142857131</c:v>
                      </c:pt>
                      <c:pt idx="576" formatCode="0.00">
                        <c:v>-0.96571428571428586</c:v>
                      </c:pt>
                      <c:pt idx="577" formatCode="0.00">
                        <c:v>-1.0842857142857143</c:v>
                      </c:pt>
                      <c:pt idx="578" formatCode="0.00">
                        <c:v>-0.94571428571428562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200-45D5-98EF-77F696D111C8}"/>
                  </c:ext>
                </c:extLst>
              </c15:ser>
            </c15:filteredScatterSeries>
          </c:ext>
        </c:extLst>
      </c:scatterChart>
      <c:valAx>
        <c:axId val="365338984"/>
        <c:scaling>
          <c:orientation val="minMax"/>
          <c:max val="2000"/>
          <c:min val="-9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3747824"/>
        <c:crossesAt val="-2"/>
        <c:crossBetween val="midCat"/>
        <c:majorUnit val="1000"/>
        <c:minorUnit val="500"/>
      </c:valAx>
      <c:valAx>
        <c:axId val="573747824"/>
        <c:scaling>
          <c:orientation val="minMax"/>
          <c:max val="3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Temp</a:t>
                </a:r>
                <a:r>
                  <a:rPr lang="fr-FR" baseline="0"/>
                  <a:t> (°C) relative to 1880-1960 average</a:t>
                </a: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338984"/>
        <c:crossesAt val="-9000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8"/>
          <c:order val="4"/>
          <c:tx>
            <c:strRef>
              <c:f>Feuil1!$F$1:$F$2</c:f>
              <c:strCache>
                <c:ptCount val="2"/>
                <c:pt idx="1">
                  <c:v>200 y triangular average</c:v>
                </c:pt>
              </c:strCache>
            </c:strRef>
          </c:tx>
          <c:spPr>
            <a:ln w="19050" cap="rnd" cmpd="sng" algn="ctr">
              <a:solidFill>
                <a:schemeClr val="accent3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Feuil1!$A$4:$A$589</c:f>
              <c:numCache>
                <c:formatCode>General</c:formatCode>
                <c:ptCount val="586"/>
                <c:pt idx="0">
                  <c:v>-9690</c:v>
                </c:pt>
                <c:pt idx="1">
                  <c:v>-9670</c:v>
                </c:pt>
                <c:pt idx="2">
                  <c:v>-9650</c:v>
                </c:pt>
                <c:pt idx="3">
                  <c:v>-9630</c:v>
                </c:pt>
                <c:pt idx="4">
                  <c:v>-9610</c:v>
                </c:pt>
                <c:pt idx="5">
                  <c:v>-9590</c:v>
                </c:pt>
                <c:pt idx="6">
                  <c:v>-9570</c:v>
                </c:pt>
                <c:pt idx="7">
                  <c:v>-9550</c:v>
                </c:pt>
                <c:pt idx="8">
                  <c:v>-9530</c:v>
                </c:pt>
                <c:pt idx="9">
                  <c:v>-9510</c:v>
                </c:pt>
                <c:pt idx="10">
                  <c:v>-9490</c:v>
                </c:pt>
                <c:pt idx="11">
                  <c:v>-9470</c:v>
                </c:pt>
                <c:pt idx="12">
                  <c:v>-9450</c:v>
                </c:pt>
                <c:pt idx="13">
                  <c:v>-9430</c:v>
                </c:pt>
                <c:pt idx="14">
                  <c:v>-9410</c:v>
                </c:pt>
                <c:pt idx="15">
                  <c:v>-9390</c:v>
                </c:pt>
                <c:pt idx="16">
                  <c:v>-9370</c:v>
                </c:pt>
                <c:pt idx="17">
                  <c:v>-9350</c:v>
                </c:pt>
                <c:pt idx="18">
                  <c:v>-9330</c:v>
                </c:pt>
                <c:pt idx="19">
                  <c:v>-9310</c:v>
                </c:pt>
                <c:pt idx="20">
                  <c:v>-9290</c:v>
                </c:pt>
                <c:pt idx="21">
                  <c:v>-9270</c:v>
                </c:pt>
                <c:pt idx="22">
                  <c:v>-9250</c:v>
                </c:pt>
                <c:pt idx="23">
                  <c:v>-9230</c:v>
                </c:pt>
                <c:pt idx="24">
                  <c:v>-9210</c:v>
                </c:pt>
                <c:pt idx="25">
                  <c:v>-9190</c:v>
                </c:pt>
                <c:pt idx="26">
                  <c:v>-9170</c:v>
                </c:pt>
                <c:pt idx="27">
                  <c:v>-9150</c:v>
                </c:pt>
                <c:pt idx="28">
                  <c:v>-9130</c:v>
                </c:pt>
                <c:pt idx="29">
                  <c:v>-9110</c:v>
                </c:pt>
                <c:pt idx="30">
                  <c:v>-9090</c:v>
                </c:pt>
                <c:pt idx="31">
                  <c:v>-9070</c:v>
                </c:pt>
                <c:pt idx="32">
                  <c:v>-9050</c:v>
                </c:pt>
                <c:pt idx="33">
                  <c:v>-9030</c:v>
                </c:pt>
                <c:pt idx="34">
                  <c:v>-9010</c:v>
                </c:pt>
                <c:pt idx="35">
                  <c:v>-8990</c:v>
                </c:pt>
                <c:pt idx="36">
                  <c:v>-8970</c:v>
                </c:pt>
                <c:pt idx="37">
                  <c:v>-8950</c:v>
                </c:pt>
                <c:pt idx="38">
                  <c:v>-8930</c:v>
                </c:pt>
                <c:pt idx="39">
                  <c:v>-8910</c:v>
                </c:pt>
                <c:pt idx="40">
                  <c:v>-8890</c:v>
                </c:pt>
                <c:pt idx="41">
                  <c:v>-8870</c:v>
                </c:pt>
                <c:pt idx="42">
                  <c:v>-8850</c:v>
                </c:pt>
                <c:pt idx="43">
                  <c:v>-8830</c:v>
                </c:pt>
                <c:pt idx="44">
                  <c:v>-8810</c:v>
                </c:pt>
                <c:pt idx="45">
                  <c:v>-8790</c:v>
                </c:pt>
                <c:pt idx="46">
                  <c:v>-8770</c:v>
                </c:pt>
                <c:pt idx="47">
                  <c:v>-8750</c:v>
                </c:pt>
                <c:pt idx="48">
                  <c:v>-8730</c:v>
                </c:pt>
                <c:pt idx="49">
                  <c:v>-8710</c:v>
                </c:pt>
                <c:pt idx="50">
                  <c:v>-8690</c:v>
                </c:pt>
                <c:pt idx="51">
                  <c:v>-8670</c:v>
                </c:pt>
                <c:pt idx="52">
                  <c:v>-8650</c:v>
                </c:pt>
                <c:pt idx="53">
                  <c:v>-8630</c:v>
                </c:pt>
                <c:pt idx="54">
                  <c:v>-8610</c:v>
                </c:pt>
                <c:pt idx="55">
                  <c:v>-8590</c:v>
                </c:pt>
                <c:pt idx="56">
                  <c:v>-8570</c:v>
                </c:pt>
                <c:pt idx="57">
                  <c:v>-8550</c:v>
                </c:pt>
                <c:pt idx="58">
                  <c:v>-8530</c:v>
                </c:pt>
                <c:pt idx="59">
                  <c:v>-8510</c:v>
                </c:pt>
                <c:pt idx="60">
                  <c:v>-8490</c:v>
                </c:pt>
                <c:pt idx="61">
                  <c:v>-8470</c:v>
                </c:pt>
                <c:pt idx="62">
                  <c:v>-8450</c:v>
                </c:pt>
                <c:pt idx="63">
                  <c:v>-8430</c:v>
                </c:pt>
                <c:pt idx="64">
                  <c:v>-8410</c:v>
                </c:pt>
                <c:pt idx="65">
                  <c:v>-8390</c:v>
                </c:pt>
                <c:pt idx="66">
                  <c:v>-8370</c:v>
                </c:pt>
                <c:pt idx="67">
                  <c:v>-8350</c:v>
                </c:pt>
                <c:pt idx="68">
                  <c:v>-8330</c:v>
                </c:pt>
                <c:pt idx="69">
                  <c:v>-8310</c:v>
                </c:pt>
                <c:pt idx="70">
                  <c:v>-8290</c:v>
                </c:pt>
                <c:pt idx="71">
                  <c:v>-8270</c:v>
                </c:pt>
                <c:pt idx="72">
                  <c:v>-8250</c:v>
                </c:pt>
                <c:pt idx="73">
                  <c:v>-8230</c:v>
                </c:pt>
                <c:pt idx="74">
                  <c:v>-8210</c:v>
                </c:pt>
                <c:pt idx="75">
                  <c:v>-8190</c:v>
                </c:pt>
                <c:pt idx="76">
                  <c:v>-8170</c:v>
                </c:pt>
                <c:pt idx="77">
                  <c:v>-8150</c:v>
                </c:pt>
                <c:pt idx="78">
                  <c:v>-8130</c:v>
                </c:pt>
                <c:pt idx="79">
                  <c:v>-8110</c:v>
                </c:pt>
                <c:pt idx="80">
                  <c:v>-8090</c:v>
                </c:pt>
                <c:pt idx="81">
                  <c:v>-8070</c:v>
                </c:pt>
                <c:pt idx="82">
                  <c:v>-8050</c:v>
                </c:pt>
                <c:pt idx="83">
                  <c:v>-8030</c:v>
                </c:pt>
                <c:pt idx="84">
                  <c:v>-8010</c:v>
                </c:pt>
                <c:pt idx="85">
                  <c:v>-7990</c:v>
                </c:pt>
                <c:pt idx="86">
                  <c:v>-7970</c:v>
                </c:pt>
                <c:pt idx="87">
                  <c:v>-7950</c:v>
                </c:pt>
                <c:pt idx="88">
                  <c:v>-7930</c:v>
                </c:pt>
                <c:pt idx="89">
                  <c:v>-7910</c:v>
                </c:pt>
                <c:pt idx="90">
                  <c:v>-7890</c:v>
                </c:pt>
                <c:pt idx="91">
                  <c:v>-7870</c:v>
                </c:pt>
                <c:pt idx="92">
                  <c:v>-7850</c:v>
                </c:pt>
                <c:pt idx="93">
                  <c:v>-7830</c:v>
                </c:pt>
                <c:pt idx="94">
                  <c:v>-7810</c:v>
                </c:pt>
                <c:pt idx="95">
                  <c:v>-7790</c:v>
                </c:pt>
                <c:pt idx="96">
                  <c:v>-7770</c:v>
                </c:pt>
                <c:pt idx="97">
                  <c:v>-7750</c:v>
                </c:pt>
                <c:pt idx="98">
                  <c:v>-7730</c:v>
                </c:pt>
                <c:pt idx="99">
                  <c:v>-7710</c:v>
                </c:pt>
                <c:pt idx="100">
                  <c:v>-7690</c:v>
                </c:pt>
                <c:pt idx="101">
                  <c:v>-7670</c:v>
                </c:pt>
                <c:pt idx="102">
                  <c:v>-7650</c:v>
                </c:pt>
                <c:pt idx="103">
                  <c:v>-7630</c:v>
                </c:pt>
                <c:pt idx="104">
                  <c:v>-7610</c:v>
                </c:pt>
                <c:pt idx="105">
                  <c:v>-7590</c:v>
                </c:pt>
                <c:pt idx="106">
                  <c:v>-7570</c:v>
                </c:pt>
                <c:pt idx="107">
                  <c:v>-7550</c:v>
                </c:pt>
                <c:pt idx="108">
                  <c:v>-7530</c:v>
                </c:pt>
                <c:pt idx="109">
                  <c:v>-7510</c:v>
                </c:pt>
                <c:pt idx="110">
                  <c:v>-7490</c:v>
                </c:pt>
                <c:pt idx="111">
                  <c:v>-7470</c:v>
                </c:pt>
                <c:pt idx="112">
                  <c:v>-7450</c:v>
                </c:pt>
                <c:pt idx="113">
                  <c:v>-7430</c:v>
                </c:pt>
                <c:pt idx="114">
                  <c:v>-7410</c:v>
                </c:pt>
                <c:pt idx="115">
                  <c:v>-7390</c:v>
                </c:pt>
                <c:pt idx="116">
                  <c:v>-7370</c:v>
                </c:pt>
                <c:pt idx="117">
                  <c:v>-7350</c:v>
                </c:pt>
                <c:pt idx="118">
                  <c:v>-7330</c:v>
                </c:pt>
                <c:pt idx="119">
                  <c:v>-7310</c:v>
                </c:pt>
                <c:pt idx="120">
                  <c:v>-7290</c:v>
                </c:pt>
                <c:pt idx="121">
                  <c:v>-7270</c:v>
                </c:pt>
                <c:pt idx="122">
                  <c:v>-7250</c:v>
                </c:pt>
                <c:pt idx="123">
                  <c:v>-7230</c:v>
                </c:pt>
                <c:pt idx="124">
                  <c:v>-7210</c:v>
                </c:pt>
                <c:pt idx="125">
                  <c:v>-7190</c:v>
                </c:pt>
                <c:pt idx="126">
                  <c:v>-7170</c:v>
                </c:pt>
                <c:pt idx="127">
                  <c:v>-7150</c:v>
                </c:pt>
                <c:pt idx="128">
                  <c:v>-7130</c:v>
                </c:pt>
                <c:pt idx="129">
                  <c:v>-7110</c:v>
                </c:pt>
                <c:pt idx="130">
                  <c:v>-7090</c:v>
                </c:pt>
                <c:pt idx="131">
                  <c:v>-7070</c:v>
                </c:pt>
                <c:pt idx="132">
                  <c:v>-7050</c:v>
                </c:pt>
                <c:pt idx="133">
                  <c:v>-7030</c:v>
                </c:pt>
                <c:pt idx="134">
                  <c:v>-7010</c:v>
                </c:pt>
                <c:pt idx="135">
                  <c:v>-6990</c:v>
                </c:pt>
                <c:pt idx="136">
                  <c:v>-6970</c:v>
                </c:pt>
                <c:pt idx="137">
                  <c:v>-6950</c:v>
                </c:pt>
                <c:pt idx="138">
                  <c:v>-6930</c:v>
                </c:pt>
                <c:pt idx="139">
                  <c:v>-6910</c:v>
                </c:pt>
                <c:pt idx="140">
                  <c:v>-6890</c:v>
                </c:pt>
                <c:pt idx="141">
                  <c:v>-6870</c:v>
                </c:pt>
                <c:pt idx="142">
                  <c:v>-6850</c:v>
                </c:pt>
                <c:pt idx="143">
                  <c:v>-6830</c:v>
                </c:pt>
                <c:pt idx="144">
                  <c:v>-6810</c:v>
                </c:pt>
                <c:pt idx="145">
                  <c:v>-6790</c:v>
                </c:pt>
                <c:pt idx="146">
                  <c:v>-6770</c:v>
                </c:pt>
                <c:pt idx="147">
                  <c:v>-6750</c:v>
                </c:pt>
                <c:pt idx="148">
                  <c:v>-6730</c:v>
                </c:pt>
                <c:pt idx="149">
                  <c:v>-6710</c:v>
                </c:pt>
                <c:pt idx="150">
                  <c:v>-6690</c:v>
                </c:pt>
                <c:pt idx="151">
                  <c:v>-6670</c:v>
                </c:pt>
                <c:pt idx="152">
                  <c:v>-6650</c:v>
                </c:pt>
                <c:pt idx="153">
                  <c:v>-6630</c:v>
                </c:pt>
                <c:pt idx="154">
                  <c:v>-6610</c:v>
                </c:pt>
                <c:pt idx="155">
                  <c:v>-6590</c:v>
                </c:pt>
                <c:pt idx="156">
                  <c:v>-6570</c:v>
                </c:pt>
                <c:pt idx="157">
                  <c:v>-6550</c:v>
                </c:pt>
                <c:pt idx="158">
                  <c:v>-6530</c:v>
                </c:pt>
                <c:pt idx="159">
                  <c:v>-6510</c:v>
                </c:pt>
                <c:pt idx="160">
                  <c:v>-6490</c:v>
                </c:pt>
                <c:pt idx="161">
                  <c:v>-6470</c:v>
                </c:pt>
                <c:pt idx="162">
                  <c:v>-6450</c:v>
                </c:pt>
                <c:pt idx="163">
                  <c:v>-6430</c:v>
                </c:pt>
                <c:pt idx="164">
                  <c:v>-6410</c:v>
                </c:pt>
                <c:pt idx="165">
                  <c:v>-6390</c:v>
                </c:pt>
                <c:pt idx="166">
                  <c:v>-6370</c:v>
                </c:pt>
                <c:pt idx="167">
                  <c:v>-6350</c:v>
                </c:pt>
                <c:pt idx="168">
                  <c:v>-6330</c:v>
                </c:pt>
                <c:pt idx="169">
                  <c:v>-6310</c:v>
                </c:pt>
                <c:pt idx="170">
                  <c:v>-6290</c:v>
                </c:pt>
                <c:pt idx="171">
                  <c:v>-6270</c:v>
                </c:pt>
                <c:pt idx="172">
                  <c:v>-6250</c:v>
                </c:pt>
                <c:pt idx="173">
                  <c:v>-6230</c:v>
                </c:pt>
                <c:pt idx="174">
                  <c:v>-6210</c:v>
                </c:pt>
                <c:pt idx="175">
                  <c:v>-6190</c:v>
                </c:pt>
                <c:pt idx="176">
                  <c:v>-6170</c:v>
                </c:pt>
                <c:pt idx="177">
                  <c:v>-6150</c:v>
                </c:pt>
                <c:pt idx="178">
                  <c:v>-6130</c:v>
                </c:pt>
                <c:pt idx="179">
                  <c:v>-6110</c:v>
                </c:pt>
                <c:pt idx="180">
                  <c:v>-6090</c:v>
                </c:pt>
                <c:pt idx="181">
                  <c:v>-6070</c:v>
                </c:pt>
                <c:pt idx="182">
                  <c:v>-6050</c:v>
                </c:pt>
                <c:pt idx="183">
                  <c:v>-6030</c:v>
                </c:pt>
                <c:pt idx="184">
                  <c:v>-6010</c:v>
                </c:pt>
                <c:pt idx="185">
                  <c:v>-5990</c:v>
                </c:pt>
                <c:pt idx="186">
                  <c:v>-5970</c:v>
                </c:pt>
                <c:pt idx="187">
                  <c:v>-5950</c:v>
                </c:pt>
                <c:pt idx="188">
                  <c:v>-5930</c:v>
                </c:pt>
                <c:pt idx="189">
                  <c:v>-5910</c:v>
                </c:pt>
                <c:pt idx="190">
                  <c:v>-5890</c:v>
                </c:pt>
                <c:pt idx="191">
                  <c:v>-5870</c:v>
                </c:pt>
                <c:pt idx="192">
                  <c:v>-5850</c:v>
                </c:pt>
                <c:pt idx="193">
                  <c:v>-5830</c:v>
                </c:pt>
                <c:pt idx="194">
                  <c:v>-5810</c:v>
                </c:pt>
                <c:pt idx="195">
                  <c:v>-5790</c:v>
                </c:pt>
                <c:pt idx="196">
                  <c:v>-5770</c:v>
                </c:pt>
                <c:pt idx="197">
                  <c:v>-5750</c:v>
                </c:pt>
                <c:pt idx="198">
                  <c:v>-5730</c:v>
                </c:pt>
                <c:pt idx="199">
                  <c:v>-5710</c:v>
                </c:pt>
                <c:pt idx="200">
                  <c:v>-5690</c:v>
                </c:pt>
                <c:pt idx="201">
                  <c:v>-5670</c:v>
                </c:pt>
                <c:pt idx="202">
                  <c:v>-5650</c:v>
                </c:pt>
                <c:pt idx="203">
                  <c:v>-5630</c:v>
                </c:pt>
                <c:pt idx="204">
                  <c:v>-5610</c:v>
                </c:pt>
                <c:pt idx="205">
                  <c:v>-5590</c:v>
                </c:pt>
                <c:pt idx="206">
                  <c:v>-5570</c:v>
                </c:pt>
                <c:pt idx="207">
                  <c:v>-5550</c:v>
                </c:pt>
                <c:pt idx="208">
                  <c:v>-5530</c:v>
                </c:pt>
                <c:pt idx="209">
                  <c:v>-5510</c:v>
                </c:pt>
                <c:pt idx="210">
                  <c:v>-5490</c:v>
                </c:pt>
                <c:pt idx="211">
                  <c:v>-5470</c:v>
                </c:pt>
                <c:pt idx="212">
                  <c:v>-5450</c:v>
                </c:pt>
                <c:pt idx="213">
                  <c:v>-5430</c:v>
                </c:pt>
                <c:pt idx="214">
                  <c:v>-5410</c:v>
                </c:pt>
                <c:pt idx="215">
                  <c:v>-5390</c:v>
                </c:pt>
                <c:pt idx="216">
                  <c:v>-5370</c:v>
                </c:pt>
                <c:pt idx="217">
                  <c:v>-5350</c:v>
                </c:pt>
                <c:pt idx="218">
                  <c:v>-5330</c:v>
                </c:pt>
                <c:pt idx="219">
                  <c:v>-5310</c:v>
                </c:pt>
                <c:pt idx="220">
                  <c:v>-5290</c:v>
                </c:pt>
                <c:pt idx="221">
                  <c:v>-5270</c:v>
                </c:pt>
                <c:pt idx="222">
                  <c:v>-5250</c:v>
                </c:pt>
                <c:pt idx="223">
                  <c:v>-5230</c:v>
                </c:pt>
                <c:pt idx="224">
                  <c:v>-5210</c:v>
                </c:pt>
                <c:pt idx="225">
                  <c:v>-5190</c:v>
                </c:pt>
                <c:pt idx="226">
                  <c:v>-5170</c:v>
                </c:pt>
                <c:pt idx="227">
                  <c:v>-5150</c:v>
                </c:pt>
                <c:pt idx="228">
                  <c:v>-5130</c:v>
                </c:pt>
                <c:pt idx="229">
                  <c:v>-5110</c:v>
                </c:pt>
                <c:pt idx="230">
                  <c:v>-5090</c:v>
                </c:pt>
                <c:pt idx="231">
                  <c:v>-5070</c:v>
                </c:pt>
                <c:pt idx="232">
                  <c:v>-5050</c:v>
                </c:pt>
                <c:pt idx="233">
                  <c:v>-5030</c:v>
                </c:pt>
                <c:pt idx="234">
                  <c:v>-5010</c:v>
                </c:pt>
                <c:pt idx="235">
                  <c:v>-4990</c:v>
                </c:pt>
                <c:pt idx="236">
                  <c:v>-4970</c:v>
                </c:pt>
                <c:pt idx="237">
                  <c:v>-4950</c:v>
                </c:pt>
                <c:pt idx="238">
                  <c:v>-4930</c:v>
                </c:pt>
                <c:pt idx="239">
                  <c:v>-4910</c:v>
                </c:pt>
                <c:pt idx="240">
                  <c:v>-4890</c:v>
                </c:pt>
                <c:pt idx="241">
                  <c:v>-4870</c:v>
                </c:pt>
                <c:pt idx="242">
                  <c:v>-4850</c:v>
                </c:pt>
                <c:pt idx="243">
                  <c:v>-4830</c:v>
                </c:pt>
                <c:pt idx="244">
                  <c:v>-4810</c:v>
                </c:pt>
                <c:pt idx="245">
                  <c:v>-4790</c:v>
                </c:pt>
                <c:pt idx="246">
                  <c:v>-4770</c:v>
                </c:pt>
                <c:pt idx="247">
                  <c:v>-4750</c:v>
                </c:pt>
                <c:pt idx="248">
                  <c:v>-4730</c:v>
                </c:pt>
                <c:pt idx="249">
                  <c:v>-4710</c:v>
                </c:pt>
                <c:pt idx="250">
                  <c:v>-4690</c:v>
                </c:pt>
                <c:pt idx="251">
                  <c:v>-4670</c:v>
                </c:pt>
                <c:pt idx="252">
                  <c:v>-4650</c:v>
                </c:pt>
                <c:pt idx="253">
                  <c:v>-4630</c:v>
                </c:pt>
                <c:pt idx="254">
                  <c:v>-4610</c:v>
                </c:pt>
                <c:pt idx="255">
                  <c:v>-4590</c:v>
                </c:pt>
                <c:pt idx="256">
                  <c:v>-4570</c:v>
                </c:pt>
                <c:pt idx="257">
                  <c:v>-4550</c:v>
                </c:pt>
                <c:pt idx="258">
                  <c:v>-4530</c:v>
                </c:pt>
                <c:pt idx="259">
                  <c:v>-4510</c:v>
                </c:pt>
                <c:pt idx="260">
                  <c:v>-4490</c:v>
                </c:pt>
                <c:pt idx="261">
                  <c:v>-4470</c:v>
                </c:pt>
                <c:pt idx="262">
                  <c:v>-4450</c:v>
                </c:pt>
                <c:pt idx="263">
                  <c:v>-4430</c:v>
                </c:pt>
                <c:pt idx="264">
                  <c:v>-4410</c:v>
                </c:pt>
                <c:pt idx="265">
                  <c:v>-4390</c:v>
                </c:pt>
                <c:pt idx="266">
                  <c:v>-4370</c:v>
                </c:pt>
                <c:pt idx="267">
                  <c:v>-4350</c:v>
                </c:pt>
                <c:pt idx="268">
                  <c:v>-4330</c:v>
                </c:pt>
                <c:pt idx="269">
                  <c:v>-4310</c:v>
                </c:pt>
                <c:pt idx="270">
                  <c:v>-4290</c:v>
                </c:pt>
                <c:pt idx="271">
                  <c:v>-4270</c:v>
                </c:pt>
                <c:pt idx="272">
                  <c:v>-4250</c:v>
                </c:pt>
                <c:pt idx="273">
                  <c:v>-4230</c:v>
                </c:pt>
                <c:pt idx="274">
                  <c:v>-4210</c:v>
                </c:pt>
                <c:pt idx="275">
                  <c:v>-4190</c:v>
                </c:pt>
                <c:pt idx="276">
                  <c:v>-4170</c:v>
                </c:pt>
                <c:pt idx="277">
                  <c:v>-4150</c:v>
                </c:pt>
                <c:pt idx="278">
                  <c:v>-4130</c:v>
                </c:pt>
                <c:pt idx="279">
                  <c:v>-4110</c:v>
                </c:pt>
                <c:pt idx="280">
                  <c:v>-4090</c:v>
                </c:pt>
                <c:pt idx="281">
                  <c:v>-4070</c:v>
                </c:pt>
                <c:pt idx="282">
                  <c:v>-4050</c:v>
                </c:pt>
                <c:pt idx="283">
                  <c:v>-4030</c:v>
                </c:pt>
                <c:pt idx="284">
                  <c:v>-4010</c:v>
                </c:pt>
                <c:pt idx="285">
                  <c:v>-3990</c:v>
                </c:pt>
                <c:pt idx="286">
                  <c:v>-3970</c:v>
                </c:pt>
                <c:pt idx="287">
                  <c:v>-3950</c:v>
                </c:pt>
                <c:pt idx="288">
                  <c:v>-3930</c:v>
                </c:pt>
                <c:pt idx="289">
                  <c:v>-3910</c:v>
                </c:pt>
                <c:pt idx="290">
                  <c:v>-3890</c:v>
                </c:pt>
                <c:pt idx="291">
                  <c:v>-3870</c:v>
                </c:pt>
                <c:pt idx="292">
                  <c:v>-3850</c:v>
                </c:pt>
                <c:pt idx="293">
                  <c:v>-3830</c:v>
                </c:pt>
                <c:pt idx="294">
                  <c:v>-3810</c:v>
                </c:pt>
                <c:pt idx="295">
                  <c:v>-3790</c:v>
                </c:pt>
                <c:pt idx="296">
                  <c:v>-3770</c:v>
                </c:pt>
                <c:pt idx="297">
                  <c:v>-3750</c:v>
                </c:pt>
                <c:pt idx="298">
                  <c:v>-3730</c:v>
                </c:pt>
                <c:pt idx="299">
                  <c:v>-3710</c:v>
                </c:pt>
                <c:pt idx="300">
                  <c:v>-3690</c:v>
                </c:pt>
                <c:pt idx="301">
                  <c:v>-3670</c:v>
                </c:pt>
                <c:pt idx="302">
                  <c:v>-3650</c:v>
                </c:pt>
                <c:pt idx="303">
                  <c:v>-3630</c:v>
                </c:pt>
                <c:pt idx="304">
                  <c:v>-3610</c:v>
                </c:pt>
                <c:pt idx="305">
                  <c:v>-3590</c:v>
                </c:pt>
                <c:pt idx="306">
                  <c:v>-3570</c:v>
                </c:pt>
                <c:pt idx="307">
                  <c:v>-3550</c:v>
                </c:pt>
                <c:pt idx="308">
                  <c:v>-3530</c:v>
                </c:pt>
                <c:pt idx="309">
                  <c:v>-3510</c:v>
                </c:pt>
                <c:pt idx="310">
                  <c:v>-3490</c:v>
                </c:pt>
                <c:pt idx="311">
                  <c:v>-3470</c:v>
                </c:pt>
                <c:pt idx="312">
                  <c:v>-3450</c:v>
                </c:pt>
                <c:pt idx="313">
                  <c:v>-3430</c:v>
                </c:pt>
                <c:pt idx="314">
                  <c:v>-3410</c:v>
                </c:pt>
                <c:pt idx="315">
                  <c:v>-3390</c:v>
                </c:pt>
                <c:pt idx="316">
                  <c:v>-3370</c:v>
                </c:pt>
                <c:pt idx="317">
                  <c:v>-3350</c:v>
                </c:pt>
                <c:pt idx="318">
                  <c:v>-3330</c:v>
                </c:pt>
                <c:pt idx="319">
                  <c:v>-3310</c:v>
                </c:pt>
                <c:pt idx="320">
                  <c:v>-3290</c:v>
                </c:pt>
                <c:pt idx="321">
                  <c:v>-3270</c:v>
                </c:pt>
                <c:pt idx="322">
                  <c:v>-3250</c:v>
                </c:pt>
                <c:pt idx="323">
                  <c:v>-3230</c:v>
                </c:pt>
                <c:pt idx="324">
                  <c:v>-3210</c:v>
                </c:pt>
                <c:pt idx="325">
                  <c:v>-3190</c:v>
                </c:pt>
                <c:pt idx="326">
                  <c:v>-3170</c:v>
                </c:pt>
                <c:pt idx="327">
                  <c:v>-3150</c:v>
                </c:pt>
                <c:pt idx="328">
                  <c:v>-3130</c:v>
                </c:pt>
                <c:pt idx="329">
                  <c:v>-3110</c:v>
                </c:pt>
                <c:pt idx="330">
                  <c:v>-3090</c:v>
                </c:pt>
                <c:pt idx="331">
                  <c:v>-3070</c:v>
                </c:pt>
                <c:pt idx="332">
                  <c:v>-3050</c:v>
                </c:pt>
                <c:pt idx="333">
                  <c:v>-3030</c:v>
                </c:pt>
                <c:pt idx="334">
                  <c:v>-3010</c:v>
                </c:pt>
                <c:pt idx="335">
                  <c:v>-2990</c:v>
                </c:pt>
                <c:pt idx="336">
                  <c:v>-2970</c:v>
                </c:pt>
                <c:pt idx="337">
                  <c:v>-2950</c:v>
                </c:pt>
                <c:pt idx="338">
                  <c:v>-2930</c:v>
                </c:pt>
                <c:pt idx="339">
                  <c:v>-2910</c:v>
                </c:pt>
                <c:pt idx="340">
                  <c:v>-2890</c:v>
                </c:pt>
                <c:pt idx="341">
                  <c:v>-2870</c:v>
                </c:pt>
                <c:pt idx="342">
                  <c:v>-2850</c:v>
                </c:pt>
                <c:pt idx="343">
                  <c:v>-2830</c:v>
                </c:pt>
                <c:pt idx="344">
                  <c:v>-2810</c:v>
                </c:pt>
                <c:pt idx="345">
                  <c:v>-2790</c:v>
                </c:pt>
                <c:pt idx="346">
                  <c:v>-2770</c:v>
                </c:pt>
                <c:pt idx="347">
                  <c:v>-2750</c:v>
                </c:pt>
                <c:pt idx="348">
                  <c:v>-2730</c:v>
                </c:pt>
                <c:pt idx="349">
                  <c:v>-2710</c:v>
                </c:pt>
                <c:pt idx="350">
                  <c:v>-2690</c:v>
                </c:pt>
                <c:pt idx="351">
                  <c:v>-2670</c:v>
                </c:pt>
                <c:pt idx="352">
                  <c:v>-2650</c:v>
                </c:pt>
                <c:pt idx="353">
                  <c:v>-2630</c:v>
                </c:pt>
                <c:pt idx="354">
                  <c:v>-2610</c:v>
                </c:pt>
                <c:pt idx="355">
                  <c:v>-2590</c:v>
                </c:pt>
                <c:pt idx="356">
                  <c:v>-2570</c:v>
                </c:pt>
                <c:pt idx="357">
                  <c:v>-2550</c:v>
                </c:pt>
                <c:pt idx="358">
                  <c:v>-2530</c:v>
                </c:pt>
                <c:pt idx="359">
                  <c:v>-2510</c:v>
                </c:pt>
                <c:pt idx="360">
                  <c:v>-2490</c:v>
                </c:pt>
                <c:pt idx="361">
                  <c:v>-2470</c:v>
                </c:pt>
                <c:pt idx="362">
                  <c:v>-2450</c:v>
                </c:pt>
                <c:pt idx="363">
                  <c:v>-2430</c:v>
                </c:pt>
                <c:pt idx="364">
                  <c:v>-2410</c:v>
                </c:pt>
                <c:pt idx="365">
                  <c:v>-2390</c:v>
                </c:pt>
                <c:pt idx="366">
                  <c:v>-2370</c:v>
                </c:pt>
                <c:pt idx="367">
                  <c:v>-2350</c:v>
                </c:pt>
                <c:pt idx="368">
                  <c:v>-2330</c:v>
                </c:pt>
                <c:pt idx="369">
                  <c:v>-2310</c:v>
                </c:pt>
                <c:pt idx="370">
                  <c:v>-2290</c:v>
                </c:pt>
                <c:pt idx="371">
                  <c:v>-2270</c:v>
                </c:pt>
                <c:pt idx="372">
                  <c:v>-2250</c:v>
                </c:pt>
                <c:pt idx="373">
                  <c:v>-2230</c:v>
                </c:pt>
                <c:pt idx="374">
                  <c:v>-2210</c:v>
                </c:pt>
                <c:pt idx="375">
                  <c:v>-2190</c:v>
                </c:pt>
                <c:pt idx="376">
                  <c:v>-2170</c:v>
                </c:pt>
                <c:pt idx="377">
                  <c:v>-2150</c:v>
                </c:pt>
                <c:pt idx="378">
                  <c:v>-2130</c:v>
                </c:pt>
                <c:pt idx="379">
                  <c:v>-2110</c:v>
                </c:pt>
                <c:pt idx="380">
                  <c:v>-2090</c:v>
                </c:pt>
                <c:pt idx="381">
                  <c:v>-2070</c:v>
                </c:pt>
                <c:pt idx="382">
                  <c:v>-2050</c:v>
                </c:pt>
                <c:pt idx="383">
                  <c:v>-2030</c:v>
                </c:pt>
                <c:pt idx="384">
                  <c:v>-2010</c:v>
                </c:pt>
                <c:pt idx="385">
                  <c:v>-1990</c:v>
                </c:pt>
                <c:pt idx="386">
                  <c:v>-1970</c:v>
                </c:pt>
                <c:pt idx="387">
                  <c:v>-1950</c:v>
                </c:pt>
                <c:pt idx="388">
                  <c:v>-1930</c:v>
                </c:pt>
                <c:pt idx="389">
                  <c:v>-1910</c:v>
                </c:pt>
                <c:pt idx="390">
                  <c:v>-1890</c:v>
                </c:pt>
                <c:pt idx="391">
                  <c:v>-1870</c:v>
                </c:pt>
                <c:pt idx="392">
                  <c:v>-1850</c:v>
                </c:pt>
                <c:pt idx="393">
                  <c:v>-1830</c:v>
                </c:pt>
                <c:pt idx="394">
                  <c:v>-1810</c:v>
                </c:pt>
                <c:pt idx="395">
                  <c:v>-1790</c:v>
                </c:pt>
                <c:pt idx="396">
                  <c:v>-1770</c:v>
                </c:pt>
                <c:pt idx="397">
                  <c:v>-1750</c:v>
                </c:pt>
                <c:pt idx="398">
                  <c:v>-1730</c:v>
                </c:pt>
                <c:pt idx="399">
                  <c:v>-1710</c:v>
                </c:pt>
                <c:pt idx="400">
                  <c:v>-1690</c:v>
                </c:pt>
                <c:pt idx="401">
                  <c:v>-1670</c:v>
                </c:pt>
                <c:pt idx="402">
                  <c:v>-1650</c:v>
                </c:pt>
                <c:pt idx="403">
                  <c:v>-1630</c:v>
                </c:pt>
                <c:pt idx="404">
                  <c:v>-1610</c:v>
                </c:pt>
                <c:pt idx="405">
                  <c:v>-1590</c:v>
                </c:pt>
                <c:pt idx="406">
                  <c:v>-1570</c:v>
                </c:pt>
                <c:pt idx="407">
                  <c:v>-1550</c:v>
                </c:pt>
                <c:pt idx="408">
                  <c:v>-1530</c:v>
                </c:pt>
                <c:pt idx="409">
                  <c:v>-1510</c:v>
                </c:pt>
                <c:pt idx="410">
                  <c:v>-1490</c:v>
                </c:pt>
                <c:pt idx="411">
                  <c:v>-1470</c:v>
                </c:pt>
                <c:pt idx="412">
                  <c:v>-1450</c:v>
                </c:pt>
                <c:pt idx="413">
                  <c:v>-1430</c:v>
                </c:pt>
                <c:pt idx="414">
                  <c:v>-1410</c:v>
                </c:pt>
                <c:pt idx="415">
                  <c:v>-1390</c:v>
                </c:pt>
                <c:pt idx="416">
                  <c:v>-1370</c:v>
                </c:pt>
                <c:pt idx="417">
                  <c:v>-1350</c:v>
                </c:pt>
                <c:pt idx="418">
                  <c:v>-1330</c:v>
                </c:pt>
                <c:pt idx="419">
                  <c:v>-1310</c:v>
                </c:pt>
                <c:pt idx="420">
                  <c:v>-1290</c:v>
                </c:pt>
                <c:pt idx="421">
                  <c:v>-1270</c:v>
                </c:pt>
                <c:pt idx="422">
                  <c:v>-1250</c:v>
                </c:pt>
                <c:pt idx="423">
                  <c:v>-1230</c:v>
                </c:pt>
                <c:pt idx="424">
                  <c:v>-1210</c:v>
                </c:pt>
                <c:pt idx="425">
                  <c:v>-1190</c:v>
                </c:pt>
                <c:pt idx="426">
                  <c:v>-1170</c:v>
                </c:pt>
                <c:pt idx="427">
                  <c:v>-1150</c:v>
                </c:pt>
                <c:pt idx="428">
                  <c:v>-1130</c:v>
                </c:pt>
                <c:pt idx="429">
                  <c:v>-1110</c:v>
                </c:pt>
                <c:pt idx="430">
                  <c:v>-1090</c:v>
                </c:pt>
                <c:pt idx="431">
                  <c:v>-1070</c:v>
                </c:pt>
                <c:pt idx="432">
                  <c:v>-1050</c:v>
                </c:pt>
                <c:pt idx="433">
                  <c:v>-1030</c:v>
                </c:pt>
                <c:pt idx="434">
                  <c:v>-1010</c:v>
                </c:pt>
                <c:pt idx="435">
                  <c:v>-990</c:v>
                </c:pt>
                <c:pt idx="436">
                  <c:v>-970</c:v>
                </c:pt>
                <c:pt idx="437">
                  <c:v>-950</c:v>
                </c:pt>
                <c:pt idx="438">
                  <c:v>-930</c:v>
                </c:pt>
                <c:pt idx="439">
                  <c:v>-910</c:v>
                </c:pt>
                <c:pt idx="440">
                  <c:v>-890</c:v>
                </c:pt>
                <c:pt idx="441">
                  <c:v>-870</c:v>
                </c:pt>
                <c:pt idx="442">
                  <c:v>-850</c:v>
                </c:pt>
                <c:pt idx="443">
                  <c:v>-830</c:v>
                </c:pt>
                <c:pt idx="444">
                  <c:v>-810</c:v>
                </c:pt>
                <c:pt idx="445">
                  <c:v>-790</c:v>
                </c:pt>
                <c:pt idx="446">
                  <c:v>-770</c:v>
                </c:pt>
                <c:pt idx="447">
                  <c:v>-750</c:v>
                </c:pt>
                <c:pt idx="448">
                  <c:v>-730</c:v>
                </c:pt>
                <c:pt idx="449">
                  <c:v>-710</c:v>
                </c:pt>
                <c:pt idx="450">
                  <c:v>-690</c:v>
                </c:pt>
                <c:pt idx="451">
                  <c:v>-670</c:v>
                </c:pt>
                <c:pt idx="452">
                  <c:v>-650</c:v>
                </c:pt>
                <c:pt idx="453">
                  <c:v>-630</c:v>
                </c:pt>
                <c:pt idx="454">
                  <c:v>-610</c:v>
                </c:pt>
                <c:pt idx="455">
                  <c:v>-590</c:v>
                </c:pt>
                <c:pt idx="456">
                  <c:v>-570</c:v>
                </c:pt>
                <c:pt idx="457">
                  <c:v>-550</c:v>
                </c:pt>
                <c:pt idx="458">
                  <c:v>-530</c:v>
                </c:pt>
                <c:pt idx="459">
                  <c:v>-510</c:v>
                </c:pt>
                <c:pt idx="460">
                  <c:v>-490</c:v>
                </c:pt>
                <c:pt idx="461">
                  <c:v>-470</c:v>
                </c:pt>
                <c:pt idx="462">
                  <c:v>-450</c:v>
                </c:pt>
                <c:pt idx="463">
                  <c:v>-430</c:v>
                </c:pt>
                <c:pt idx="464">
                  <c:v>-410</c:v>
                </c:pt>
                <c:pt idx="465">
                  <c:v>-390</c:v>
                </c:pt>
                <c:pt idx="466">
                  <c:v>-370</c:v>
                </c:pt>
                <c:pt idx="467">
                  <c:v>-350</c:v>
                </c:pt>
                <c:pt idx="468">
                  <c:v>-330</c:v>
                </c:pt>
                <c:pt idx="469">
                  <c:v>-310</c:v>
                </c:pt>
                <c:pt idx="470">
                  <c:v>-290</c:v>
                </c:pt>
                <c:pt idx="471">
                  <c:v>-270</c:v>
                </c:pt>
                <c:pt idx="472">
                  <c:v>-250</c:v>
                </c:pt>
                <c:pt idx="473">
                  <c:v>-230</c:v>
                </c:pt>
                <c:pt idx="474">
                  <c:v>-210</c:v>
                </c:pt>
                <c:pt idx="475">
                  <c:v>-190</c:v>
                </c:pt>
                <c:pt idx="476">
                  <c:v>-170</c:v>
                </c:pt>
                <c:pt idx="477">
                  <c:v>-150</c:v>
                </c:pt>
                <c:pt idx="478">
                  <c:v>-130</c:v>
                </c:pt>
                <c:pt idx="479">
                  <c:v>-110</c:v>
                </c:pt>
                <c:pt idx="480">
                  <c:v>-90</c:v>
                </c:pt>
                <c:pt idx="481">
                  <c:v>-70</c:v>
                </c:pt>
                <c:pt idx="482">
                  <c:v>-50</c:v>
                </c:pt>
                <c:pt idx="483">
                  <c:v>-30</c:v>
                </c:pt>
                <c:pt idx="484">
                  <c:v>-10</c:v>
                </c:pt>
                <c:pt idx="485">
                  <c:v>10</c:v>
                </c:pt>
                <c:pt idx="486">
                  <c:v>30</c:v>
                </c:pt>
                <c:pt idx="487">
                  <c:v>50</c:v>
                </c:pt>
                <c:pt idx="488">
                  <c:v>70</c:v>
                </c:pt>
                <c:pt idx="489">
                  <c:v>90</c:v>
                </c:pt>
                <c:pt idx="490">
                  <c:v>110</c:v>
                </c:pt>
                <c:pt idx="491">
                  <c:v>130</c:v>
                </c:pt>
                <c:pt idx="492">
                  <c:v>150</c:v>
                </c:pt>
                <c:pt idx="493">
                  <c:v>170</c:v>
                </c:pt>
                <c:pt idx="494">
                  <c:v>190</c:v>
                </c:pt>
                <c:pt idx="495">
                  <c:v>210</c:v>
                </c:pt>
                <c:pt idx="496">
                  <c:v>230</c:v>
                </c:pt>
                <c:pt idx="497">
                  <c:v>250</c:v>
                </c:pt>
                <c:pt idx="498">
                  <c:v>270</c:v>
                </c:pt>
                <c:pt idx="499">
                  <c:v>290</c:v>
                </c:pt>
                <c:pt idx="500">
                  <c:v>310</c:v>
                </c:pt>
                <c:pt idx="501">
                  <c:v>330</c:v>
                </c:pt>
                <c:pt idx="502">
                  <c:v>350</c:v>
                </c:pt>
                <c:pt idx="503">
                  <c:v>370</c:v>
                </c:pt>
                <c:pt idx="504">
                  <c:v>390</c:v>
                </c:pt>
                <c:pt idx="505">
                  <c:v>410</c:v>
                </c:pt>
                <c:pt idx="506">
                  <c:v>430</c:v>
                </c:pt>
                <c:pt idx="507">
                  <c:v>450</c:v>
                </c:pt>
                <c:pt idx="508">
                  <c:v>470</c:v>
                </c:pt>
                <c:pt idx="509">
                  <c:v>490</c:v>
                </c:pt>
                <c:pt idx="510">
                  <c:v>510</c:v>
                </c:pt>
                <c:pt idx="511">
                  <c:v>530</c:v>
                </c:pt>
                <c:pt idx="512">
                  <c:v>550</c:v>
                </c:pt>
                <c:pt idx="513">
                  <c:v>570</c:v>
                </c:pt>
                <c:pt idx="514">
                  <c:v>590</c:v>
                </c:pt>
                <c:pt idx="515">
                  <c:v>610</c:v>
                </c:pt>
                <c:pt idx="516">
                  <c:v>630</c:v>
                </c:pt>
                <c:pt idx="517">
                  <c:v>650</c:v>
                </c:pt>
                <c:pt idx="518">
                  <c:v>670</c:v>
                </c:pt>
                <c:pt idx="519">
                  <c:v>690</c:v>
                </c:pt>
                <c:pt idx="520">
                  <c:v>710</c:v>
                </c:pt>
                <c:pt idx="521">
                  <c:v>730</c:v>
                </c:pt>
                <c:pt idx="522">
                  <c:v>750</c:v>
                </c:pt>
                <c:pt idx="523">
                  <c:v>770</c:v>
                </c:pt>
                <c:pt idx="524">
                  <c:v>790</c:v>
                </c:pt>
                <c:pt idx="525">
                  <c:v>810</c:v>
                </c:pt>
                <c:pt idx="526">
                  <c:v>830</c:v>
                </c:pt>
                <c:pt idx="527">
                  <c:v>850</c:v>
                </c:pt>
                <c:pt idx="528">
                  <c:v>870</c:v>
                </c:pt>
                <c:pt idx="529">
                  <c:v>890</c:v>
                </c:pt>
                <c:pt idx="530">
                  <c:v>910</c:v>
                </c:pt>
                <c:pt idx="531">
                  <c:v>930</c:v>
                </c:pt>
                <c:pt idx="532">
                  <c:v>950</c:v>
                </c:pt>
                <c:pt idx="533">
                  <c:v>970</c:v>
                </c:pt>
                <c:pt idx="534">
                  <c:v>990</c:v>
                </c:pt>
                <c:pt idx="535">
                  <c:v>1010</c:v>
                </c:pt>
                <c:pt idx="536">
                  <c:v>1030</c:v>
                </c:pt>
                <c:pt idx="537">
                  <c:v>1050</c:v>
                </c:pt>
                <c:pt idx="538">
                  <c:v>1070</c:v>
                </c:pt>
                <c:pt idx="539">
                  <c:v>1090</c:v>
                </c:pt>
                <c:pt idx="540">
                  <c:v>1110</c:v>
                </c:pt>
                <c:pt idx="541">
                  <c:v>1130</c:v>
                </c:pt>
                <c:pt idx="542">
                  <c:v>1150</c:v>
                </c:pt>
                <c:pt idx="543">
                  <c:v>1170</c:v>
                </c:pt>
                <c:pt idx="544">
                  <c:v>1190</c:v>
                </c:pt>
                <c:pt idx="545">
                  <c:v>1210</c:v>
                </c:pt>
                <c:pt idx="546">
                  <c:v>1230</c:v>
                </c:pt>
                <c:pt idx="547">
                  <c:v>1250</c:v>
                </c:pt>
                <c:pt idx="548">
                  <c:v>1270</c:v>
                </c:pt>
                <c:pt idx="549">
                  <c:v>1290</c:v>
                </c:pt>
                <c:pt idx="550">
                  <c:v>1310</c:v>
                </c:pt>
                <c:pt idx="551">
                  <c:v>1330</c:v>
                </c:pt>
                <c:pt idx="552">
                  <c:v>1350</c:v>
                </c:pt>
                <c:pt idx="553">
                  <c:v>1370</c:v>
                </c:pt>
                <c:pt idx="554">
                  <c:v>1390</c:v>
                </c:pt>
                <c:pt idx="555">
                  <c:v>1410</c:v>
                </c:pt>
                <c:pt idx="556">
                  <c:v>1430</c:v>
                </c:pt>
                <c:pt idx="557">
                  <c:v>1450</c:v>
                </c:pt>
                <c:pt idx="558">
                  <c:v>1470</c:v>
                </c:pt>
                <c:pt idx="559">
                  <c:v>1490</c:v>
                </c:pt>
                <c:pt idx="560">
                  <c:v>1510</c:v>
                </c:pt>
                <c:pt idx="561">
                  <c:v>1530</c:v>
                </c:pt>
                <c:pt idx="562">
                  <c:v>1550</c:v>
                </c:pt>
                <c:pt idx="563">
                  <c:v>1570</c:v>
                </c:pt>
                <c:pt idx="564">
                  <c:v>1590</c:v>
                </c:pt>
                <c:pt idx="565">
                  <c:v>1610</c:v>
                </c:pt>
                <c:pt idx="566">
                  <c:v>1630</c:v>
                </c:pt>
                <c:pt idx="567">
                  <c:v>1650</c:v>
                </c:pt>
                <c:pt idx="568">
                  <c:v>1670</c:v>
                </c:pt>
                <c:pt idx="569">
                  <c:v>1690</c:v>
                </c:pt>
                <c:pt idx="570">
                  <c:v>1710</c:v>
                </c:pt>
                <c:pt idx="571">
                  <c:v>1730</c:v>
                </c:pt>
                <c:pt idx="572">
                  <c:v>1750</c:v>
                </c:pt>
                <c:pt idx="573">
                  <c:v>1770</c:v>
                </c:pt>
                <c:pt idx="574">
                  <c:v>1790</c:v>
                </c:pt>
                <c:pt idx="575">
                  <c:v>1810</c:v>
                </c:pt>
                <c:pt idx="576">
                  <c:v>1830</c:v>
                </c:pt>
                <c:pt idx="577">
                  <c:v>1850</c:v>
                </c:pt>
                <c:pt idx="578">
                  <c:v>1870</c:v>
                </c:pt>
                <c:pt idx="579">
                  <c:v>1890</c:v>
                </c:pt>
                <c:pt idx="580">
                  <c:v>1910</c:v>
                </c:pt>
                <c:pt idx="581">
                  <c:v>1930</c:v>
                </c:pt>
                <c:pt idx="582">
                  <c:v>1950</c:v>
                </c:pt>
                <c:pt idx="583">
                  <c:v>1970</c:v>
                </c:pt>
                <c:pt idx="584">
                  <c:v>1990</c:v>
                </c:pt>
                <c:pt idx="585">
                  <c:v>2010</c:v>
                </c:pt>
              </c:numCache>
            </c:numRef>
          </c:xVal>
          <c:yVal>
            <c:numRef>
              <c:f>Feuil1!$F$4:$F$589</c:f>
              <c:numCache>
                <c:formatCode>General</c:formatCode>
                <c:ptCount val="586"/>
                <c:pt idx="4" formatCode="0.00">
                  <c:v>-4.2797500000000008</c:v>
                </c:pt>
                <c:pt idx="5" formatCode="0.00">
                  <c:v>-4.0267500000000007</c:v>
                </c:pt>
                <c:pt idx="6" formatCode="0.00">
                  <c:v>-3.9737500000000003</c:v>
                </c:pt>
                <c:pt idx="7" formatCode="0.00">
                  <c:v>-3.9884999999999997</c:v>
                </c:pt>
                <c:pt idx="8" formatCode="0.00">
                  <c:v>-4.0475000000000012</c:v>
                </c:pt>
                <c:pt idx="9" formatCode="0.00">
                  <c:v>-4.1689999999999996</c:v>
                </c:pt>
                <c:pt idx="10" formatCode="0.00">
                  <c:v>-4.4027499999999993</c:v>
                </c:pt>
                <c:pt idx="11" formatCode="0.00">
                  <c:v>-4.6384999999999996</c:v>
                </c:pt>
                <c:pt idx="12" formatCode="0.00">
                  <c:v>-4.7787500000000005</c:v>
                </c:pt>
                <c:pt idx="13" formatCode="0.00">
                  <c:v>-4.8644999999999996</c:v>
                </c:pt>
                <c:pt idx="14" formatCode="0.00">
                  <c:v>-4.75</c:v>
                </c:pt>
                <c:pt idx="15" formatCode="0.00">
                  <c:v>-4.4497499999999999</c:v>
                </c:pt>
                <c:pt idx="16" formatCode="0.00">
                  <c:v>-3.9249999999999998</c:v>
                </c:pt>
                <c:pt idx="17" formatCode="0.00">
                  <c:v>-3.3262499999999995</c:v>
                </c:pt>
                <c:pt idx="18" formatCode="0.00">
                  <c:v>-3.0097499999999999</c:v>
                </c:pt>
                <c:pt idx="19" formatCode="0.00">
                  <c:v>-2.9775</c:v>
                </c:pt>
                <c:pt idx="20" formatCode="0.00">
                  <c:v>-2.8932500000000005</c:v>
                </c:pt>
                <c:pt idx="21" formatCode="0.00">
                  <c:v>-2.7632500000000002</c:v>
                </c:pt>
                <c:pt idx="22" formatCode="0.00">
                  <c:v>-2.6647500000000006</c:v>
                </c:pt>
                <c:pt idx="23" formatCode="0.00">
                  <c:v>-2.6582499999999998</c:v>
                </c:pt>
                <c:pt idx="24" formatCode="0.00">
                  <c:v>-2.6659999999999995</c:v>
                </c:pt>
                <c:pt idx="25" formatCode="0.00">
                  <c:v>-2.5972499999999998</c:v>
                </c:pt>
                <c:pt idx="26" formatCode="0.00">
                  <c:v>-2.5999999999999996</c:v>
                </c:pt>
                <c:pt idx="27" formatCode="0.00">
                  <c:v>-2.5580000000000003</c:v>
                </c:pt>
                <c:pt idx="28" formatCode="0.00">
                  <c:v>-2.3839999999999995</c:v>
                </c:pt>
                <c:pt idx="29" formatCode="0.00">
                  <c:v>-2.2922500000000001</c:v>
                </c:pt>
                <c:pt idx="30" formatCode="0.00">
                  <c:v>-2.2200000000000002</c:v>
                </c:pt>
                <c:pt idx="31" formatCode="0.00">
                  <c:v>-2.18025</c:v>
                </c:pt>
                <c:pt idx="32" formatCode="0.00">
                  <c:v>-2.2032499999999997</c:v>
                </c:pt>
                <c:pt idx="33" formatCode="0.00">
                  <c:v>-2.1964999999999999</c:v>
                </c:pt>
                <c:pt idx="34" formatCode="0.00">
                  <c:v>-2.0722499999999995</c:v>
                </c:pt>
                <c:pt idx="35" formatCode="0.00">
                  <c:v>-2.0714999999999999</c:v>
                </c:pt>
                <c:pt idx="36" formatCode="0.00">
                  <c:v>-2.0004999999999997</c:v>
                </c:pt>
                <c:pt idx="37" formatCode="0.00">
                  <c:v>-2.0907500000000003</c:v>
                </c:pt>
                <c:pt idx="38" formatCode="0.00">
                  <c:v>-2.145</c:v>
                </c:pt>
                <c:pt idx="39" formatCode="0.00">
                  <c:v>-2.1977500000000001</c:v>
                </c:pt>
                <c:pt idx="40" formatCode="0.00">
                  <c:v>-2.0765000000000002</c:v>
                </c:pt>
                <c:pt idx="41" formatCode="0.00">
                  <c:v>-1.7577499999999997</c:v>
                </c:pt>
                <c:pt idx="42" formatCode="0.00">
                  <c:v>-1.4682499999999998</c:v>
                </c:pt>
                <c:pt idx="43" formatCode="0.00">
                  <c:v>-1.2885</c:v>
                </c:pt>
                <c:pt idx="44" formatCode="0.00">
                  <c:v>-1.0652499999999998</c:v>
                </c:pt>
                <c:pt idx="45" formatCode="0.00">
                  <c:v>-0.86549999999999994</c:v>
                </c:pt>
                <c:pt idx="46" formatCode="0.00">
                  <c:v>-0.84424999999999994</c:v>
                </c:pt>
                <c:pt idx="47" formatCode="0.00">
                  <c:v>-0.75449999999999995</c:v>
                </c:pt>
                <c:pt idx="48" formatCode="0.00">
                  <c:v>-0.61324999999999996</c:v>
                </c:pt>
                <c:pt idx="49" formatCode="0.00">
                  <c:v>-0.44950000000000001</c:v>
                </c:pt>
                <c:pt idx="50" formatCode="0.00">
                  <c:v>-0.40675</c:v>
                </c:pt>
                <c:pt idx="51" formatCode="0.00">
                  <c:v>-0.33250000000000002</c:v>
                </c:pt>
                <c:pt idx="52" formatCode="0.00">
                  <c:v>-0.43174999999999997</c:v>
                </c:pt>
                <c:pt idx="53" formatCode="0.00">
                  <c:v>-0.40975000000000011</c:v>
                </c:pt>
                <c:pt idx="54" formatCode="0.00">
                  <c:v>-0.45224999999999999</c:v>
                </c:pt>
                <c:pt idx="55" formatCode="0.00">
                  <c:v>-0.504</c:v>
                </c:pt>
                <c:pt idx="56" formatCode="0.00">
                  <c:v>-0.54325000000000001</c:v>
                </c:pt>
                <c:pt idx="57" formatCode="0.00">
                  <c:v>-0.31049999999999989</c:v>
                </c:pt>
                <c:pt idx="58" formatCode="0.00">
                  <c:v>-3.1000000000000017E-2</c:v>
                </c:pt>
                <c:pt idx="59" formatCode="0.00">
                  <c:v>0.28075</c:v>
                </c:pt>
                <c:pt idx="60" formatCode="0.00">
                  <c:v>0.43974999999999992</c:v>
                </c:pt>
                <c:pt idx="61" formatCode="0.00">
                  <c:v>0.32400000000000001</c:v>
                </c:pt>
                <c:pt idx="62" formatCode="0.00">
                  <c:v>0.23925000000000002</c:v>
                </c:pt>
                <c:pt idx="63" formatCode="0.00">
                  <c:v>0.32225000000000004</c:v>
                </c:pt>
                <c:pt idx="64" formatCode="0.00">
                  <c:v>0.14974999999999999</c:v>
                </c:pt>
                <c:pt idx="65" formatCode="0.00">
                  <c:v>0.22274999999999995</c:v>
                </c:pt>
                <c:pt idx="66" formatCode="0.00">
                  <c:v>0.16225000000000001</c:v>
                </c:pt>
                <c:pt idx="67" formatCode="0.00">
                  <c:v>7.0250000000000007E-2</c:v>
                </c:pt>
                <c:pt idx="68" formatCode="0.00">
                  <c:v>0.19250000000000003</c:v>
                </c:pt>
                <c:pt idx="69" formatCode="0.00">
                  <c:v>8.4250000000000019E-2</c:v>
                </c:pt>
                <c:pt idx="70" formatCode="0.00">
                  <c:v>-9.6749999999999975E-2</c:v>
                </c:pt>
                <c:pt idx="71" formatCode="0.00">
                  <c:v>9.3000000000000013E-2</c:v>
                </c:pt>
                <c:pt idx="72" formatCode="0.00">
                  <c:v>0.39274999999999993</c:v>
                </c:pt>
                <c:pt idx="73" formatCode="0.00">
                  <c:v>0.58799999999999986</c:v>
                </c:pt>
                <c:pt idx="74" formatCode="0.00">
                  <c:v>0.45899999999999996</c:v>
                </c:pt>
                <c:pt idx="75" formatCode="0.00">
                  <c:v>0.50775000000000003</c:v>
                </c:pt>
                <c:pt idx="76" formatCode="0.00">
                  <c:v>0.54025000000000001</c:v>
                </c:pt>
                <c:pt idx="77" formatCode="0.00">
                  <c:v>0.61325000000000007</c:v>
                </c:pt>
                <c:pt idx="78" formatCode="0.00">
                  <c:v>0.77774999999999994</c:v>
                </c:pt>
                <c:pt idx="79" formatCode="0.00">
                  <c:v>0.92524999999999991</c:v>
                </c:pt>
                <c:pt idx="80" formatCode="0.00">
                  <c:v>0.98450000000000004</c:v>
                </c:pt>
                <c:pt idx="81" formatCode="0.00">
                  <c:v>1.1819999999999999</c:v>
                </c:pt>
                <c:pt idx="82" formatCode="0.00">
                  <c:v>1.3512500000000001</c:v>
                </c:pt>
                <c:pt idx="83" formatCode="0.00">
                  <c:v>1.5365</c:v>
                </c:pt>
                <c:pt idx="84" formatCode="0.00">
                  <c:v>1.73125</c:v>
                </c:pt>
                <c:pt idx="85" formatCode="0.00">
                  <c:v>1.7647499999999998</c:v>
                </c:pt>
                <c:pt idx="86" formatCode="0.00">
                  <c:v>1.9762499999999998</c:v>
                </c:pt>
                <c:pt idx="87" formatCode="0.00">
                  <c:v>1.6900000000000002</c:v>
                </c:pt>
                <c:pt idx="88" formatCode="0.00">
                  <c:v>1.5177500000000002</c:v>
                </c:pt>
                <c:pt idx="89" formatCode="0.00">
                  <c:v>1.196</c:v>
                </c:pt>
                <c:pt idx="90" formatCode="0.00">
                  <c:v>1.0219999999999998</c:v>
                </c:pt>
                <c:pt idx="91" formatCode="0.00">
                  <c:v>0.87999999999999989</c:v>
                </c:pt>
                <c:pt idx="92" formatCode="0.00">
                  <c:v>0.96550000000000014</c:v>
                </c:pt>
                <c:pt idx="93" formatCode="0.00">
                  <c:v>0.76724999999999999</c:v>
                </c:pt>
                <c:pt idx="94" formatCode="0.00">
                  <c:v>1.121</c:v>
                </c:pt>
                <c:pt idx="95" formatCode="0.00">
                  <c:v>1.4019999999999997</c:v>
                </c:pt>
                <c:pt idx="96" formatCode="0.00">
                  <c:v>1.5030000000000001</c:v>
                </c:pt>
                <c:pt idx="97" formatCode="0.00">
                  <c:v>1.6552499999999999</c:v>
                </c:pt>
                <c:pt idx="98" formatCode="0.00">
                  <c:v>1.8232500000000003</c:v>
                </c:pt>
                <c:pt idx="99" formatCode="0.00">
                  <c:v>1.92</c:v>
                </c:pt>
                <c:pt idx="100" formatCode="0.00">
                  <c:v>1.8732499999999999</c:v>
                </c:pt>
                <c:pt idx="101" formatCode="0.00">
                  <c:v>1.8827500000000001</c:v>
                </c:pt>
                <c:pt idx="102" formatCode="0.00">
                  <c:v>1.70625</c:v>
                </c:pt>
                <c:pt idx="103" formatCode="0.00">
                  <c:v>1.5945</c:v>
                </c:pt>
                <c:pt idx="104" formatCode="0.00">
                  <c:v>1.5594999999999999</c:v>
                </c:pt>
                <c:pt idx="105" formatCode="0.00">
                  <c:v>1.6377499999999998</c:v>
                </c:pt>
                <c:pt idx="106" formatCode="0.00">
                  <c:v>1.8062499999999999</c:v>
                </c:pt>
                <c:pt idx="107" formatCode="0.00">
                  <c:v>1.8489999999999998</c:v>
                </c:pt>
                <c:pt idx="108" formatCode="0.00">
                  <c:v>1.79375</c:v>
                </c:pt>
                <c:pt idx="109" formatCode="0.00">
                  <c:v>1.88775</c:v>
                </c:pt>
                <c:pt idx="110" formatCode="0.00">
                  <c:v>1.76875</c:v>
                </c:pt>
                <c:pt idx="111" formatCode="0.00">
                  <c:v>1.7050000000000001</c:v>
                </c:pt>
                <c:pt idx="112" formatCode="0.00">
                  <c:v>1.5535000000000001</c:v>
                </c:pt>
                <c:pt idx="113" formatCode="0.00">
                  <c:v>1.5760000000000001</c:v>
                </c:pt>
                <c:pt idx="114" formatCode="0.00">
                  <c:v>1.4882499999999999</c:v>
                </c:pt>
                <c:pt idx="115" formatCode="0.00">
                  <c:v>1.3974999999999997</c:v>
                </c:pt>
                <c:pt idx="116" formatCode="0.00">
                  <c:v>1.4420000000000002</c:v>
                </c:pt>
                <c:pt idx="117" formatCode="0.00">
                  <c:v>1.42675</c:v>
                </c:pt>
                <c:pt idx="118" formatCode="0.00">
                  <c:v>1.48</c:v>
                </c:pt>
                <c:pt idx="119" formatCode="0.00">
                  <c:v>1.3320000000000001</c:v>
                </c:pt>
                <c:pt idx="120" formatCode="0.00">
                  <c:v>1.222</c:v>
                </c:pt>
                <c:pt idx="121" formatCode="0.00">
                  <c:v>1.47275</c:v>
                </c:pt>
                <c:pt idx="122" formatCode="0.00">
                  <c:v>1.8262499999999999</c:v>
                </c:pt>
                <c:pt idx="123" formatCode="0.00">
                  <c:v>1.9300000000000002</c:v>
                </c:pt>
                <c:pt idx="124" formatCode="0.00">
                  <c:v>2.0304999999999995</c:v>
                </c:pt>
                <c:pt idx="125" formatCode="0.00">
                  <c:v>1.9132500000000001</c:v>
                </c:pt>
                <c:pt idx="126" formatCode="0.00">
                  <c:v>1.9557499999999997</c:v>
                </c:pt>
                <c:pt idx="127" formatCode="0.00">
                  <c:v>1.9920000000000002</c:v>
                </c:pt>
                <c:pt idx="128" formatCode="0.00">
                  <c:v>1.9195</c:v>
                </c:pt>
                <c:pt idx="129" formatCode="0.00">
                  <c:v>1.7515000000000001</c:v>
                </c:pt>
                <c:pt idx="130" formatCode="0.00">
                  <c:v>1.68625</c:v>
                </c:pt>
                <c:pt idx="131" formatCode="0.00">
                  <c:v>1.2794999999999999</c:v>
                </c:pt>
                <c:pt idx="132" formatCode="0.00">
                  <c:v>1.1919999999999999</c:v>
                </c:pt>
                <c:pt idx="133" formatCode="0.00">
                  <c:v>1.0782499999999999</c:v>
                </c:pt>
                <c:pt idx="134" formatCode="0.00">
                  <c:v>1.1972499999999999</c:v>
                </c:pt>
                <c:pt idx="135" formatCode="0.00">
                  <c:v>1.3867499999999999</c:v>
                </c:pt>
                <c:pt idx="136" formatCode="0.00">
                  <c:v>1.5389999999999999</c:v>
                </c:pt>
                <c:pt idx="137" formatCode="0.00">
                  <c:v>1.7845000000000002</c:v>
                </c:pt>
                <c:pt idx="138" formatCode="0.00">
                  <c:v>1.7965</c:v>
                </c:pt>
                <c:pt idx="139" formatCode="0.00">
                  <c:v>1.9620000000000002</c:v>
                </c:pt>
                <c:pt idx="140" formatCode="0.00">
                  <c:v>1.7585000000000002</c:v>
                </c:pt>
                <c:pt idx="141" formatCode="0.00">
                  <c:v>1.9357499999999999</c:v>
                </c:pt>
                <c:pt idx="142" formatCode="0.00">
                  <c:v>1.8492500000000001</c:v>
                </c:pt>
                <c:pt idx="143" formatCode="0.00">
                  <c:v>2.1032500000000001</c:v>
                </c:pt>
                <c:pt idx="144" formatCode="0.00">
                  <c:v>2.2277499999999999</c:v>
                </c:pt>
                <c:pt idx="145" formatCode="0.00">
                  <c:v>2.2655000000000003</c:v>
                </c:pt>
                <c:pt idx="146" formatCode="0.00">
                  <c:v>2.1272500000000001</c:v>
                </c:pt>
                <c:pt idx="147" formatCode="0.00">
                  <c:v>1.9132500000000001</c:v>
                </c:pt>
                <c:pt idx="148" formatCode="0.00">
                  <c:v>1.7925</c:v>
                </c:pt>
                <c:pt idx="149" formatCode="0.00">
                  <c:v>1.6665000000000003</c:v>
                </c:pt>
                <c:pt idx="150" formatCode="0.00">
                  <c:v>1.6472500000000001</c:v>
                </c:pt>
                <c:pt idx="151" formatCode="0.00">
                  <c:v>1.5707500000000001</c:v>
                </c:pt>
                <c:pt idx="152" formatCode="0.00">
                  <c:v>1.6187499999999999</c:v>
                </c:pt>
                <c:pt idx="153" formatCode="0.00">
                  <c:v>1.50125</c:v>
                </c:pt>
                <c:pt idx="154" formatCode="0.00">
                  <c:v>1.5175000000000001</c:v>
                </c:pt>
                <c:pt idx="155" formatCode="0.00">
                  <c:v>1.5815000000000003</c:v>
                </c:pt>
                <c:pt idx="156" formatCode="0.00">
                  <c:v>1.5002499999999999</c:v>
                </c:pt>
                <c:pt idx="157" formatCode="0.00">
                  <c:v>1.5962499999999999</c:v>
                </c:pt>
                <c:pt idx="158" formatCode="0.00">
                  <c:v>1.5587500000000003</c:v>
                </c:pt>
                <c:pt idx="159" formatCode="0.00">
                  <c:v>1.5465</c:v>
                </c:pt>
                <c:pt idx="160" formatCode="0.00">
                  <c:v>1.65825</c:v>
                </c:pt>
                <c:pt idx="161" formatCode="0.00">
                  <c:v>1.7280000000000002</c:v>
                </c:pt>
                <c:pt idx="162" formatCode="0.00">
                  <c:v>2.0249999999999999</c:v>
                </c:pt>
                <c:pt idx="163" formatCode="0.00">
                  <c:v>2.3169999999999997</c:v>
                </c:pt>
                <c:pt idx="164" formatCode="0.00">
                  <c:v>2.343</c:v>
                </c:pt>
                <c:pt idx="165" formatCode="0.00">
                  <c:v>2.2839999999999998</c:v>
                </c:pt>
                <c:pt idx="166" formatCode="0.00">
                  <c:v>2.1945000000000001</c:v>
                </c:pt>
                <c:pt idx="167" formatCode="0.00">
                  <c:v>2.0685000000000002</c:v>
                </c:pt>
                <c:pt idx="168" formatCode="0.00">
                  <c:v>1.9714999999999996</c:v>
                </c:pt>
                <c:pt idx="169" formatCode="0.00">
                  <c:v>1.7307499999999998</c:v>
                </c:pt>
                <c:pt idx="170" formatCode="0.00">
                  <c:v>1.5325</c:v>
                </c:pt>
                <c:pt idx="171" formatCode="0.00">
                  <c:v>1.3005</c:v>
                </c:pt>
                <c:pt idx="172" formatCode="0.00">
                  <c:v>0.89574999999999994</c:v>
                </c:pt>
                <c:pt idx="173" formatCode="0.00">
                  <c:v>0.31650000000000006</c:v>
                </c:pt>
                <c:pt idx="174" formatCode="0.00">
                  <c:v>8.6749999999999952E-2</c:v>
                </c:pt>
                <c:pt idx="175" formatCode="0.00">
                  <c:v>0.16575000000000001</c:v>
                </c:pt>
                <c:pt idx="176" formatCode="0.00">
                  <c:v>0.24100000000000002</c:v>
                </c:pt>
                <c:pt idx="177" formatCode="0.00">
                  <c:v>0.50774999999999992</c:v>
                </c:pt>
                <c:pt idx="178" formatCode="0.00">
                  <c:v>0.99949999999999994</c:v>
                </c:pt>
                <c:pt idx="179" formatCode="0.00">
                  <c:v>1.4119999999999999</c:v>
                </c:pt>
                <c:pt idx="180" formatCode="0.00">
                  <c:v>1.7085000000000001</c:v>
                </c:pt>
                <c:pt idx="181" formatCode="0.00">
                  <c:v>1.9990000000000001</c:v>
                </c:pt>
                <c:pt idx="182" formatCode="0.00">
                  <c:v>2.1150000000000002</c:v>
                </c:pt>
                <c:pt idx="183" formatCode="0.00">
                  <c:v>2.2657499999999997</c:v>
                </c:pt>
                <c:pt idx="184" formatCode="0.00">
                  <c:v>2.3152499999999998</c:v>
                </c:pt>
                <c:pt idx="185" formatCode="0.00">
                  <c:v>2.4012500000000001</c:v>
                </c:pt>
                <c:pt idx="186" formatCode="0.00">
                  <c:v>2.5562500000000004</c:v>
                </c:pt>
                <c:pt idx="187" formatCode="0.00">
                  <c:v>2.5619999999999994</c:v>
                </c:pt>
                <c:pt idx="188" formatCode="0.00">
                  <c:v>2.4179999999999997</c:v>
                </c:pt>
                <c:pt idx="189" formatCode="0.00">
                  <c:v>2.3780000000000006</c:v>
                </c:pt>
                <c:pt idx="190" formatCode="0.00">
                  <c:v>2.1662500000000002</c:v>
                </c:pt>
                <c:pt idx="191" formatCode="0.00">
                  <c:v>2.2524999999999999</c:v>
                </c:pt>
                <c:pt idx="192" formatCode="0.00">
                  <c:v>2.3287499999999999</c:v>
                </c:pt>
                <c:pt idx="193" formatCode="0.00">
                  <c:v>2.41</c:v>
                </c:pt>
                <c:pt idx="194" formatCode="0.00">
                  <c:v>2.3585000000000003</c:v>
                </c:pt>
                <c:pt idx="195" formatCode="0.00">
                  <c:v>2.3485000000000005</c:v>
                </c:pt>
                <c:pt idx="196" formatCode="0.00">
                  <c:v>2.4019999999999997</c:v>
                </c:pt>
                <c:pt idx="197" formatCode="0.00">
                  <c:v>2.2312500000000002</c:v>
                </c:pt>
                <c:pt idx="198" formatCode="0.00">
                  <c:v>2.1149999999999998</c:v>
                </c:pt>
                <c:pt idx="199" formatCode="0.00">
                  <c:v>2.0692499999999998</c:v>
                </c:pt>
                <c:pt idx="200" formatCode="0.00">
                  <c:v>1.9075</c:v>
                </c:pt>
                <c:pt idx="201" formatCode="0.00">
                  <c:v>1.8539999999999999</c:v>
                </c:pt>
                <c:pt idx="202" formatCode="0.00">
                  <c:v>1.67475</c:v>
                </c:pt>
                <c:pt idx="203" formatCode="0.00">
                  <c:v>1.391</c:v>
                </c:pt>
                <c:pt idx="204" formatCode="0.00">
                  <c:v>1.3595000000000002</c:v>
                </c:pt>
                <c:pt idx="205" formatCode="0.00">
                  <c:v>1.4994999999999998</c:v>
                </c:pt>
                <c:pt idx="206" formatCode="0.00">
                  <c:v>1.5699999999999998</c:v>
                </c:pt>
                <c:pt idx="207" formatCode="0.00">
                  <c:v>1.5957500000000002</c:v>
                </c:pt>
                <c:pt idx="208" formatCode="0.00">
                  <c:v>1.7122500000000003</c:v>
                </c:pt>
                <c:pt idx="209" formatCode="0.00">
                  <c:v>1.7854999999999996</c:v>
                </c:pt>
                <c:pt idx="210" formatCode="0.00">
                  <c:v>1.7152499999999999</c:v>
                </c:pt>
                <c:pt idx="211" formatCode="0.00">
                  <c:v>1.4677499999999999</c:v>
                </c:pt>
                <c:pt idx="212" formatCode="0.00">
                  <c:v>1.498</c:v>
                </c:pt>
                <c:pt idx="213" formatCode="0.00">
                  <c:v>1.4149999999999998</c:v>
                </c:pt>
                <c:pt idx="214" formatCode="0.00">
                  <c:v>1.597</c:v>
                </c:pt>
                <c:pt idx="215" formatCode="0.00">
                  <c:v>1.4292499999999999</c:v>
                </c:pt>
                <c:pt idx="216" formatCode="0.00">
                  <c:v>1.4569999999999994</c:v>
                </c:pt>
                <c:pt idx="217" formatCode="0.00">
                  <c:v>1.6484999999999996</c:v>
                </c:pt>
                <c:pt idx="218" formatCode="0.00">
                  <c:v>1.5614999999999999</c:v>
                </c:pt>
                <c:pt idx="219" formatCode="0.00">
                  <c:v>1.6264999999999996</c:v>
                </c:pt>
                <c:pt idx="220" formatCode="0.00">
                  <c:v>1.6822499999999998</c:v>
                </c:pt>
                <c:pt idx="221" formatCode="0.00">
                  <c:v>1.7117499999999999</c:v>
                </c:pt>
                <c:pt idx="222" formatCode="0.00">
                  <c:v>1.6977499999999999</c:v>
                </c:pt>
                <c:pt idx="223" formatCode="0.00">
                  <c:v>1.6970000000000003</c:v>
                </c:pt>
                <c:pt idx="224" formatCode="0.00">
                  <c:v>1.4887499999999998</c:v>
                </c:pt>
                <c:pt idx="225" formatCode="0.00">
                  <c:v>1.4742500000000001</c:v>
                </c:pt>
                <c:pt idx="226" formatCode="0.00">
                  <c:v>1.3987499999999997</c:v>
                </c:pt>
                <c:pt idx="227" formatCode="0.00">
                  <c:v>1.46675</c:v>
                </c:pt>
                <c:pt idx="228" formatCode="0.00">
                  <c:v>1.3619999999999999</c:v>
                </c:pt>
                <c:pt idx="229" formatCode="0.00">
                  <c:v>1.5019999999999998</c:v>
                </c:pt>
                <c:pt idx="230" formatCode="0.00">
                  <c:v>1.62575</c:v>
                </c:pt>
                <c:pt idx="231" formatCode="0.00">
                  <c:v>1.5242499999999999</c:v>
                </c:pt>
                <c:pt idx="232" formatCode="0.00">
                  <c:v>1.62625</c:v>
                </c:pt>
                <c:pt idx="233" formatCode="0.00">
                  <c:v>1.5212499999999998</c:v>
                </c:pt>
                <c:pt idx="234" formatCode="0.00">
                  <c:v>1.3987500000000002</c:v>
                </c:pt>
                <c:pt idx="235" formatCode="0.00">
                  <c:v>1.4674999999999998</c:v>
                </c:pt>
                <c:pt idx="236" formatCode="0.00">
                  <c:v>1.6577500000000005</c:v>
                </c:pt>
                <c:pt idx="237" formatCode="0.00">
                  <c:v>1.73875</c:v>
                </c:pt>
                <c:pt idx="238" formatCode="0.00">
                  <c:v>1.843</c:v>
                </c:pt>
                <c:pt idx="239" formatCode="0.00">
                  <c:v>1.8865000000000003</c:v>
                </c:pt>
                <c:pt idx="240" formatCode="0.00">
                  <c:v>1.8110000000000004</c:v>
                </c:pt>
                <c:pt idx="241" formatCode="0.00">
                  <c:v>1.7617499999999999</c:v>
                </c:pt>
                <c:pt idx="242" formatCode="0.00">
                  <c:v>1.7204999999999999</c:v>
                </c:pt>
                <c:pt idx="243" formatCode="0.00">
                  <c:v>1.7765</c:v>
                </c:pt>
                <c:pt idx="244" formatCode="0.00">
                  <c:v>1.764</c:v>
                </c:pt>
                <c:pt idx="245" formatCode="0.00">
                  <c:v>1.8599999999999999</c:v>
                </c:pt>
                <c:pt idx="246" formatCode="0.00">
                  <c:v>1.7777499999999999</c:v>
                </c:pt>
                <c:pt idx="247" formatCode="0.00">
                  <c:v>1.6054999999999999</c:v>
                </c:pt>
                <c:pt idx="248" formatCode="0.00">
                  <c:v>1.548</c:v>
                </c:pt>
                <c:pt idx="249" formatCode="0.00">
                  <c:v>1.6332499999999999</c:v>
                </c:pt>
                <c:pt idx="250" formatCode="0.00">
                  <c:v>1.5947499999999999</c:v>
                </c:pt>
                <c:pt idx="251" formatCode="0.00">
                  <c:v>1.4870000000000001</c:v>
                </c:pt>
                <c:pt idx="252" formatCode="0.00">
                  <c:v>1.39425</c:v>
                </c:pt>
                <c:pt idx="253" formatCode="0.00">
                  <c:v>1.46</c:v>
                </c:pt>
                <c:pt idx="254" formatCode="0.00">
                  <c:v>1.4410000000000003</c:v>
                </c:pt>
                <c:pt idx="255" formatCode="0.00">
                  <c:v>1.4239999999999999</c:v>
                </c:pt>
                <c:pt idx="256" formatCode="0.00">
                  <c:v>1.59975</c:v>
                </c:pt>
                <c:pt idx="257" formatCode="0.00">
                  <c:v>1.6930000000000001</c:v>
                </c:pt>
                <c:pt idx="258" formatCode="0.00">
                  <c:v>1.863</c:v>
                </c:pt>
                <c:pt idx="259" formatCode="0.00">
                  <c:v>2.01125</c:v>
                </c:pt>
                <c:pt idx="260" formatCode="0.00">
                  <c:v>1.8357500000000002</c:v>
                </c:pt>
                <c:pt idx="261" formatCode="0.00">
                  <c:v>1.5905</c:v>
                </c:pt>
                <c:pt idx="262" formatCode="0.00">
                  <c:v>1.6182500000000002</c:v>
                </c:pt>
                <c:pt idx="263" formatCode="0.00">
                  <c:v>1.7239999999999995</c:v>
                </c:pt>
                <c:pt idx="264" formatCode="0.00">
                  <c:v>1.7217500000000001</c:v>
                </c:pt>
                <c:pt idx="265" formatCode="0.00">
                  <c:v>1.861</c:v>
                </c:pt>
                <c:pt idx="266" formatCode="0.00">
                  <c:v>1.9619999999999997</c:v>
                </c:pt>
                <c:pt idx="267" formatCode="0.00">
                  <c:v>1.7195</c:v>
                </c:pt>
                <c:pt idx="268" formatCode="0.00">
                  <c:v>1.55975</c:v>
                </c:pt>
                <c:pt idx="269" formatCode="0.00">
                  <c:v>1.5942499999999999</c:v>
                </c:pt>
                <c:pt idx="270" formatCode="0.00">
                  <c:v>1.5655000000000003</c:v>
                </c:pt>
                <c:pt idx="271" formatCode="0.00">
                  <c:v>1.45</c:v>
                </c:pt>
                <c:pt idx="272" formatCode="0.00">
                  <c:v>1.3260000000000001</c:v>
                </c:pt>
                <c:pt idx="273" formatCode="0.00">
                  <c:v>1.0902499999999997</c:v>
                </c:pt>
                <c:pt idx="274" formatCode="0.00">
                  <c:v>0.91225000000000001</c:v>
                </c:pt>
                <c:pt idx="275" formatCode="0.00">
                  <c:v>0.96500000000000008</c:v>
                </c:pt>
                <c:pt idx="276" formatCode="0.00">
                  <c:v>0.97925000000000006</c:v>
                </c:pt>
                <c:pt idx="277" formatCode="0.00">
                  <c:v>1.131</c:v>
                </c:pt>
                <c:pt idx="278" formatCode="0.00">
                  <c:v>1.2362500000000001</c:v>
                </c:pt>
                <c:pt idx="279" formatCode="0.00">
                  <c:v>1.30375</c:v>
                </c:pt>
                <c:pt idx="280" formatCode="0.00">
                  <c:v>1.3055000000000001</c:v>
                </c:pt>
                <c:pt idx="281" formatCode="0.00">
                  <c:v>1.4602500000000003</c:v>
                </c:pt>
                <c:pt idx="282" formatCode="0.00">
                  <c:v>1.3675000000000002</c:v>
                </c:pt>
                <c:pt idx="283" formatCode="0.00">
                  <c:v>1.1947499999999998</c:v>
                </c:pt>
                <c:pt idx="284" formatCode="0.00">
                  <c:v>1.0262499999999999</c:v>
                </c:pt>
                <c:pt idx="285" formatCode="0.00">
                  <c:v>1.0210000000000001</c:v>
                </c:pt>
                <c:pt idx="286" formatCode="0.00">
                  <c:v>1.0927500000000001</c:v>
                </c:pt>
                <c:pt idx="287" formatCode="0.00">
                  <c:v>1.1535</c:v>
                </c:pt>
                <c:pt idx="288" formatCode="0.00">
                  <c:v>1.1567500000000002</c:v>
                </c:pt>
                <c:pt idx="289" formatCode="0.00">
                  <c:v>1.3465000000000003</c:v>
                </c:pt>
                <c:pt idx="290" formatCode="0.00">
                  <c:v>1.4217500000000001</c:v>
                </c:pt>
                <c:pt idx="291" formatCode="0.00">
                  <c:v>1.2722500000000001</c:v>
                </c:pt>
                <c:pt idx="292" formatCode="0.00">
                  <c:v>1.35175</c:v>
                </c:pt>
                <c:pt idx="293" formatCode="0.00">
                  <c:v>1.4402499999999998</c:v>
                </c:pt>
                <c:pt idx="294" formatCode="0.00">
                  <c:v>1.6130000000000002</c:v>
                </c:pt>
                <c:pt idx="295" formatCode="0.00">
                  <c:v>1.5495000000000001</c:v>
                </c:pt>
                <c:pt idx="296" formatCode="0.00">
                  <c:v>1.6527499999999999</c:v>
                </c:pt>
                <c:pt idx="297" formatCode="0.00">
                  <c:v>1.51475</c:v>
                </c:pt>
                <c:pt idx="298" formatCode="0.00">
                  <c:v>1.4689999999999999</c:v>
                </c:pt>
                <c:pt idx="299" formatCode="0.00">
                  <c:v>1.4317500000000001</c:v>
                </c:pt>
                <c:pt idx="300" formatCode="0.00">
                  <c:v>1.49925</c:v>
                </c:pt>
                <c:pt idx="301" formatCode="0.00">
                  <c:v>1.3494999999999999</c:v>
                </c:pt>
                <c:pt idx="302" formatCode="0.00">
                  <c:v>1.3447499999999999</c:v>
                </c:pt>
                <c:pt idx="303" formatCode="0.00">
                  <c:v>1.2685</c:v>
                </c:pt>
                <c:pt idx="304" formatCode="0.00">
                  <c:v>1.121</c:v>
                </c:pt>
                <c:pt idx="305" formatCode="0.00">
                  <c:v>1.1812499999999999</c:v>
                </c:pt>
                <c:pt idx="306" formatCode="0.00">
                  <c:v>1.2885</c:v>
                </c:pt>
                <c:pt idx="307" formatCode="0.00">
                  <c:v>1.44225</c:v>
                </c:pt>
                <c:pt idx="308" formatCode="0.00">
                  <c:v>1.3210000000000002</c:v>
                </c:pt>
                <c:pt idx="309" formatCode="0.00">
                  <c:v>1.2455000000000001</c:v>
                </c:pt>
                <c:pt idx="310" formatCode="0.00">
                  <c:v>1.16425</c:v>
                </c:pt>
                <c:pt idx="311" formatCode="0.00">
                  <c:v>1.0812499999999998</c:v>
                </c:pt>
                <c:pt idx="312" formatCode="0.00">
                  <c:v>1.1492499999999999</c:v>
                </c:pt>
                <c:pt idx="313" formatCode="0.00">
                  <c:v>1.07975</c:v>
                </c:pt>
                <c:pt idx="314" formatCode="0.00">
                  <c:v>1.1597500000000001</c:v>
                </c:pt>
                <c:pt idx="315" formatCode="0.00">
                  <c:v>1.2284999999999999</c:v>
                </c:pt>
                <c:pt idx="316" formatCode="0.00">
                  <c:v>1.3995</c:v>
                </c:pt>
                <c:pt idx="317" formatCode="0.00">
                  <c:v>1.6580000000000001</c:v>
                </c:pt>
                <c:pt idx="318" formatCode="0.00">
                  <c:v>1.7315000000000005</c:v>
                </c:pt>
                <c:pt idx="319" formatCode="0.00">
                  <c:v>1.613</c:v>
                </c:pt>
                <c:pt idx="320" formatCode="0.00">
                  <c:v>1.3607499999999999</c:v>
                </c:pt>
                <c:pt idx="321" formatCode="0.00">
                  <c:v>1.2685000000000002</c:v>
                </c:pt>
                <c:pt idx="322" formatCode="0.00">
                  <c:v>1.2137499999999997</c:v>
                </c:pt>
                <c:pt idx="323" formatCode="0.00">
                  <c:v>1.22725</c:v>
                </c:pt>
                <c:pt idx="324" formatCode="0.00">
                  <c:v>1.1520000000000001</c:v>
                </c:pt>
                <c:pt idx="325" formatCode="0.00">
                  <c:v>1.4072499999999999</c:v>
                </c:pt>
                <c:pt idx="326" formatCode="0.00">
                  <c:v>1.3454999999999999</c:v>
                </c:pt>
                <c:pt idx="327" formatCode="0.00">
                  <c:v>1.2644999999999997</c:v>
                </c:pt>
                <c:pt idx="328" formatCode="0.00">
                  <c:v>1.2174999999999998</c:v>
                </c:pt>
                <c:pt idx="329" formatCode="0.00">
                  <c:v>1.2157500000000001</c:v>
                </c:pt>
                <c:pt idx="330" formatCode="0.00">
                  <c:v>1.47925</c:v>
                </c:pt>
                <c:pt idx="331" formatCode="0.00">
                  <c:v>1.2580000000000002</c:v>
                </c:pt>
                <c:pt idx="332" formatCode="0.00">
                  <c:v>1.2970000000000002</c:v>
                </c:pt>
                <c:pt idx="333" formatCode="0.00">
                  <c:v>1.32175</c:v>
                </c:pt>
                <c:pt idx="334" formatCode="0.00">
                  <c:v>1.444</c:v>
                </c:pt>
                <c:pt idx="335" formatCode="0.00">
                  <c:v>1.5965000000000003</c:v>
                </c:pt>
                <c:pt idx="336" formatCode="0.00">
                  <c:v>1.4805000000000001</c:v>
                </c:pt>
                <c:pt idx="337" formatCode="0.00">
                  <c:v>1.55725</c:v>
                </c:pt>
                <c:pt idx="338" formatCode="0.00">
                  <c:v>1.4570000000000001</c:v>
                </c:pt>
                <c:pt idx="339" formatCode="0.00">
                  <c:v>1.1327500000000001</c:v>
                </c:pt>
                <c:pt idx="340" formatCode="0.00">
                  <c:v>0.99025000000000019</c:v>
                </c:pt>
                <c:pt idx="341" formatCode="0.00">
                  <c:v>0.86225000000000007</c:v>
                </c:pt>
                <c:pt idx="342" formatCode="0.00">
                  <c:v>0.90299999999999991</c:v>
                </c:pt>
                <c:pt idx="343" formatCode="0.00">
                  <c:v>0.90199999999999991</c:v>
                </c:pt>
                <c:pt idx="344" formatCode="0.00">
                  <c:v>0.9537500000000001</c:v>
                </c:pt>
                <c:pt idx="345" formatCode="0.00">
                  <c:v>0.98025000000000007</c:v>
                </c:pt>
                <c:pt idx="346" formatCode="0.00">
                  <c:v>1.04575</c:v>
                </c:pt>
                <c:pt idx="347" formatCode="0.00">
                  <c:v>1.25325</c:v>
                </c:pt>
                <c:pt idx="348" formatCode="0.00">
                  <c:v>1.2447499999999998</c:v>
                </c:pt>
                <c:pt idx="349" formatCode="0.00">
                  <c:v>1.0827500000000001</c:v>
                </c:pt>
                <c:pt idx="350" formatCode="0.00">
                  <c:v>1.0685</c:v>
                </c:pt>
                <c:pt idx="351" formatCode="0.00">
                  <c:v>1.0297500000000004</c:v>
                </c:pt>
                <c:pt idx="352" formatCode="0.00">
                  <c:v>1.04175</c:v>
                </c:pt>
                <c:pt idx="353" formatCode="0.00">
                  <c:v>1.0482499999999999</c:v>
                </c:pt>
                <c:pt idx="354" formatCode="0.00">
                  <c:v>1.1312499999999999</c:v>
                </c:pt>
                <c:pt idx="355" formatCode="0.00">
                  <c:v>1.1205000000000001</c:v>
                </c:pt>
                <c:pt idx="356" formatCode="0.00">
                  <c:v>0.91349999999999998</c:v>
                </c:pt>
                <c:pt idx="357" formatCode="0.00">
                  <c:v>0.72550000000000003</c:v>
                </c:pt>
                <c:pt idx="358" formatCode="0.00">
                  <c:v>0.9265000000000001</c:v>
                </c:pt>
                <c:pt idx="359" formatCode="0.00">
                  <c:v>0.80299999999999994</c:v>
                </c:pt>
                <c:pt idx="360" formatCode="0.00">
                  <c:v>0.94324999999999992</c:v>
                </c:pt>
                <c:pt idx="361" formatCode="0.00">
                  <c:v>0.99649999999999994</c:v>
                </c:pt>
                <c:pt idx="362" formatCode="0.00">
                  <c:v>0.98950000000000016</c:v>
                </c:pt>
                <c:pt idx="363" formatCode="0.00">
                  <c:v>0.99449999999999983</c:v>
                </c:pt>
                <c:pt idx="364" formatCode="0.00">
                  <c:v>0.92649999999999988</c:v>
                </c:pt>
                <c:pt idx="365" formatCode="0.00">
                  <c:v>0.73750000000000004</c:v>
                </c:pt>
                <c:pt idx="366" formatCode="0.00">
                  <c:v>0.61650000000000005</c:v>
                </c:pt>
                <c:pt idx="367" formatCode="0.00">
                  <c:v>0.48175000000000001</c:v>
                </c:pt>
                <c:pt idx="368" formatCode="0.00">
                  <c:v>0.41649999999999998</c:v>
                </c:pt>
                <c:pt idx="369" formatCode="0.00">
                  <c:v>0.39</c:v>
                </c:pt>
                <c:pt idx="370" formatCode="0.00">
                  <c:v>0.42250000000000004</c:v>
                </c:pt>
                <c:pt idx="371" formatCode="0.00">
                  <c:v>0.62074999999999991</c:v>
                </c:pt>
                <c:pt idx="372" formatCode="0.00">
                  <c:v>0.99625000000000008</c:v>
                </c:pt>
                <c:pt idx="373" formatCode="0.00">
                  <c:v>1.0874999999999999</c:v>
                </c:pt>
                <c:pt idx="374" formatCode="0.00">
                  <c:v>1.3505</c:v>
                </c:pt>
                <c:pt idx="375" formatCode="0.00">
                  <c:v>1.5049999999999999</c:v>
                </c:pt>
                <c:pt idx="376" formatCode="0.00">
                  <c:v>1.3820000000000001</c:v>
                </c:pt>
                <c:pt idx="377" formatCode="0.00">
                  <c:v>1.0727499999999999</c:v>
                </c:pt>
                <c:pt idx="378" formatCode="0.00">
                  <c:v>0.97100000000000009</c:v>
                </c:pt>
                <c:pt idx="379" formatCode="0.00">
                  <c:v>0.94149999999999989</c:v>
                </c:pt>
                <c:pt idx="380" formatCode="0.00">
                  <c:v>1.0162499999999999</c:v>
                </c:pt>
                <c:pt idx="381" formatCode="0.00">
                  <c:v>0.9375</c:v>
                </c:pt>
                <c:pt idx="382" formatCode="0.00">
                  <c:v>0.76724999999999999</c:v>
                </c:pt>
                <c:pt idx="383" formatCode="0.00">
                  <c:v>0.69500000000000006</c:v>
                </c:pt>
                <c:pt idx="384" formatCode="0.00">
                  <c:v>0.68250000000000011</c:v>
                </c:pt>
                <c:pt idx="385" formatCode="0.00">
                  <c:v>0.76775000000000004</c:v>
                </c:pt>
                <c:pt idx="386" formatCode="0.00">
                  <c:v>0.82475000000000009</c:v>
                </c:pt>
                <c:pt idx="387" formatCode="0.00">
                  <c:v>0.87249999999999994</c:v>
                </c:pt>
                <c:pt idx="388" formatCode="0.00">
                  <c:v>0.89350000000000007</c:v>
                </c:pt>
                <c:pt idx="389" formatCode="0.00">
                  <c:v>0.85775000000000023</c:v>
                </c:pt>
                <c:pt idx="390" formatCode="0.00">
                  <c:v>0.75750000000000006</c:v>
                </c:pt>
                <c:pt idx="391" formatCode="0.00">
                  <c:v>0.48324999999999996</c:v>
                </c:pt>
                <c:pt idx="392" formatCode="0.00">
                  <c:v>0.33700000000000008</c:v>
                </c:pt>
                <c:pt idx="393" formatCode="0.00">
                  <c:v>0.22500000000000001</c:v>
                </c:pt>
                <c:pt idx="394" formatCode="0.00">
                  <c:v>0.47624999999999995</c:v>
                </c:pt>
                <c:pt idx="395" formatCode="0.00">
                  <c:v>0.42449999999999993</c:v>
                </c:pt>
                <c:pt idx="396" formatCode="0.00">
                  <c:v>0.48575000000000002</c:v>
                </c:pt>
                <c:pt idx="397" formatCode="0.00">
                  <c:v>0.67249999999999999</c:v>
                </c:pt>
                <c:pt idx="398" formatCode="0.00">
                  <c:v>0.87375000000000003</c:v>
                </c:pt>
                <c:pt idx="399" formatCode="0.00">
                  <c:v>0.86475000000000013</c:v>
                </c:pt>
                <c:pt idx="400" formatCode="0.00">
                  <c:v>0.89924999999999999</c:v>
                </c:pt>
                <c:pt idx="401" formatCode="0.00">
                  <c:v>0.8115</c:v>
                </c:pt>
                <c:pt idx="402" formatCode="0.00">
                  <c:v>0.65374999999999994</c:v>
                </c:pt>
                <c:pt idx="403" formatCode="0.00">
                  <c:v>0.45400000000000007</c:v>
                </c:pt>
                <c:pt idx="404" formatCode="0.00">
                  <c:v>0.36</c:v>
                </c:pt>
                <c:pt idx="405" formatCode="0.00">
                  <c:v>0.47149999999999992</c:v>
                </c:pt>
                <c:pt idx="406" formatCode="0.00">
                  <c:v>0.50350000000000006</c:v>
                </c:pt>
                <c:pt idx="407" formatCode="0.00">
                  <c:v>0.50649999999999984</c:v>
                </c:pt>
                <c:pt idx="408" formatCode="0.00">
                  <c:v>0.58174999999999999</c:v>
                </c:pt>
                <c:pt idx="409" formatCode="0.00">
                  <c:v>0.62674999999999992</c:v>
                </c:pt>
                <c:pt idx="410" formatCode="0.00">
                  <c:v>0.67599999999999993</c:v>
                </c:pt>
                <c:pt idx="411" formatCode="0.00">
                  <c:v>0.80600000000000005</c:v>
                </c:pt>
                <c:pt idx="412" formatCode="0.00">
                  <c:v>0.77750000000000008</c:v>
                </c:pt>
                <c:pt idx="413" formatCode="0.00">
                  <c:v>0.58500000000000008</c:v>
                </c:pt>
                <c:pt idx="414" formatCode="0.00">
                  <c:v>0.58825000000000005</c:v>
                </c:pt>
                <c:pt idx="415" formatCode="0.00">
                  <c:v>0.31200000000000006</c:v>
                </c:pt>
                <c:pt idx="416" formatCode="0.00">
                  <c:v>0.45925000000000005</c:v>
                </c:pt>
                <c:pt idx="417" formatCode="0.00">
                  <c:v>0.40150000000000008</c:v>
                </c:pt>
                <c:pt idx="418" formatCode="0.00">
                  <c:v>0.54275000000000007</c:v>
                </c:pt>
                <c:pt idx="419" formatCode="0.00">
                  <c:v>0.55850000000000011</c:v>
                </c:pt>
                <c:pt idx="420" formatCode="0.00">
                  <c:v>0.74525000000000019</c:v>
                </c:pt>
                <c:pt idx="421" formatCode="0.00">
                  <c:v>0.71875000000000011</c:v>
                </c:pt>
                <c:pt idx="422" formatCode="0.00">
                  <c:v>0.68574999999999997</c:v>
                </c:pt>
                <c:pt idx="423" formatCode="0.00">
                  <c:v>0.78349999999999986</c:v>
                </c:pt>
                <c:pt idx="424" formatCode="0.00">
                  <c:v>0.79549999999999998</c:v>
                </c:pt>
                <c:pt idx="425" formatCode="0.00">
                  <c:v>0.86075000000000002</c:v>
                </c:pt>
                <c:pt idx="426" formatCode="0.00">
                  <c:v>0.70274999999999999</c:v>
                </c:pt>
                <c:pt idx="427" formatCode="0.00">
                  <c:v>0.53350000000000009</c:v>
                </c:pt>
                <c:pt idx="428" formatCode="0.00">
                  <c:v>0.35425000000000001</c:v>
                </c:pt>
                <c:pt idx="429" formatCode="0.00">
                  <c:v>0.34375</c:v>
                </c:pt>
                <c:pt idx="430" formatCode="0.00">
                  <c:v>0.36025000000000001</c:v>
                </c:pt>
                <c:pt idx="431" formatCode="0.00">
                  <c:v>0.59350000000000003</c:v>
                </c:pt>
                <c:pt idx="432" formatCode="0.00">
                  <c:v>0.47624999999999995</c:v>
                </c:pt>
                <c:pt idx="433" formatCode="0.00">
                  <c:v>0.81474999999999986</c:v>
                </c:pt>
                <c:pt idx="434" formatCode="0.00">
                  <c:v>0.73624999999999985</c:v>
                </c:pt>
                <c:pt idx="435" formatCode="0.00">
                  <c:v>0.70399999999999996</c:v>
                </c:pt>
                <c:pt idx="436" formatCode="0.00">
                  <c:v>0.98650000000000004</c:v>
                </c:pt>
                <c:pt idx="437" formatCode="0.00">
                  <c:v>0.57050000000000001</c:v>
                </c:pt>
                <c:pt idx="438" formatCode="0.00">
                  <c:v>0.58850000000000002</c:v>
                </c:pt>
                <c:pt idx="439" formatCode="0.00">
                  <c:v>0.57050000000000001</c:v>
                </c:pt>
                <c:pt idx="440" formatCode="0.00">
                  <c:v>0.46975000000000017</c:v>
                </c:pt>
                <c:pt idx="441" formatCode="0.00">
                  <c:v>0.33199999999999996</c:v>
                </c:pt>
                <c:pt idx="442" formatCode="0.00">
                  <c:v>0.21775000000000003</c:v>
                </c:pt>
                <c:pt idx="443" formatCode="0.00">
                  <c:v>0.20125000000000001</c:v>
                </c:pt>
                <c:pt idx="444" formatCode="0.00">
                  <c:v>0.16349999999999998</c:v>
                </c:pt>
                <c:pt idx="445" formatCode="0.00">
                  <c:v>0.26424999999999998</c:v>
                </c:pt>
                <c:pt idx="446" formatCode="0.00">
                  <c:v>0.44849999999999995</c:v>
                </c:pt>
                <c:pt idx="447" formatCode="0.00">
                  <c:v>0.40449999999999997</c:v>
                </c:pt>
                <c:pt idx="448" formatCode="0.00">
                  <c:v>7.8749999999999959E-2</c:v>
                </c:pt>
                <c:pt idx="449" formatCode="0.00">
                  <c:v>-0.11149999999999997</c:v>
                </c:pt>
                <c:pt idx="450" formatCode="0.00">
                  <c:v>-0.1125</c:v>
                </c:pt>
                <c:pt idx="451" formatCode="0.00">
                  <c:v>-0.24499999999999997</c:v>
                </c:pt>
                <c:pt idx="452" formatCode="0.00">
                  <c:v>-0.12350000000000003</c:v>
                </c:pt>
                <c:pt idx="453" formatCode="0.00">
                  <c:v>-0.28674999999999995</c:v>
                </c:pt>
                <c:pt idx="454" formatCode="0.00">
                  <c:v>3.450000000000001E-2</c:v>
                </c:pt>
                <c:pt idx="455" formatCode="0.00">
                  <c:v>0.31975000000000003</c:v>
                </c:pt>
                <c:pt idx="456" formatCode="0.00">
                  <c:v>0.44175000000000003</c:v>
                </c:pt>
                <c:pt idx="457" formatCode="0.00">
                  <c:v>0.48075000000000001</c:v>
                </c:pt>
                <c:pt idx="458" formatCode="0.00">
                  <c:v>0.47575000000000001</c:v>
                </c:pt>
                <c:pt idx="459" formatCode="0.00">
                  <c:v>0.22200000000000006</c:v>
                </c:pt>
                <c:pt idx="460" formatCode="0.00">
                  <c:v>3.2999999999999988E-2</c:v>
                </c:pt>
                <c:pt idx="461" formatCode="0.00">
                  <c:v>0.20800000000000002</c:v>
                </c:pt>
                <c:pt idx="462" formatCode="0.00">
                  <c:v>0.25549999999999995</c:v>
                </c:pt>
                <c:pt idx="463" formatCode="0.00">
                  <c:v>0.40325</c:v>
                </c:pt>
                <c:pt idx="464" formatCode="0.00">
                  <c:v>0.26350000000000001</c:v>
                </c:pt>
                <c:pt idx="465" formatCode="0.00">
                  <c:v>0.32700000000000007</c:v>
                </c:pt>
                <c:pt idx="466" formatCode="0.00">
                  <c:v>0.13549999999999998</c:v>
                </c:pt>
                <c:pt idx="467" formatCode="0.00">
                  <c:v>4.9999999999999989E-2</c:v>
                </c:pt>
                <c:pt idx="468" formatCode="0.00">
                  <c:v>-0.32074999999999998</c:v>
                </c:pt>
                <c:pt idx="469" formatCode="0.00">
                  <c:v>-0.40874999999999995</c:v>
                </c:pt>
                <c:pt idx="470" formatCode="0.00">
                  <c:v>-0.44950000000000001</c:v>
                </c:pt>
                <c:pt idx="471" formatCode="0.00">
                  <c:v>-0.52524999999999999</c:v>
                </c:pt>
                <c:pt idx="472" formatCode="0.00">
                  <c:v>-0.47300000000000003</c:v>
                </c:pt>
                <c:pt idx="473" formatCode="0.00">
                  <c:v>-0.48324999999999996</c:v>
                </c:pt>
                <c:pt idx="474" formatCode="0.00">
                  <c:v>-0.40749999999999992</c:v>
                </c:pt>
                <c:pt idx="475" formatCode="0.00">
                  <c:v>-0.33100000000000007</c:v>
                </c:pt>
                <c:pt idx="476" formatCode="0.00">
                  <c:v>-5.2500000000000005E-2</c:v>
                </c:pt>
                <c:pt idx="477" formatCode="0.00">
                  <c:v>6.2500000000000014E-2</c:v>
                </c:pt>
                <c:pt idx="478" formatCode="0.00">
                  <c:v>1.3000000000000012E-2</c:v>
                </c:pt>
                <c:pt idx="479" formatCode="0.00">
                  <c:v>0.14774999999999999</c:v>
                </c:pt>
                <c:pt idx="480" formatCode="0.00">
                  <c:v>0.29425000000000001</c:v>
                </c:pt>
                <c:pt idx="481" formatCode="0.00">
                  <c:v>0.29949999999999999</c:v>
                </c:pt>
                <c:pt idx="482" formatCode="0.00">
                  <c:v>0.35524999999999995</c:v>
                </c:pt>
                <c:pt idx="483" formatCode="0.00">
                  <c:v>0.49999999999999989</c:v>
                </c:pt>
                <c:pt idx="484" formatCode="0.00">
                  <c:v>8.6250000000000007E-2</c:v>
                </c:pt>
                <c:pt idx="485" formatCode="0.00">
                  <c:v>-0.21800000000000003</c:v>
                </c:pt>
                <c:pt idx="486" formatCode="0.00">
                  <c:v>-0.45650000000000013</c:v>
                </c:pt>
                <c:pt idx="487" formatCode="0.00">
                  <c:v>-0.38774999999999998</c:v>
                </c:pt>
                <c:pt idx="488" formatCode="0.00">
                  <c:v>-0.25850000000000001</c:v>
                </c:pt>
                <c:pt idx="489" formatCode="0.00">
                  <c:v>-0.20024999999999998</c:v>
                </c:pt>
                <c:pt idx="490" formatCode="0.00">
                  <c:v>-0.11600000000000003</c:v>
                </c:pt>
                <c:pt idx="491" formatCode="0.00">
                  <c:v>-6.2500000000000056E-3</c:v>
                </c:pt>
                <c:pt idx="492" formatCode="0.00">
                  <c:v>-6.4250000000000002E-2</c:v>
                </c:pt>
                <c:pt idx="493" formatCode="0.00">
                  <c:v>-7.325000000000001E-2</c:v>
                </c:pt>
                <c:pt idx="494" formatCode="0.00">
                  <c:v>-0.13575000000000004</c:v>
                </c:pt>
                <c:pt idx="495" formatCode="0.00">
                  <c:v>-0.17975000000000002</c:v>
                </c:pt>
                <c:pt idx="496" formatCode="0.00">
                  <c:v>-0.121</c:v>
                </c:pt>
                <c:pt idx="497" formatCode="0.00">
                  <c:v>-6.275E-2</c:v>
                </c:pt>
                <c:pt idx="498" formatCode="0.00">
                  <c:v>1.1000000000000006E-2</c:v>
                </c:pt>
                <c:pt idx="499" formatCode="0.00">
                  <c:v>-2.8749999999999977E-2</c:v>
                </c:pt>
                <c:pt idx="500" formatCode="0.00">
                  <c:v>0.17774999999999999</c:v>
                </c:pt>
                <c:pt idx="501" formatCode="0.00">
                  <c:v>0.16699999999999998</c:v>
                </c:pt>
                <c:pt idx="502" formatCode="0.00">
                  <c:v>0.22175000000000003</c:v>
                </c:pt>
                <c:pt idx="503" formatCode="0.00">
                  <c:v>0.26250000000000001</c:v>
                </c:pt>
                <c:pt idx="504" formatCode="0.00">
                  <c:v>0.35025000000000006</c:v>
                </c:pt>
                <c:pt idx="505" formatCode="0.00">
                  <c:v>0.46250000000000002</c:v>
                </c:pt>
                <c:pt idx="506" formatCode="0.00">
                  <c:v>0.30674999999999997</c:v>
                </c:pt>
                <c:pt idx="507" formatCode="0.00">
                  <c:v>7.2749999999999967E-2</c:v>
                </c:pt>
                <c:pt idx="508" formatCode="0.00">
                  <c:v>-0.21274999999999999</c:v>
                </c:pt>
                <c:pt idx="509" formatCode="0.00">
                  <c:v>-0.14874999999999999</c:v>
                </c:pt>
                <c:pt idx="510" formatCode="0.00">
                  <c:v>-0.26500000000000001</c:v>
                </c:pt>
                <c:pt idx="511" formatCode="0.00">
                  <c:v>-0.27224999999999999</c:v>
                </c:pt>
                <c:pt idx="512" formatCode="0.00">
                  <c:v>-0.32700000000000001</c:v>
                </c:pt>
                <c:pt idx="513" formatCode="0.00">
                  <c:v>-0.42449999999999993</c:v>
                </c:pt>
                <c:pt idx="514" formatCode="0.00">
                  <c:v>-0.40250000000000002</c:v>
                </c:pt>
                <c:pt idx="515" formatCode="0.00">
                  <c:v>-0.44325000000000003</c:v>
                </c:pt>
                <c:pt idx="516" formatCode="0.00">
                  <c:v>-0.4772499999999999</c:v>
                </c:pt>
                <c:pt idx="517" formatCode="0.00">
                  <c:v>-0.34150000000000003</c:v>
                </c:pt>
                <c:pt idx="518" formatCode="0.00">
                  <c:v>-0.15225</c:v>
                </c:pt>
                <c:pt idx="519" formatCode="0.00">
                  <c:v>-0.11774999999999999</c:v>
                </c:pt>
                <c:pt idx="520" formatCode="0.00">
                  <c:v>-0.17275000000000001</c:v>
                </c:pt>
                <c:pt idx="521" formatCode="0.00">
                  <c:v>-0.20200000000000004</c:v>
                </c:pt>
                <c:pt idx="522" formatCode="0.00">
                  <c:v>-2.2499999999999838E-3</c:v>
                </c:pt>
                <c:pt idx="523" formatCode="0.00">
                  <c:v>-0.27549999999999997</c:v>
                </c:pt>
                <c:pt idx="524" formatCode="0.00">
                  <c:v>-0.27649999999999997</c:v>
                </c:pt>
                <c:pt idx="525" formatCode="0.00">
                  <c:v>-6.6500000000000017E-2</c:v>
                </c:pt>
                <c:pt idx="526" formatCode="0.00">
                  <c:v>-5.1500000000000011E-2</c:v>
                </c:pt>
                <c:pt idx="527" formatCode="0.00">
                  <c:v>0.17625000000000005</c:v>
                </c:pt>
                <c:pt idx="528" formatCode="0.00">
                  <c:v>0.22100000000000003</c:v>
                </c:pt>
                <c:pt idx="529" formatCode="0.00">
                  <c:v>6.1000000000000013E-2</c:v>
                </c:pt>
                <c:pt idx="530" formatCode="0.00">
                  <c:v>-0.11850000000000002</c:v>
                </c:pt>
                <c:pt idx="531" formatCode="0.00">
                  <c:v>1.125000000000001E-2</c:v>
                </c:pt>
                <c:pt idx="532" formatCode="0.00">
                  <c:v>-7.4999999999999997E-2</c:v>
                </c:pt>
                <c:pt idx="533" formatCode="0.00">
                  <c:v>-6.2249999999999986E-2</c:v>
                </c:pt>
                <c:pt idx="534" formatCode="0.00">
                  <c:v>-0.26374999999999998</c:v>
                </c:pt>
                <c:pt idx="535" formatCode="0.00">
                  <c:v>-0.50475000000000003</c:v>
                </c:pt>
                <c:pt idx="536" formatCode="0.00">
                  <c:v>-0.50974999999999993</c:v>
                </c:pt>
                <c:pt idx="537" formatCode="0.00">
                  <c:v>-0.68025000000000002</c:v>
                </c:pt>
                <c:pt idx="538" formatCode="0.00">
                  <c:v>-0.79850000000000021</c:v>
                </c:pt>
                <c:pt idx="539" formatCode="0.00">
                  <c:v>-0.78149999999999997</c:v>
                </c:pt>
                <c:pt idx="540" formatCode="0.00">
                  <c:v>-0.72275</c:v>
                </c:pt>
                <c:pt idx="541" formatCode="0.00">
                  <c:v>-0.33700000000000002</c:v>
                </c:pt>
                <c:pt idx="542" formatCode="0.00">
                  <c:v>-0.33150000000000002</c:v>
                </c:pt>
                <c:pt idx="543" formatCode="0.00">
                  <c:v>-0.32650000000000001</c:v>
                </c:pt>
                <c:pt idx="544" formatCode="0.00">
                  <c:v>-0.38124999999999998</c:v>
                </c:pt>
                <c:pt idx="545" formatCode="0.00">
                  <c:v>-0.36475000000000002</c:v>
                </c:pt>
                <c:pt idx="546" formatCode="0.00">
                  <c:v>-0.55100000000000005</c:v>
                </c:pt>
                <c:pt idx="547" formatCode="0.00">
                  <c:v>-0.7975000000000001</c:v>
                </c:pt>
                <c:pt idx="548" formatCode="0.00">
                  <c:v>-0.82699999999999996</c:v>
                </c:pt>
                <c:pt idx="549" formatCode="0.00">
                  <c:v>-0.78025</c:v>
                </c:pt>
                <c:pt idx="550" formatCode="0.00">
                  <c:v>-0.56674999999999998</c:v>
                </c:pt>
                <c:pt idx="551" formatCode="0.00">
                  <c:v>-0.64175000000000004</c:v>
                </c:pt>
                <c:pt idx="552" formatCode="0.00">
                  <c:v>-0.73874999999999991</c:v>
                </c:pt>
                <c:pt idx="553" formatCode="0.00">
                  <c:v>-0.61024999999999996</c:v>
                </c:pt>
                <c:pt idx="554" formatCode="0.00">
                  <c:v>-0.38200000000000001</c:v>
                </c:pt>
                <c:pt idx="555" formatCode="0.00">
                  <c:v>-0.35925000000000001</c:v>
                </c:pt>
                <c:pt idx="556" formatCode="0.00">
                  <c:v>-0.49249999999999988</c:v>
                </c:pt>
                <c:pt idx="557" formatCode="0.00">
                  <c:v>-0.34775</c:v>
                </c:pt>
                <c:pt idx="558" formatCode="0.00">
                  <c:v>-0.64050000000000007</c:v>
                </c:pt>
                <c:pt idx="559" formatCode="0.00">
                  <c:v>-0.77849999999999997</c:v>
                </c:pt>
                <c:pt idx="560" formatCode="0.00">
                  <c:v>-1.0167499999999998</c:v>
                </c:pt>
                <c:pt idx="561" formatCode="0.00">
                  <c:v>-0.82650000000000001</c:v>
                </c:pt>
                <c:pt idx="562" formatCode="0.00">
                  <c:v>-0.82650000000000001</c:v>
                </c:pt>
                <c:pt idx="563" formatCode="0.00">
                  <c:v>-0.98599999999999999</c:v>
                </c:pt>
                <c:pt idx="564" formatCode="0.00">
                  <c:v>-0.82324999999999982</c:v>
                </c:pt>
                <c:pt idx="565" formatCode="0.00">
                  <c:v>-0.94675000000000009</c:v>
                </c:pt>
                <c:pt idx="566" formatCode="0.00">
                  <c:v>-0.93624999999999992</c:v>
                </c:pt>
                <c:pt idx="567" formatCode="0.00">
                  <c:v>-1.0459999999999998</c:v>
                </c:pt>
                <c:pt idx="568" formatCode="0.00">
                  <c:v>-1.0370000000000001</c:v>
                </c:pt>
                <c:pt idx="569" formatCode="0.00">
                  <c:v>-1.1945000000000001</c:v>
                </c:pt>
                <c:pt idx="570" formatCode="0.00">
                  <c:v>-1.4235</c:v>
                </c:pt>
                <c:pt idx="571" formatCode="0.00">
                  <c:v>-1.3307499999999999</c:v>
                </c:pt>
                <c:pt idx="572" formatCode="0.00">
                  <c:v>-1.2052499999999999</c:v>
                </c:pt>
                <c:pt idx="573" formatCode="0.00">
                  <c:v>-0.89224999999999999</c:v>
                </c:pt>
                <c:pt idx="574" formatCode="0.00">
                  <c:v>-0.78649999999999998</c:v>
                </c:pt>
                <c:pt idx="575" formatCode="0.00">
                  <c:v>-0.81450000000000011</c:v>
                </c:pt>
                <c:pt idx="576" formatCode="0.00">
                  <c:v>-0.89600000000000013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78-4E7C-BF48-4FB4F49DF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38984"/>
        <c:axId val="57374782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Feuil1!$B$1:$B$2</c15:sqref>
                        </c15:formulaRef>
                      </c:ext>
                    </c:extLst>
                    <c:strCache>
                      <c:ptCount val="2"/>
                      <c:pt idx="1">
                        <c:v>Raw data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1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Feuil1!$B$4:$B$589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 formatCode="0.00">
                        <c:v>-9.09</c:v>
                      </c:pt>
                      <c:pt idx="1">
                        <c:v>-5.52</c:v>
                      </c:pt>
                      <c:pt idx="2">
                        <c:v>-4.2</c:v>
                      </c:pt>
                      <c:pt idx="3">
                        <c:v>-3.98</c:v>
                      </c:pt>
                      <c:pt idx="4">
                        <c:v>-4.25</c:v>
                      </c:pt>
                      <c:pt idx="5">
                        <c:v>-3.91</c:v>
                      </c:pt>
                      <c:pt idx="6">
                        <c:v>-3.91</c:v>
                      </c:pt>
                      <c:pt idx="7">
                        <c:v>-3.93</c:v>
                      </c:pt>
                      <c:pt idx="8">
                        <c:v>-3.92</c:v>
                      </c:pt>
                      <c:pt idx="9">
                        <c:v>-3.97</c:v>
                      </c:pt>
                      <c:pt idx="10">
                        <c:v>-4.3899999999999997</c:v>
                      </c:pt>
                      <c:pt idx="11">
                        <c:v>-4.76</c:v>
                      </c:pt>
                      <c:pt idx="12">
                        <c:v>-4.83</c:v>
                      </c:pt>
                      <c:pt idx="13">
                        <c:v>-5.17</c:v>
                      </c:pt>
                      <c:pt idx="14">
                        <c:v>-5.16</c:v>
                      </c:pt>
                      <c:pt idx="15">
                        <c:v>-4.93</c:v>
                      </c:pt>
                      <c:pt idx="16">
                        <c:v>-4.03</c:v>
                      </c:pt>
                      <c:pt idx="17">
                        <c:v>-2.69</c:v>
                      </c:pt>
                      <c:pt idx="18">
                        <c:v>-2.4300000000000002</c:v>
                      </c:pt>
                      <c:pt idx="19">
                        <c:v>-3.11</c:v>
                      </c:pt>
                      <c:pt idx="20">
                        <c:v>-3.11</c:v>
                      </c:pt>
                      <c:pt idx="21">
                        <c:v>-2.76</c:v>
                      </c:pt>
                      <c:pt idx="22">
                        <c:v>-2.4700000000000002</c:v>
                      </c:pt>
                      <c:pt idx="23">
                        <c:v>-2.59</c:v>
                      </c:pt>
                      <c:pt idx="24">
                        <c:v>-2.78</c:v>
                      </c:pt>
                      <c:pt idx="25">
                        <c:v>-2.5</c:v>
                      </c:pt>
                      <c:pt idx="26">
                        <c:v>-2.7</c:v>
                      </c:pt>
                      <c:pt idx="27">
                        <c:v>-2.8</c:v>
                      </c:pt>
                      <c:pt idx="28">
                        <c:v>-2.27</c:v>
                      </c:pt>
                      <c:pt idx="29">
                        <c:v>-2.21</c:v>
                      </c:pt>
                      <c:pt idx="30">
                        <c:v>-2.13</c:v>
                      </c:pt>
                      <c:pt idx="31">
                        <c:v>-2.0499999999999998</c:v>
                      </c:pt>
                      <c:pt idx="32">
                        <c:v>-2.3199999999999998</c:v>
                      </c:pt>
                      <c:pt idx="33">
                        <c:v>-2.41</c:v>
                      </c:pt>
                      <c:pt idx="34">
                        <c:v>-1.94</c:v>
                      </c:pt>
                      <c:pt idx="35">
                        <c:v>-2.11</c:v>
                      </c:pt>
                      <c:pt idx="36">
                        <c:v>-1.7</c:v>
                      </c:pt>
                      <c:pt idx="37">
                        <c:v>-2.0499999999999998</c:v>
                      </c:pt>
                      <c:pt idx="38">
                        <c:v>-2.2000000000000002</c:v>
                      </c:pt>
                      <c:pt idx="39">
                        <c:v>-2.5499999999999998</c:v>
                      </c:pt>
                      <c:pt idx="40">
                        <c:v>-2.46</c:v>
                      </c:pt>
                      <c:pt idx="41">
                        <c:v>-1.68</c:v>
                      </c:pt>
                      <c:pt idx="42">
                        <c:v>-1.24</c:v>
                      </c:pt>
                      <c:pt idx="43">
                        <c:v>-1.34</c:v>
                      </c:pt>
                      <c:pt idx="44">
                        <c:v>-1</c:v>
                      </c:pt>
                      <c:pt idx="45">
                        <c:v>-0.57999999999999996</c:v>
                      </c:pt>
                      <c:pt idx="46">
                        <c:v>-0.95</c:v>
                      </c:pt>
                      <c:pt idx="47">
                        <c:v>-0.93</c:v>
                      </c:pt>
                      <c:pt idx="48">
                        <c:v>-0.65</c:v>
                      </c:pt>
                      <c:pt idx="49">
                        <c:v>-0.26</c:v>
                      </c:pt>
                      <c:pt idx="50">
                        <c:v>-0.37</c:v>
                      </c:pt>
                      <c:pt idx="51">
                        <c:v>-0.12</c:v>
                      </c:pt>
                      <c:pt idx="52">
                        <c:v>-0.61</c:v>
                      </c:pt>
                      <c:pt idx="53">
                        <c:v>-0.32</c:v>
                      </c:pt>
                      <c:pt idx="54">
                        <c:v>-0.32</c:v>
                      </c:pt>
                      <c:pt idx="55">
                        <c:v>-0.55000000000000004</c:v>
                      </c:pt>
                      <c:pt idx="56">
                        <c:v>-1.06</c:v>
                      </c:pt>
                      <c:pt idx="57">
                        <c:v>-0.53</c:v>
                      </c:pt>
                      <c:pt idx="58">
                        <c:v>-0.04</c:v>
                      </c:pt>
                      <c:pt idx="59">
                        <c:v>0.64</c:v>
                      </c:pt>
                      <c:pt idx="60">
                        <c:v>1</c:v>
                      </c:pt>
                      <c:pt idx="61">
                        <c:v>0.2</c:v>
                      </c:pt>
                      <c:pt idx="62">
                        <c:v>-0.08</c:v>
                      </c:pt>
                      <c:pt idx="63">
                        <c:v>0.66</c:v>
                      </c:pt>
                      <c:pt idx="64">
                        <c:v>-0.17</c:v>
                      </c:pt>
                      <c:pt idx="65">
                        <c:v>0.39</c:v>
                      </c:pt>
                      <c:pt idx="66">
                        <c:v>0.19</c:v>
                      </c:pt>
                      <c:pt idx="67">
                        <c:v>-0.23</c:v>
                      </c:pt>
                      <c:pt idx="68">
                        <c:v>0.69</c:v>
                      </c:pt>
                      <c:pt idx="69">
                        <c:v>0.19</c:v>
                      </c:pt>
                      <c:pt idx="70">
                        <c:v>-0.83</c:v>
                      </c:pt>
                      <c:pt idx="71">
                        <c:v>-0.23</c:v>
                      </c:pt>
                      <c:pt idx="72">
                        <c:v>0.69</c:v>
                      </c:pt>
                      <c:pt idx="73">
                        <c:v>1.24</c:v>
                      </c:pt>
                      <c:pt idx="74">
                        <c:v>0.26</c:v>
                      </c:pt>
                      <c:pt idx="75">
                        <c:v>0.39</c:v>
                      </c:pt>
                      <c:pt idx="76">
                        <c:v>0.42</c:v>
                      </c:pt>
                      <c:pt idx="77">
                        <c:v>0.45</c:v>
                      </c:pt>
                      <c:pt idx="78">
                        <c:v>0.89</c:v>
                      </c:pt>
                      <c:pt idx="79">
                        <c:v>1.08</c:v>
                      </c:pt>
                      <c:pt idx="80">
                        <c:v>0.76</c:v>
                      </c:pt>
                      <c:pt idx="81">
                        <c:v>1.21</c:v>
                      </c:pt>
                      <c:pt idx="82">
                        <c:v>1.29</c:v>
                      </c:pt>
                      <c:pt idx="83">
                        <c:v>1.54</c:v>
                      </c:pt>
                      <c:pt idx="84">
                        <c:v>1.88</c:v>
                      </c:pt>
                      <c:pt idx="85">
                        <c:v>1.57</c:v>
                      </c:pt>
                      <c:pt idx="86">
                        <c:v>2.74</c:v>
                      </c:pt>
                      <c:pt idx="87">
                        <c:v>1.68</c:v>
                      </c:pt>
                      <c:pt idx="88">
                        <c:v>1.61</c:v>
                      </c:pt>
                      <c:pt idx="89">
                        <c:v>1</c:v>
                      </c:pt>
                      <c:pt idx="90">
                        <c:v>0.86</c:v>
                      </c:pt>
                      <c:pt idx="91">
                        <c:v>0.68</c:v>
                      </c:pt>
                      <c:pt idx="92">
                        <c:v>1.31</c:v>
                      </c:pt>
                      <c:pt idx="93">
                        <c:v>-0.09</c:v>
                      </c:pt>
                      <c:pt idx="94">
                        <c:v>1.1599999999999999</c:v>
                      </c:pt>
                      <c:pt idx="95">
                        <c:v>1.8</c:v>
                      </c:pt>
                      <c:pt idx="96">
                        <c:v>1.45</c:v>
                      </c:pt>
                      <c:pt idx="97">
                        <c:v>1.59</c:v>
                      </c:pt>
                      <c:pt idx="98">
                        <c:v>1.9</c:v>
                      </c:pt>
                      <c:pt idx="99">
                        <c:v>2.12</c:v>
                      </c:pt>
                      <c:pt idx="100">
                        <c:v>1.87</c:v>
                      </c:pt>
                      <c:pt idx="101">
                        <c:v>2.2000000000000002</c:v>
                      </c:pt>
                      <c:pt idx="102">
                        <c:v>1.63</c:v>
                      </c:pt>
                      <c:pt idx="103">
                        <c:v>1.38</c:v>
                      </c:pt>
                      <c:pt idx="104">
                        <c:v>1.32</c:v>
                      </c:pt>
                      <c:pt idx="105">
                        <c:v>1.48</c:v>
                      </c:pt>
                      <c:pt idx="106">
                        <c:v>2.09</c:v>
                      </c:pt>
                      <c:pt idx="107">
                        <c:v>2</c:v>
                      </c:pt>
                      <c:pt idx="108">
                        <c:v>1.59</c:v>
                      </c:pt>
                      <c:pt idx="109">
                        <c:v>2.17</c:v>
                      </c:pt>
                      <c:pt idx="110">
                        <c:v>1.74</c:v>
                      </c:pt>
                      <c:pt idx="111">
                        <c:v>1.78</c:v>
                      </c:pt>
                      <c:pt idx="112">
                        <c:v>1.31</c:v>
                      </c:pt>
                      <c:pt idx="113">
                        <c:v>1.75</c:v>
                      </c:pt>
                      <c:pt idx="114">
                        <c:v>1.5</c:v>
                      </c:pt>
                      <c:pt idx="115">
                        <c:v>1.1200000000000001</c:v>
                      </c:pt>
                      <c:pt idx="116">
                        <c:v>1.49</c:v>
                      </c:pt>
                      <c:pt idx="117">
                        <c:v>1.45</c:v>
                      </c:pt>
                      <c:pt idx="118">
                        <c:v>1.91</c:v>
                      </c:pt>
                      <c:pt idx="119">
                        <c:v>1.26</c:v>
                      </c:pt>
                      <c:pt idx="120">
                        <c:v>0.43</c:v>
                      </c:pt>
                      <c:pt idx="121">
                        <c:v>1.24</c:v>
                      </c:pt>
                      <c:pt idx="122">
                        <c:v>2.2999999999999998</c:v>
                      </c:pt>
                      <c:pt idx="123">
                        <c:v>2.14</c:v>
                      </c:pt>
                      <c:pt idx="124">
                        <c:v>2.35</c:v>
                      </c:pt>
                      <c:pt idx="125">
                        <c:v>1.6</c:v>
                      </c:pt>
                      <c:pt idx="126">
                        <c:v>1.82</c:v>
                      </c:pt>
                      <c:pt idx="127">
                        <c:v>2.2200000000000002</c:v>
                      </c:pt>
                      <c:pt idx="128">
                        <c:v>2.0499999999999998</c:v>
                      </c:pt>
                      <c:pt idx="129">
                        <c:v>1.73</c:v>
                      </c:pt>
                      <c:pt idx="130">
                        <c:v>2.19</c:v>
                      </c:pt>
                      <c:pt idx="131">
                        <c:v>0.84</c:v>
                      </c:pt>
                      <c:pt idx="132">
                        <c:v>1.1100000000000001</c:v>
                      </c:pt>
                      <c:pt idx="133">
                        <c:v>0.7</c:v>
                      </c:pt>
                      <c:pt idx="134">
                        <c:v>1.07</c:v>
                      </c:pt>
                      <c:pt idx="135">
                        <c:v>1.44</c:v>
                      </c:pt>
                      <c:pt idx="136">
                        <c:v>1.47</c:v>
                      </c:pt>
                      <c:pt idx="137">
                        <c:v>2.08</c:v>
                      </c:pt>
                      <c:pt idx="138">
                        <c:v>1.72</c:v>
                      </c:pt>
                      <c:pt idx="139">
                        <c:v>2.4500000000000002</c:v>
                      </c:pt>
                      <c:pt idx="140">
                        <c:v>1.29</c:v>
                      </c:pt>
                      <c:pt idx="141">
                        <c:v>2.14</c:v>
                      </c:pt>
                      <c:pt idx="142">
                        <c:v>1.33</c:v>
                      </c:pt>
                      <c:pt idx="143">
                        <c:v>2.2000000000000002</c:v>
                      </c:pt>
                      <c:pt idx="144">
                        <c:v>2.5099999999999998</c:v>
                      </c:pt>
                      <c:pt idx="145">
                        <c:v>2.61</c:v>
                      </c:pt>
                      <c:pt idx="146">
                        <c:v>2.27</c:v>
                      </c:pt>
                      <c:pt idx="147">
                        <c:v>1.72</c:v>
                      </c:pt>
                      <c:pt idx="148">
                        <c:v>1.7</c:v>
                      </c:pt>
                      <c:pt idx="149">
                        <c:v>1.52</c:v>
                      </c:pt>
                      <c:pt idx="150">
                        <c:v>1.72</c:v>
                      </c:pt>
                      <c:pt idx="151">
                        <c:v>1.45</c:v>
                      </c:pt>
                      <c:pt idx="152">
                        <c:v>1.87</c:v>
                      </c:pt>
                      <c:pt idx="153">
                        <c:v>1.29</c:v>
                      </c:pt>
                      <c:pt idx="154">
                        <c:v>1.42</c:v>
                      </c:pt>
                      <c:pt idx="155">
                        <c:v>1.79</c:v>
                      </c:pt>
                      <c:pt idx="156">
                        <c:v>1.25</c:v>
                      </c:pt>
                      <c:pt idx="157">
                        <c:v>1.83</c:v>
                      </c:pt>
                      <c:pt idx="158">
                        <c:v>1.58</c:v>
                      </c:pt>
                      <c:pt idx="159">
                        <c:v>1.35</c:v>
                      </c:pt>
                      <c:pt idx="160">
                        <c:v>1.64</c:v>
                      </c:pt>
                      <c:pt idx="161">
                        <c:v>1.28</c:v>
                      </c:pt>
                      <c:pt idx="162">
                        <c:v>2.0299999999999998</c:v>
                      </c:pt>
                      <c:pt idx="163">
                        <c:v>2.85</c:v>
                      </c:pt>
                      <c:pt idx="164">
                        <c:v>2.54</c:v>
                      </c:pt>
                      <c:pt idx="165">
                        <c:v>2.31</c:v>
                      </c:pt>
                      <c:pt idx="166">
                        <c:v>2.1800000000000002</c:v>
                      </c:pt>
                      <c:pt idx="167">
                        <c:v>2.0099999999999998</c:v>
                      </c:pt>
                      <c:pt idx="168">
                        <c:v>2.14</c:v>
                      </c:pt>
                      <c:pt idx="169">
                        <c:v>1.64</c:v>
                      </c:pt>
                      <c:pt idx="170">
                        <c:v>1.61</c:v>
                      </c:pt>
                      <c:pt idx="171">
                        <c:v>1.73</c:v>
                      </c:pt>
                      <c:pt idx="172">
                        <c:v>1.22</c:v>
                      </c:pt>
                      <c:pt idx="173">
                        <c:v>-0.3</c:v>
                      </c:pt>
                      <c:pt idx="174">
                        <c:v>-0.5</c:v>
                      </c:pt>
                      <c:pt idx="175">
                        <c:v>0.17</c:v>
                      </c:pt>
                      <c:pt idx="176">
                        <c:v>-0.03</c:v>
                      </c:pt>
                      <c:pt idx="177">
                        <c:v>0.14000000000000001</c:v>
                      </c:pt>
                      <c:pt idx="178">
                        <c:v>1.1399999999999999</c:v>
                      </c:pt>
                      <c:pt idx="179">
                        <c:v>1.62</c:v>
                      </c:pt>
                      <c:pt idx="180">
                        <c:v>1.78</c:v>
                      </c:pt>
                      <c:pt idx="181">
                        <c:v>2.27</c:v>
                      </c:pt>
                      <c:pt idx="182">
                        <c:v>2.08</c:v>
                      </c:pt>
                      <c:pt idx="183">
                        <c:v>2.37</c:v>
                      </c:pt>
                      <c:pt idx="184">
                        <c:v>2.21</c:v>
                      </c:pt>
                      <c:pt idx="185">
                        <c:v>2.2200000000000002</c:v>
                      </c:pt>
                      <c:pt idx="186">
                        <c:v>2.86</c:v>
                      </c:pt>
                      <c:pt idx="187">
                        <c:v>2.85</c:v>
                      </c:pt>
                      <c:pt idx="188">
                        <c:v>2.35</c:v>
                      </c:pt>
                      <c:pt idx="189">
                        <c:v>2.54</c:v>
                      </c:pt>
                      <c:pt idx="190">
                        <c:v>1.65</c:v>
                      </c:pt>
                      <c:pt idx="191">
                        <c:v>2.19</c:v>
                      </c:pt>
                      <c:pt idx="192">
                        <c:v>2.41</c:v>
                      </c:pt>
                      <c:pt idx="193">
                        <c:v>2.64</c:v>
                      </c:pt>
                      <c:pt idx="194">
                        <c:v>2.29</c:v>
                      </c:pt>
                      <c:pt idx="195">
                        <c:v>2.23</c:v>
                      </c:pt>
                      <c:pt idx="196">
                        <c:v>2.78</c:v>
                      </c:pt>
                      <c:pt idx="197">
                        <c:v>2.16</c:v>
                      </c:pt>
                      <c:pt idx="198">
                        <c:v>1.95</c:v>
                      </c:pt>
                      <c:pt idx="199">
                        <c:v>2.19</c:v>
                      </c:pt>
                      <c:pt idx="200">
                        <c:v>1.79</c:v>
                      </c:pt>
                      <c:pt idx="201">
                        <c:v>2.15</c:v>
                      </c:pt>
                      <c:pt idx="202">
                        <c:v>1.87</c:v>
                      </c:pt>
                      <c:pt idx="203">
                        <c:v>0.9</c:v>
                      </c:pt>
                      <c:pt idx="204">
                        <c:v>1.02</c:v>
                      </c:pt>
                      <c:pt idx="205">
                        <c:v>1.64</c:v>
                      </c:pt>
                      <c:pt idx="206">
                        <c:v>1.66</c:v>
                      </c:pt>
                      <c:pt idx="207">
                        <c:v>1.45</c:v>
                      </c:pt>
                      <c:pt idx="208">
                        <c:v>1.75</c:v>
                      </c:pt>
                      <c:pt idx="209">
                        <c:v>2.15</c:v>
                      </c:pt>
                      <c:pt idx="210">
                        <c:v>1.97</c:v>
                      </c:pt>
                      <c:pt idx="211">
                        <c:v>1.03</c:v>
                      </c:pt>
                      <c:pt idx="212">
                        <c:v>1.51</c:v>
                      </c:pt>
                      <c:pt idx="213">
                        <c:v>1.1000000000000001</c:v>
                      </c:pt>
                      <c:pt idx="214">
                        <c:v>2.15</c:v>
                      </c:pt>
                      <c:pt idx="215">
                        <c:v>1.1599999999999999</c:v>
                      </c:pt>
                      <c:pt idx="216">
                        <c:v>1.1499999999999999</c:v>
                      </c:pt>
                      <c:pt idx="217">
                        <c:v>2.09</c:v>
                      </c:pt>
                      <c:pt idx="218">
                        <c:v>1.37</c:v>
                      </c:pt>
                      <c:pt idx="219">
                        <c:v>1.58</c:v>
                      </c:pt>
                      <c:pt idx="220">
                        <c:v>1.73</c:v>
                      </c:pt>
                      <c:pt idx="221">
                        <c:v>1.74</c:v>
                      </c:pt>
                      <c:pt idx="222">
                        <c:v>1.79</c:v>
                      </c:pt>
                      <c:pt idx="223">
                        <c:v>1.98</c:v>
                      </c:pt>
                      <c:pt idx="224">
                        <c:v>1.22</c:v>
                      </c:pt>
                      <c:pt idx="225">
                        <c:v>1.48</c:v>
                      </c:pt>
                      <c:pt idx="226">
                        <c:v>1.24</c:v>
                      </c:pt>
                      <c:pt idx="227">
                        <c:v>1.7</c:v>
                      </c:pt>
                      <c:pt idx="228">
                        <c:v>0.98</c:v>
                      </c:pt>
                      <c:pt idx="229">
                        <c:v>1.49</c:v>
                      </c:pt>
                      <c:pt idx="230">
                        <c:v>1.98</c:v>
                      </c:pt>
                      <c:pt idx="231">
                        <c:v>1.29</c:v>
                      </c:pt>
                      <c:pt idx="232">
                        <c:v>1.98</c:v>
                      </c:pt>
                      <c:pt idx="233">
                        <c:v>1.58</c:v>
                      </c:pt>
                      <c:pt idx="234">
                        <c:v>0.99</c:v>
                      </c:pt>
                      <c:pt idx="235">
                        <c:v>1.23</c:v>
                      </c:pt>
                      <c:pt idx="236">
                        <c:v>1.81</c:v>
                      </c:pt>
                      <c:pt idx="237">
                        <c:v>1.76</c:v>
                      </c:pt>
                      <c:pt idx="238">
                        <c:v>1.99</c:v>
                      </c:pt>
                      <c:pt idx="239">
                        <c:v>2.09</c:v>
                      </c:pt>
                      <c:pt idx="240">
                        <c:v>1.79</c:v>
                      </c:pt>
                      <c:pt idx="241">
                        <c:v>1.69</c:v>
                      </c:pt>
                      <c:pt idx="242">
                        <c:v>1.53</c:v>
                      </c:pt>
                      <c:pt idx="243">
                        <c:v>1.81</c:v>
                      </c:pt>
                      <c:pt idx="244">
                        <c:v>1.67</c:v>
                      </c:pt>
                      <c:pt idx="245">
                        <c:v>2.21</c:v>
                      </c:pt>
                      <c:pt idx="246">
                        <c:v>1.97</c:v>
                      </c:pt>
                      <c:pt idx="247">
                        <c:v>1.31</c:v>
                      </c:pt>
                      <c:pt idx="248">
                        <c:v>1.27</c:v>
                      </c:pt>
                      <c:pt idx="249">
                        <c:v>1.85</c:v>
                      </c:pt>
                      <c:pt idx="250">
                        <c:v>1.8</c:v>
                      </c:pt>
                      <c:pt idx="251">
                        <c:v>1.45</c:v>
                      </c:pt>
                      <c:pt idx="252">
                        <c:v>1.1100000000000001</c:v>
                      </c:pt>
                      <c:pt idx="253">
                        <c:v>1.6</c:v>
                      </c:pt>
                      <c:pt idx="254">
                        <c:v>1.48</c:v>
                      </c:pt>
                      <c:pt idx="255">
                        <c:v>1.1100000000000001</c:v>
                      </c:pt>
                      <c:pt idx="256">
                        <c:v>1.62</c:v>
                      </c:pt>
                      <c:pt idx="257">
                        <c:v>1.53</c:v>
                      </c:pt>
                      <c:pt idx="258">
                        <c:v>1.98</c:v>
                      </c:pt>
                      <c:pt idx="259">
                        <c:v>2.67</c:v>
                      </c:pt>
                      <c:pt idx="260">
                        <c:v>1.98</c:v>
                      </c:pt>
                      <c:pt idx="261">
                        <c:v>1.06</c:v>
                      </c:pt>
                      <c:pt idx="262">
                        <c:v>1.38</c:v>
                      </c:pt>
                      <c:pt idx="263">
                        <c:v>1.84</c:v>
                      </c:pt>
                      <c:pt idx="264">
                        <c:v>1.53</c:v>
                      </c:pt>
                      <c:pt idx="265">
                        <c:v>2.0299999999999998</c:v>
                      </c:pt>
                      <c:pt idx="266">
                        <c:v>2.59</c:v>
                      </c:pt>
                      <c:pt idx="267">
                        <c:v>1.57</c:v>
                      </c:pt>
                      <c:pt idx="268">
                        <c:v>1.1100000000000001</c:v>
                      </c:pt>
                      <c:pt idx="269">
                        <c:v>1.62</c:v>
                      </c:pt>
                      <c:pt idx="270">
                        <c:v>1.76</c:v>
                      </c:pt>
                      <c:pt idx="271">
                        <c:v>1.58</c:v>
                      </c:pt>
                      <c:pt idx="272">
                        <c:v>1.56</c:v>
                      </c:pt>
                      <c:pt idx="273">
                        <c:v>0.94</c:v>
                      </c:pt>
                      <c:pt idx="274">
                        <c:v>0.49</c:v>
                      </c:pt>
                      <c:pt idx="275">
                        <c:v>0.95</c:v>
                      </c:pt>
                      <c:pt idx="276">
                        <c:v>0.83</c:v>
                      </c:pt>
                      <c:pt idx="277">
                        <c:v>1.23</c:v>
                      </c:pt>
                      <c:pt idx="278">
                        <c:v>1.35</c:v>
                      </c:pt>
                      <c:pt idx="279">
                        <c:v>1.3</c:v>
                      </c:pt>
                      <c:pt idx="280">
                        <c:v>1.07</c:v>
                      </c:pt>
                      <c:pt idx="281">
                        <c:v>1.88</c:v>
                      </c:pt>
                      <c:pt idx="282">
                        <c:v>1.62</c:v>
                      </c:pt>
                      <c:pt idx="283">
                        <c:v>1.1399999999999999</c:v>
                      </c:pt>
                      <c:pt idx="284">
                        <c:v>0.71</c:v>
                      </c:pt>
                      <c:pt idx="285">
                        <c:v>0.84</c:v>
                      </c:pt>
                      <c:pt idx="286">
                        <c:v>1.1499999999999999</c:v>
                      </c:pt>
                      <c:pt idx="287">
                        <c:v>1.23</c:v>
                      </c:pt>
                      <c:pt idx="288">
                        <c:v>0.86</c:v>
                      </c:pt>
                      <c:pt idx="289">
                        <c:v>1.6</c:v>
                      </c:pt>
                      <c:pt idx="290">
                        <c:v>1.81</c:v>
                      </c:pt>
                      <c:pt idx="291">
                        <c:v>0.92</c:v>
                      </c:pt>
                      <c:pt idx="292">
                        <c:v>1.18</c:v>
                      </c:pt>
                      <c:pt idx="293">
                        <c:v>1.34</c:v>
                      </c:pt>
                      <c:pt idx="294">
                        <c:v>1.96</c:v>
                      </c:pt>
                      <c:pt idx="295">
                        <c:v>1.44</c:v>
                      </c:pt>
                      <c:pt idx="296">
                        <c:v>1.97</c:v>
                      </c:pt>
                      <c:pt idx="297">
                        <c:v>1.41</c:v>
                      </c:pt>
                      <c:pt idx="298">
                        <c:v>1.33</c:v>
                      </c:pt>
                      <c:pt idx="299">
                        <c:v>1.3</c:v>
                      </c:pt>
                      <c:pt idx="300">
                        <c:v>1.81</c:v>
                      </c:pt>
                      <c:pt idx="301">
                        <c:v>1.21</c:v>
                      </c:pt>
                      <c:pt idx="302">
                        <c:v>1.5</c:v>
                      </c:pt>
                      <c:pt idx="303">
                        <c:v>1.37</c:v>
                      </c:pt>
                      <c:pt idx="304">
                        <c:v>0.72</c:v>
                      </c:pt>
                      <c:pt idx="305">
                        <c:v>0.99</c:v>
                      </c:pt>
                      <c:pt idx="306">
                        <c:v>1.28</c:v>
                      </c:pt>
                      <c:pt idx="307">
                        <c:v>1.96</c:v>
                      </c:pt>
                      <c:pt idx="308">
                        <c:v>1.33</c:v>
                      </c:pt>
                      <c:pt idx="309">
                        <c:v>1.2</c:v>
                      </c:pt>
                      <c:pt idx="310">
                        <c:v>1.08</c:v>
                      </c:pt>
                      <c:pt idx="311">
                        <c:v>0.86</c:v>
                      </c:pt>
                      <c:pt idx="312">
                        <c:v>1.4</c:v>
                      </c:pt>
                      <c:pt idx="313">
                        <c:v>0.93</c:v>
                      </c:pt>
                      <c:pt idx="314">
                        <c:v>1.1100000000000001</c:v>
                      </c:pt>
                      <c:pt idx="315">
                        <c:v>0.97</c:v>
                      </c:pt>
                      <c:pt idx="316">
                        <c:v>1.2</c:v>
                      </c:pt>
                      <c:pt idx="317">
                        <c:v>2.0299999999999998</c:v>
                      </c:pt>
                      <c:pt idx="318">
                        <c:v>2.19</c:v>
                      </c:pt>
                      <c:pt idx="319">
                        <c:v>1.82</c:v>
                      </c:pt>
                      <c:pt idx="320">
                        <c:v>1.08</c:v>
                      </c:pt>
                      <c:pt idx="321">
                        <c:v>1.0900000000000001</c:v>
                      </c:pt>
                      <c:pt idx="322">
                        <c:v>1.1499999999999999</c:v>
                      </c:pt>
                      <c:pt idx="323">
                        <c:v>1.27</c:v>
                      </c:pt>
                      <c:pt idx="324">
                        <c:v>0.69</c:v>
                      </c:pt>
                      <c:pt idx="325">
                        <c:v>1.95</c:v>
                      </c:pt>
                      <c:pt idx="326">
                        <c:v>1.48</c:v>
                      </c:pt>
                      <c:pt idx="327">
                        <c:v>1.17</c:v>
                      </c:pt>
                      <c:pt idx="328">
                        <c:v>0.98</c:v>
                      </c:pt>
                      <c:pt idx="329">
                        <c:v>0.86</c:v>
                      </c:pt>
                      <c:pt idx="330">
                        <c:v>2.29</c:v>
                      </c:pt>
                      <c:pt idx="331">
                        <c:v>0.97</c:v>
                      </c:pt>
                      <c:pt idx="332">
                        <c:v>1.19</c:v>
                      </c:pt>
                      <c:pt idx="333">
                        <c:v>1.1200000000000001</c:v>
                      </c:pt>
                      <c:pt idx="334">
                        <c:v>1.39</c:v>
                      </c:pt>
                      <c:pt idx="335">
                        <c:v>2.0299999999999998</c:v>
                      </c:pt>
                      <c:pt idx="336">
                        <c:v>1.2</c:v>
                      </c:pt>
                      <c:pt idx="337">
                        <c:v>1.87</c:v>
                      </c:pt>
                      <c:pt idx="338">
                        <c:v>1.87</c:v>
                      </c:pt>
                      <c:pt idx="339">
                        <c:v>0.85</c:v>
                      </c:pt>
                      <c:pt idx="340">
                        <c:v>0.85</c:v>
                      </c:pt>
                      <c:pt idx="341">
                        <c:v>0.56999999999999995</c:v>
                      </c:pt>
                      <c:pt idx="342">
                        <c:v>0.99</c:v>
                      </c:pt>
                      <c:pt idx="343">
                        <c:v>0.92</c:v>
                      </c:pt>
                      <c:pt idx="344">
                        <c:v>0.97</c:v>
                      </c:pt>
                      <c:pt idx="345">
                        <c:v>0.84</c:v>
                      </c:pt>
                      <c:pt idx="346">
                        <c:v>0.79</c:v>
                      </c:pt>
                      <c:pt idx="347">
                        <c:v>1.67</c:v>
                      </c:pt>
                      <c:pt idx="348">
                        <c:v>1.56</c:v>
                      </c:pt>
                      <c:pt idx="349">
                        <c:v>0.86</c:v>
                      </c:pt>
                      <c:pt idx="350">
                        <c:v>1.04</c:v>
                      </c:pt>
                      <c:pt idx="351">
                        <c:v>0.91</c:v>
                      </c:pt>
                      <c:pt idx="352">
                        <c:v>0.98</c:v>
                      </c:pt>
                      <c:pt idx="353">
                        <c:v>0.97</c:v>
                      </c:pt>
                      <c:pt idx="354">
                        <c:v>1.33</c:v>
                      </c:pt>
                      <c:pt idx="355">
                        <c:v>1.56</c:v>
                      </c:pt>
                      <c:pt idx="356">
                        <c:v>0.79</c:v>
                      </c:pt>
                      <c:pt idx="357">
                        <c:v>0.09</c:v>
                      </c:pt>
                      <c:pt idx="358">
                        <c:v>1.33</c:v>
                      </c:pt>
                      <c:pt idx="359">
                        <c:v>0.49</c:v>
                      </c:pt>
                      <c:pt idx="360">
                        <c:v>1.04</c:v>
                      </c:pt>
                      <c:pt idx="361">
                        <c:v>1.1299999999999999</c:v>
                      </c:pt>
                      <c:pt idx="362">
                        <c:v>0.93</c:v>
                      </c:pt>
                      <c:pt idx="363">
                        <c:v>1.1599999999999999</c:v>
                      </c:pt>
                      <c:pt idx="364">
                        <c:v>1.1200000000000001</c:v>
                      </c:pt>
                      <c:pt idx="365">
                        <c:v>0.63</c:v>
                      </c:pt>
                      <c:pt idx="366">
                        <c:v>0.61</c:v>
                      </c:pt>
                      <c:pt idx="367">
                        <c:v>0.41</c:v>
                      </c:pt>
                      <c:pt idx="368">
                        <c:v>0.36</c:v>
                      </c:pt>
                      <c:pt idx="369">
                        <c:v>0.31</c:v>
                      </c:pt>
                      <c:pt idx="370">
                        <c:v>0.09</c:v>
                      </c:pt>
                      <c:pt idx="371">
                        <c:v>0.37</c:v>
                      </c:pt>
                      <c:pt idx="372">
                        <c:v>1.38</c:v>
                      </c:pt>
                      <c:pt idx="373">
                        <c:v>0.83</c:v>
                      </c:pt>
                      <c:pt idx="374">
                        <c:v>1.51</c:v>
                      </c:pt>
                      <c:pt idx="375">
                        <c:v>2.12</c:v>
                      </c:pt>
                      <c:pt idx="376">
                        <c:v>1.71</c:v>
                      </c:pt>
                      <c:pt idx="377">
                        <c:v>0.67</c:v>
                      </c:pt>
                      <c:pt idx="378">
                        <c:v>0.65</c:v>
                      </c:pt>
                      <c:pt idx="379">
                        <c:v>0.77</c:v>
                      </c:pt>
                      <c:pt idx="380">
                        <c:v>1.38</c:v>
                      </c:pt>
                      <c:pt idx="381">
                        <c:v>1.2</c:v>
                      </c:pt>
                      <c:pt idx="382">
                        <c:v>0.59</c:v>
                      </c:pt>
                      <c:pt idx="383">
                        <c:v>0.5</c:v>
                      </c:pt>
                      <c:pt idx="384">
                        <c:v>0.5</c:v>
                      </c:pt>
                      <c:pt idx="385">
                        <c:v>0.83</c:v>
                      </c:pt>
                      <c:pt idx="386">
                        <c:v>0.86</c:v>
                      </c:pt>
                      <c:pt idx="387">
                        <c:v>0.89</c:v>
                      </c:pt>
                      <c:pt idx="388">
                        <c:v>0.96</c:v>
                      </c:pt>
                      <c:pt idx="389">
                        <c:v>1.07</c:v>
                      </c:pt>
                      <c:pt idx="390">
                        <c:v>1.06</c:v>
                      </c:pt>
                      <c:pt idx="391">
                        <c:v>0.3</c:v>
                      </c:pt>
                      <c:pt idx="392">
                        <c:v>0.1</c:v>
                      </c:pt>
                      <c:pt idx="393">
                        <c:v>-0.3</c:v>
                      </c:pt>
                      <c:pt idx="394">
                        <c:v>0.96</c:v>
                      </c:pt>
                      <c:pt idx="395">
                        <c:v>0.36</c:v>
                      </c:pt>
                      <c:pt idx="396">
                        <c:v>0.18</c:v>
                      </c:pt>
                      <c:pt idx="397">
                        <c:v>0.65</c:v>
                      </c:pt>
                      <c:pt idx="398">
                        <c:v>1.17</c:v>
                      </c:pt>
                      <c:pt idx="399">
                        <c:v>0.86</c:v>
                      </c:pt>
                      <c:pt idx="400">
                        <c:v>1.1100000000000001</c:v>
                      </c:pt>
                      <c:pt idx="401">
                        <c:v>0.98</c:v>
                      </c:pt>
                      <c:pt idx="402">
                        <c:v>0.71</c:v>
                      </c:pt>
                      <c:pt idx="403">
                        <c:v>0.21</c:v>
                      </c:pt>
                      <c:pt idx="404">
                        <c:v>-0.03</c:v>
                      </c:pt>
                      <c:pt idx="405">
                        <c:v>0.61</c:v>
                      </c:pt>
                      <c:pt idx="406">
                        <c:v>0.64</c:v>
                      </c:pt>
                      <c:pt idx="407">
                        <c:v>0.42</c:v>
                      </c:pt>
                      <c:pt idx="408">
                        <c:v>0.59</c:v>
                      </c:pt>
                      <c:pt idx="409">
                        <c:v>0.56000000000000005</c:v>
                      </c:pt>
                      <c:pt idx="410">
                        <c:v>0.51</c:v>
                      </c:pt>
                      <c:pt idx="411">
                        <c:v>1.1499999999999999</c:v>
                      </c:pt>
                      <c:pt idx="412">
                        <c:v>1.04</c:v>
                      </c:pt>
                      <c:pt idx="413">
                        <c:v>0.38</c:v>
                      </c:pt>
                      <c:pt idx="414">
                        <c:v>0.88</c:v>
                      </c:pt>
                      <c:pt idx="415">
                        <c:v>-0.28000000000000003</c:v>
                      </c:pt>
                      <c:pt idx="416">
                        <c:v>0.65</c:v>
                      </c:pt>
                      <c:pt idx="417">
                        <c:v>0.2</c:v>
                      </c:pt>
                      <c:pt idx="418">
                        <c:v>0.64</c:v>
                      </c:pt>
                      <c:pt idx="419">
                        <c:v>0.39</c:v>
                      </c:pt>
                      <c:pt idx="420">
                        <c:v>1.0900000000000001</c:v>
                      </c:pt>
                      <c:pt idx="421">
                        <c:v>0.76</c:v>
                      </c:pt>
                      <c:pt idx="422">
                        <c:v>0.41</c:v>
                      </c:pt>
                      <c:pt idx="423">
                        <c:v>0.82</c:v>
                      </c:pt>
                      <c:pt idx="424">
                        <c:v>0.76</c:v>
                      </c:pt>
                      <c:pt idx="425">
                        <c:v>1.27</c:v>
                      </c:pt>
                      <c:pt idx="426">
                        <c:v>0.85</c:v>
                      </c:pt>
                      <c:pt idx="427">
                        <c:v>0.45</c:v>
                      </c:pt>
                      <c:pt idx="428">
                        <c:v>0.09</c:v>
                      </c:pt>
                      <c:pt idx="429">
                        <c:v>0.15</c:v>
                      </c:pt>
                      <c:pt idx="430">
                        <c:v>0.14000000000000001</c:v>
                      </c:pt>
                      <c:pt idx="431">
                        <c:v>1.1000000000000001</c:v>
                      </c:pt>
                      <c:pt idx="432">
                        <c:v>-0.15</c:v>
                      </c:pt>
                      <c:pt idx="433">
                        <c:v>1.4</c:v>
                      </c:pt>
                      <c:pt idx="434">
                        <c:v>0.64</c:v>
                      </c:pt>
                      <c:pt idx="435">
                        <c:v>0.28999999999999998</c:v>
                      </c:pt>
                      <c:pt idx="436">
                        <c:v>2.06</c:v>
                      </c:pt>
                      <c:pt idx="437">
                        <c:v>-0.06</c:v>
                      </c:pt>
                      <c:pt idx="438">
                        <c:v>0.49</c:v>
                      </c:pt>
                      <c:pt idx="439">
                        <c:v>0.76</c:v>
                      </c:pt>
                      <c:pt idx="440">
                        <c:v>0.55000000000000004</c:v>
                      </c:pt>
                      <c:pt idx="441">
                        <c:v>0.38</c:v>
                      </c:pt>
                      <c:pt idx="442">
                        <c:v>0.06</c:v>
                      </c:pt>
                      <c:pt idx="443">
                        <c:v>0.13</c:v>
                      </c:pt>
                      <c:pt idx="444">
                        <c:v>-0.15</c:v>
                      </c:pt>
                      <c:pt idx="445">
                        <c:v>0.12</c:v>
                      </c:pt>
                      <c:pt idx="446">
                        <c:v>0.96</c:v>
                      </c:pt>
                      <c:pt idx="447">
                        <c:v>0.99</c:v>
                      </c:pt>
                      <c:pt idx="448">
                        <c:v>-0.23</c:v>
                      </c:pt>
                      <c:pt idx="449">
                        <c:v>-0.49</c:v>
                      </c:pt>
                      <c:pt idx="450">
                        <c:v>0.02</c:v>
                      </c:pt>
                      <c:pt idx="451">
                        <c:v>-0.45</c:v>
                      </c:pt>
                      <c:pt idx="452">
                        <c:v>0.26</c:v>
                      </c:pt>
                      <c:pt idx="453">
                        <c:v>-1.06</c:v>
                      </c:pt>
                      <c:pt idx="454">
                        <c:v>-0.08</c:v>
                      </c:pt>
                      <c:pt idx="455">
                        <c:v>0.65</c:v>
                      </c:pt>
                      <c:pt idx="456">
                        <c:v>0.63</c:v>
                      </c:pt>
                      <c:pt idx="457">
                        <c:v>0.68</c:v>
                      </c:pt>
                      <c:pt idx="458">
                        <c:v>0.92</c:v>
                      </c:pt>
                      <c:pt idx="459">
                        <c:v>0</c:v>
                      </c:pt>
                      <c:pt idx="460">
                        <c:v>-0.63</c:v>
                      </c:pt>
                      <c:pt idx="461">
                        <c:v>0.28999999999999998</c:v>
                      </c:pt>
                      <c:pt idx="462">
                        <c:v>0.27</c:v>
                      </c:pt>
                      <c:pt idx="463">
                        <c:v>0.81</c:v>
                      </c:pt>
                      <c:pt idx="464">
                        <c:v>0.03</c:v>
                      </c:pt>
                      <c:pt idx="465">
                        <c:v>0.6</c:v>
                      </c:pt>
                      <c:pt idx="466">
                        <c:v>0.12</c:v>
                      </c:pt>
                      <c:pt idx="467">
                        <c:v>0.45</c:v>
                      </c:pt>
                      <c:pt idx="468">
                        <c:v>-0.75</c:v>
                      </c:pt>
                      <c:pt idx="469">
                        <c:v>-0.59</c:v>
                      </c:pt>
                      <c:pt idx="470">
                        <c:v>-0.39</c:v>
                      </c:pt>
                      <c:pt idx="471">
                        <c:v>-0.65</c:v>
                      </c:pt>
                      <c:pt idx="472">
                        <c:v>-0.34</c:v>
                      </c:pt>
                      <c:pt idx="473">
                        <c:v>-0.61</c:v>
                      </c:pt>
                      <c:pt idx="474">
                        <c:v>-0.52</c:v>
                      </c:pt>
                      <c:pt idx="475">
                        <c:v>-0.64</c:v>
                      </c:pt>
                      <c:pt idx="476">
                        <c:v>0.25</c:v>
                      </c:pt>
                      <c:pt idx="477">
                        <c:v>0.4</c:v>
                      </c:pt>
                      <c:pt idx="478">
                        <c:v>-0.27</c:v>
                      </c:pt>
                      <c:pt idx="479">
                        <c:v>0.05</c:v>
                      </c:pt>
                      <c:pt idx="480">
                        <c:v>0.46</c:v>
                      </c:pt>
                      <c:pt idx="481">
                        <c:v>0.11</c:v>
                      </c:pt>
                      <c:pt idx="482">
                        <c:v>0.34</c:v>
                      </c:pt>
                      <c:pt idx="483">
                        <c:v>1.49</c:v>
                      </c:pt>
                      <c:pt idx="484">
                        <c:v>0.06</c:v>
                      </c:pt>
                      <c:pt idx="485">
                        <c:v>-0.5</c:v>
                      </c:pt>
                      <c:pt idx="486">
                        <c:v>-1.06</c:v>
                      </c:pt>
                      <c:pt idx="487">
                        <c:v>-0.55000000000000004</c:v>
                      </c:pt>
                      <c:pt idx="488">
                        <c:v>-0.03</c:v>
                      </c:pt>
                      <c:pt idx="489">
                        <c:v>-0.21</c:v>
                      </c:pt>
                      <c:pt idx="490">
                        <c:v>-0.14000000000000001</c:v>
                      </c:pt>
                      <c:pt idx="491">
                        <c:v>0.24</c:v>
                      </c:pt>
                      <c:pt idx="492">
                        <c:v>-0.1</c:v>
                      </c:pt>
                      <c:pt idx="493">
                        <c:v>0.01</c:v>
                      </c:pt>
                      <c:pt idx="494">
                        <c:v>-0.2</c:v>
                      </c:pt>
                      <c:pt idx="495">
                        <c:v>-0.36</c:v>
                      </c:pt>
                      <c:pt idx="496">
                        <c:v>-0.14000000000000001</c:v>
                      </c:pt>
                      <c:pt idx="497">
                        <c:v>-0.02</c:v>
                      </c:pt>
                      <c:pt idx="498">
                        <c:v>0.13</c:v>
                      </c:pt>
                      <c:pt idx="499">
                        <c:v>-0.37</c:v>
                      </c:pt>
                      <c:pt idx="500">
                        <c:v>0.5</c:v>
                      </c:pt>
                      <c:pt idx="501">
                        <c:v>0.14000000000000001</c:v>
                      </c:pt>
                      <c:pt idx="502">
                        <c:v>0.16</c:v>
                      </c:pt>
                      <c:pt idx="503">
                        <c:v>0.09</c:v>
                      </c:pt>
                      <c:pt idx="504">
                        <c:v>0.33</c:v>
                      </c:pt>
                      <c:pt idx="505">
                        <c:v>0.98</c:v>
                      </c:pt>
                      <c:pt idx="506">
                        <c:v>0.57999999999999996</c:v>
                      </c:pt>
                      <c:pt idx="507">
                        <c:v>0.03</c:v>
                      </c:pt>
                      <c:pt idx="508">
                        <c:v>-0.83</c:v>
                      </c:pt>
                      <c:pt idx="509">
                        <c:v>0.04</c:v>
                      </c:pt>
                      <c:pt idx="510">
                        <c:v>-0.33</c:v>
                      </c:pt>
                      <c:pt idx="511">
                        <c:v>-0.18</c:v>
                      </c:pt>
                      <c:pt idx="512">
                        <c:v>-0.24</c:v>
                      </c:pt>
                      <c:pt idx="513">
                        <c:v>-0.61</c:v>
                      </c:pt>
                      <c:pt idx="514">
                        <c:v>-0.28000000000000003</c:v>
                      </c:pt>
                      <c:pt idx="515">
                        <c:v>-0.48</c:v>
                      </c:pt>
                      <c:pt idx="516">
                        <c:v>-0.83</c:v>
                      </c:pt>
                      <c:pt idx="517">
                        <c:v>-0.4</c:v>
                      </c:pt>
                      <c:pt idx="518">
                        <c:v>0.13</c:v>
                      </c:pt>
                      <c:pt idx="519">
                        <c:v>0.09</c:v>
                      </c:pt>
                      <c:pt idx="520">
                        <c:v>-0.31</c:v>
                      </c:pt>
                      <c:pt idx="521">
                        <c:v>-0.51</c:v>
                      </c:pt>
                      <c:pt idx="522">
                        <c:v>0.77</c:v>
                      </c:pt>
                      <c:pt idx="523">
                        <c:v>-0.65</c:v>
                      </c:pt>
                      <c:pt idx="524">
                        <c:v>-0.72</c:v>
                      </c:pt>
                      <c:pt idx="525">
                        <c:v>0.12</c:v>
                      </c:pt>
                      <c:pt idx="526">
                        <c:v>-0.34</c:v>
                      </c:pt>
                      <c:pt idx="527">
                        <c:v>0.55000000000000004</c:v>
                      </c:pt>
                      <c:pt idx="528">
                        <c:v>0.71</c:v>
                      </c:pt>
                      <c:pt idx="529">
                        <c:v>-0.03</c:v>
                      </c:pt>
                      <c:pt idx="530">
                        <c:v>-0.69</c:v>
                      </c:pt>
                      <c:pt idx="531">
                        <c:v>0.24</c:v>
                      </c:pt>
                      <c:pt idx="532">
                        <c:v>-0.1</c:v>
                      </c:pt>
                      <c:pt idx="533">
                        <c:v>0.34</c:v>
                      </c:pt>
                      <c:pt idx="534">
                        <c:v>-0.22</c:v>
                      </c:pt>
                      <c:pt idx="535">
                        <c:v>-0.94</c:v>
                      </c:pt>
                      <c:pt idx="536">
                        <c:v>-0.21</c:v>
                      </c:pt>
                      <c:pt idx="537">
                        <c:v>-0.7</c:v>
                      </c:pt>
                      <c:pt idx="538">
                        <c:v>-1.02</c:v>
                      </c:pt>
                      <c:pt idx="539">
                        <c:v>-1.01</c:v>
                      </c:pt>
                      <c:pt idx="540">
                        <c:v>-1.21</c:v>
                      </c:pt>
                      <c:pt idx="541">
                        <c:v>0.28999999999999998</c:v>
                      </c:pt>
                      <c:pt idx="542">
                        <c:v>-0.2</c:v>
                      </c:pt>
                      <c:pt idx="543">
                        <c:v>-0.34</c:v>
                      </c:pt>
                      <c:pt idx="544">
                        <c:v>-0.48</c:v>
                      </c:pt>
                      <c:pt idx="545">
                        <c:v>0.02</c:v>
                      </c:pt>
                      <c:pt idx="546">
                        <c:v>-0.4</c:v>
                      </c:pt>
                      <c:pt idx="547">
                        <c:v>-1.23</c:v>
                      </c:pt>
                      <c:pt idx="548">
                        <c:v>-1.1200000000000001</c:v>
                      </c:pt>
                      <c:pt idx="549">
                        <c:v>-0.96</c:v>
                      </c:pt>
                      <c:pt idx="550">
                        <c:v>0.02</c:v>
                      </c:pt>
                      <c:pt idx="551">
                        <c:v>-0.54</c:v>
                      </c:pt>
                      <c:pt idx="552">
                        <c:v>-1.22</c:v>
                      </c:pt>
                      <c:pt idx="553">
                        <c:v>-0.87</c:v>
                      </c:pt>
                      <c:pt idx="554">
                        <c:v>0.01</c:v>
                      </c:pt>
                      <c:pt idx="555">
                        <c:v>-0.14000000000000001</c:v>
                      </c:pt>
                      <c:pt idx="556">
                        <c:v>-0.81</c:v>
                      </c:pt>
                      <c:pt idx="557">
                        <c:v>0.28999999999999998</c:v>
                      </c:pt>
                      <c:pt idx="558">
                        <c:v>-0.76</c:v>
                      </c:pt>
                      <c:pt idx="559">
                        <c:v>-0.79</c:v>
                      </c:pt>
                      <c:pt idx="560">
                        <c:v>-1.72</c:v>
                      </c:pt>
                      <c:pt idx="561">
                        <c:v>-0.54</c:v>
                      </c:pt>
                      <c:pt idx="562">
                        <c:v>-0.51</c:v>
                      </c:pt>
                      <c:pt idx="563">
                        <c:v>-1.42</c:v>
                      </c:pt>
                      <c:pt idx="564">
                        <c:v>-0.46</c:v>
                      </c:pt>
                      <c:pt idx="565">
                        <c:v>-1.1299999999999999</c:v>
                      </c:pt>
                      <c:pt idx="566">
                        <c:v>-0.84</c:v>
                      </c:pt>
                      <c:pt idx="567">
                        <c:v>-1.1499999999999999</c:v>
                      </c:pt>
                      <c:pt idx="568">
                        <c:v>-0.69</c:v>
                      </c:pt>
                      <c:pt idx="569">
                        <c:v>-1.03</c:v>
                      </c:pt>
                      <c:pt idx="570">
                        <c:v>-2</c:v>
                      </c:pt>
                      <c:pt idx="571">
                        <c:v>-1.58</c:v>
                      </c:pt>
                      <c:pt idx="572">
                        <c:v>-1.5</c:v>
                      </c:pt>
                      <c:pt idx="573">
                        <c:v>-0.49</c:v>
                      </c:pt>
                      <c:pt idx="574">
                        <c:v>-0.4</c:v>
                      </c:pt>
                      <c:pt idx="575">
                        <c:v>-0.7</c:v>
                      </c:pt>
                      <c:pt idx="576">
                        <c:v>-1.04</c:v>
                      </c:pt>
                      <c:pt idx="577">
                        <c:v>-1.2</c:v>
                      </c:pt>
                      <c:pt idx="578">
                        <c:v>-1</c:v>
                      </c:pt>
                      <c:pt idx="579">
                        <c:v>-0.8</c:v>
                      </c:pt>
                      <c:pt idx="580">
                        <c:v>-0.2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A478-4E7C-BF48-4FB4F49DF500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Feuil1!$C$1:$C$2</c15:sqref>
                        </c15:formulaRef>
                      </c:ext>
                    </c:extLst>
                    <c:strCache>
                      <c:ptCount val="2"/>
                      <c:pt idx="1">
                        <c:v>100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Feuil1!$C$4:$C$589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-5.4079999999999995</c:v>
                      </c:pt>
                      <c:pt idx="3" formatCode="0.00">
                        <c:v>-4.3719999999999999</c:v>
                      </c:pt>
                      <c:pt idx="4" formatCode="0.00">
                        <c:v>-4.05</c:v>
                      </c:pt>
                      <c:pt idx="5" formatCode="0.00">
                        <c:v>-3.996</c:v>
                      </c:pt>
                      <c:pt idx="6" formatCode="0.00">
                        <c:v>-3.9840000000000004</c:v>
                      </c:pt>
                      <c:pt idx="7" formatCode="0.00">
                        <c:v>-3.9279999999999999</c:v>
                      </c:pt>
                      <c:pt idx="8" formatCode="0.00">
                        <c:v>-4.024</c:v>
                      </c:pt>
                      <c:pt idx="9" formatCode="0.00">
                        <c:v>-4.194</c:v>
                      </c:pt>
                      <c:pt idx="10" formatCode="0.00">
                        <c:v>-4.3739999999999997</c:v>
                      </c:pt>
                      <c:pt idx="11" formatCode="0.00">
                        <c:v>-4.6239999999999997</c:v>
                      </c:pt>
                      <c:pt idx="12" formatCode="0.00">
                        <c:v>-4.8620000000000001</c:v>
                      </c:pt>
                      <c:pt idx="13" formatCode="0.00">
                        <c:v>-4.9700000000000006</c:v>
                      </c:pt>
                      <c:pt idx="14" formatCode="0.00">
                        <c:v>-4.8239999999999998</c:v>
                      </c:pt>
                      <c:pt idx="15" formatCode="0.00">
                        <c:v>-4.3959999999999999</c:v>
                      </c:pt>
                      <c:pt idx="16" formatCode="0.00">
                        <c:v>-3.8480000000000003</c:v>
                      </c:pt>
                      <c:pt idx="17" formatCode="0.00">
                        <c:v>-3.4380000000000002</c:v>
                      </c:pt>
                      <c:pt idx="18" formatCode="0.00">
                        <c:v>-3.0739999999999998</c:v>
                      </c:pt>
                      <c:pt idx="19" formatCode="0.00">
                        <c:v>-2.82</c:v>
                      </c:pt>
                      <c:pt idx="20" formatCode="0.00">
                        <c:v>-2.7760000000000002</c:v>
                      </c:pt>
                      <c:pt idx="21" formatCode="0.00">
                        <c:v>-2.8080000000000003</c:v>
                      </c:pt>
                      <c:pt idx="22" formatCode="0.00">
                        <c:v>-2.742</c:v>
                      </c:pt>
                      <c:pt idx="23" formatCode="0.00">
                        <c:v>-2.62</c:v>
                      </c:pt>
                      <c:pt idx="24" formatCode="0.00">
                        <c:v>-2.6079999999999997</c:v>
                      </c:pt>
                      <c:pt idx="25" formatCode="0.00">
                        <c:v>-2.6740000000000004</c:v>
                      </c:pt>
                      <c:pt idx="26" formatCode="0.00">
                        <c:v>-2.61</c:v>
                      </c:pt>
                      <c:pt idx="27" formatCode="0.00">
                        <c:v>-2.496</c:v>
                      </c:pt>
                      <c:pt idx="28" formatCode="0.00">
                        <c:v>-2.4219999999999997</c:v>
                      </c:pt>
                      <c:pt idx="29" formatCode="0.00">
                        <c:v>-2.2920000000000003</c:v>
                      </c:pt>
                      <c:pt idx="30" formatCode="0.00">
                        <c:v>-2.1960000000000002</c:v>
                      </c:pt>
                      <c:pt idx="31" formatCode="0.00">
                        <c:v>-2.2239999999999998</c:v>
                      </c:pt>
                      <c:pt idx="32" formatCode="0.00">
                        <c:v>-2.17</c:v>
                      </c:pt>
                      <c:pt idx="33" formatCode="0.00">
                        <c:v>-2.1659999999999995</c:v>
                      </c:pt>
                      <c:pt idx="34" formatCode="0.00">
                        <c:v>-2.0959999999999996</c:v>
                      </c:pt>
                      <c:pt idx="35" formatCode="0.00">
                        <c:v>-2.0419999999999994</c:v>
                      </c:pt>
                      <c:pt idx="36" formatCode="0.00">
                        <c:v>-2</c:v>
                      </c:pt>
                      <c:pt idx="37" formatCode="0.00">
                        <c:v>-2.1219999999999999</c:v>
                      </c:pt>
                      <c:pt idx="38" formatCode="0.00">
                        <c:v>-2.1920000000000002</c:v>
                      </c:pt>
                      <c:pt idx="39" formatCode="0.00">
                        <c:v>-2.1879999999999997</c:v>
                      </c:pt>
                      <c:pt idx="40" formatCode="0.00">
                        <c:v>-2.0260000000000002</c:v>
                      </c:pt>
                      <c:pt idx="41" formatCode="0.00">
                        <c:v>-1.8539999999999999</c:v>
                      </c:pt>
                      <c:pt idx="42" formatCode="0.00">
                        <c:v>-1.544</c:v>
                      </c:pt>
                      <c:pt idx="43" formatCode="0.00">
                        <c:v>-1.1679999999999999</c:v>
                      </c:pt>
                      <c:pt idx="44" formatCode="0.00">
                        <c:v>-1.022</c:v>
                      </c:pt>
                      <c:pt idx="45" formatCode="0.00">
                        <c:v>-0.96</c:v>
                      </c:pt>
                      <c:pt idx="46" formatCode="0.00">
                        <c:v>-0.82200000000000006</c:v>
                      </c:pt>
                      <c:pt idx="47" formatCode="0.00">
                        <c:v>-0.67400000000000004</c:v>
                      </c:pt>
                      <c:pt idx="48" formatCode="0.00">
                        <c:v>-0.63200000000000001</c:v>
                      </c:pt>
                      <c:pt idx="49" formatCode="0.00">
                        <c:v>-0.46600000000000003</c:v>
                      </c:pt>
                      <c:pt idx="50" formatCode="0.00">
                        <c:v>-0.40199999999999997</c:v>
                      </c:pt>
                      <c:pt idx="51" formatCode="0.00">
                        <c:v>-0.33599999999999997</c:v>
                      </c:pt>
                      <c:pt idx="52" formatCode="0.00">
                        <c:v>-0.34800000000000003</c:v>
                      </c:pt>
                      <c:pt idx="53" formatCode="0.00">
                        <c:v>-0.38400000000000001</c:v>
                      </c:pt>
                      <c:pt idx="54" formatCode="0.00">
                        <c:v>-0.57200000000000006</c:v>
                      </c:pt>
                      <c:pt idx="55" formatCode="0.00">
                        <c:v>-0.55600000000000005</c:v>
                      </c:pt>
                      <c:pt idx="56" formatCode="0.00">
                        <c:v>-0.5</c:v>
                      </c:pt>
                      <c:pt idx="57" formatCode="0.00">
                        <c:v>-0.308</c:v>
                      </c:pt>
                      <c:pt idx="58" formatCode="0.00">
                        <c:v>1.9999999999999797E-3</c:v>
                      </c:pt>
                      <c:pt idx="59" formatCode="0.00">
                        <c:v>0.25399999999999995</c:v>
                      </c:pt>
                      <c:pt idx="60" formatCode="0.00">
                        <c:v>0.34399999999999997</c:v>
                      </c:pt>
                      <c:pt idx="61" formatCode="0.00">
                        <c:v>0.48399999999999999</c:v>
                      </c:pt>
                      <c:pt idx="62" formatCode="0.00">
                        <c:v>0.32199999999999995</c:v>
                      </c:pt>
                      <c:pt idx="63" formatCode="0.00">
                        <c:v>0.2</c:v>
                      </c:pt>
                      <c:pt idx="64" formatCode="0.00">
                        <c:v>0.19800000000000001</c:v>
                      </c:pt>
                      <c:pt idx="65" formatCode="0.00">
                        <c:v>0.16800000000000001</c:v>
                      </c:pt>
                      <c:pt idx="66" formatCode="0.00">
                        <c:v>0.17399999999999999</c:v>
                      </c:pt>
                      <c:pt idx="67" formatCode="0.00">
                        <c:v>0.246</c:v>
                      </c:pt>
                      <c:pt idx="68" formatCode="0.00">
                        <c:v>1.9999999999999797E-3</c:v>
                      </c:pt>
                      <c:pt idx="69" formatCode="0.00">
                        <c:v>-8.2000000000000003E-2</c:v>
                      </c:pt>
                      <c:pt idx="70" formatCode="0.00">
                        <c:v>0.10199999999999998</c:v>
                      </c:pt>
                      <c:pt idx="71" formatCode="0.00">
                        <c:v>0.21200000000000002</c:v>
                      </c:pt>
                      <c:pt idx="72" formatCode="0.00">
                        <c:v>0.22599999999999998</c:v>
                      </c:pt>
                      <c:pt idx="73" formatCode="0.00">
                        <c:v>0.47000000000000003</c:v>
                      </c:pt>
                      <c:pt idx="74" formatCode="0.00">
                        <c:v>0.6</c:v>
                      </c:pt>
                      <c:pt idx="75" formatCode="0.00">
                        <c:v>0.55200000000000005</c:v>
                      </c:pt>
                      <c:pt idx="76" formatCode="0.00">
                        <c:v>0.48200000000000004</c:v>
                      </c:pt>
                      <c:pt idx="77" formatCode="0.00">
                        <c:v>0.64600000000000002</c:v>
                      </c:pt>
                      <c:pt idx="78" formatCode="0.00">
                        <c:v>0.72</c:v>
                      </c:pt>
                      <c:pt idx="79" formatCode="0.00">
                        <c:v>0.87799999999999989</c:v>
                      </c:pt>
                      <c:pt idx="80" formatCode="0.00">
                        <c:v>1.046</c:v>
                      </c:pt>
                      <c:pt idx="81" formatCode="0.00">
                        <c:v>1.1759999999999999</c:v>
                      </c:pt>
                      <c:pt idx="82" formatCode="0.00">
                        <c:v>1.3359999999999999</c:v>
                      </c:pt>
                      <c:pt idx="83" formatCode="0.00">
                        <c:v>1.498</c:v>
                      </c:pt>
                      <c:pt idx="84" formatCode="0.00">
                        <c:v>1.8039999999999998</c:v>
                      </c:pt>
                      <c:pt idx="85" formatCode="0.00">
                        <c:v>1.8820000000000001</c:v>
                      </c:pt>
                      <c:pt idx="86" formatCode="0.00">
                        <c:v>1.8960000000000001</c:v>
                      </c:pt>
                      <c:pt idx="87" formatCode="0.00">
                        <c:v>1.7200000000000002</c:v>
                      </c:pt>
                      <c:pt idx="88" formatCode="0.00">
                        <c:v>1.5780000000000001</c:v>
                      </c:pt>
                      <c:pt idx="89" formatCode="0.00">
                        <c:v>1.1659999999999999</c:v>
                      </c:pt>
                      <c:pt idx="90" formatCode="0.00">
                        <c:v>1.0920000000000001</c:v>
                      </c:pt>
                      <c:pt idx="91" formatCode="0.00">
                        <c:v>0.752</c:v>
                      </c:pt>
                      <c:pt idx="92" formatCode="0.00">
                        <c:v>0.78400000000000003</c:v>
                      </c:pt>
                      <c:pt idx="93" formatCode="0.00">
                        <c:v>0.97200000000000009</c:v>
                      </c:pt>
                      <c:pt idx="94" formatCode="0.00">
                        <c:v>1.1259999999999999</c:v>
                      </c:pt>
                      <c:pt idx="95" formatCode="0.00">
                        <c:v>1.1819999999999999</c:v>
                      </c:pt>
                      <c:pt idx="96" formatCode="0.00">
                        <c:v>1.58</c:v>
                      </c:pt>
                      <c:pt idx="97" formatCode="0.00">
                        <c:v>1.7719999999999998</c:v>
                      </c:pt>
                      <c:pt idx="98" formatCode="0.00">
                        <c:v>1.786</c:v>
                      </c:pt>
                      <c:pt idx="99" formatCode="0.00">
                        <c:v>1.9359999999999999</c:v>
                      </c:pt>
                      <c:pt idx="100" formatCode="0.00">
                        <c:v>1.9439999999999997</c:v>
                      </c:pt>
                      <c:pt idx="101" formatCode="0.00">
                        <c:v>1.8399999999999999</c:v>
                      </c:pt>
                      <c:pt idx="102" formatCode="0.00">
                        <c:v>1.6800000000000002</c:v>
                      </c:pt>
                      <c:pt idx="103" formatCode="0.00">
                        <c:v>1.6019999999999999</c:v>
                      </c:pt>
                      <c:pt idx="104" formatCode="0.00">
                        <c:v>1.58</c:v>
                      </c:pt>
                      <c:pt idx="105" formatCode="0.00">
                        <c:v>1.6539999999999999</c:v>
                      </c:pt>
                      <c:pt idx="106" formatCode="0.00">
                        <c:v>1.6960000000000002</c:v>
                      </c:pt>
                      <c:pt idx="107" formatCode="0.00">
                        <c:v>1.8660000000000001</c:v>
                      </c:pt>
                      <c:pt idx="108" formatCode="0.00">
                        <c:v>1.9179999999999999</c:v>
                      </c:pt>
                      <c:pt idx="109" formatCode="0.00">
                        <c:v>1.8559999999999999</c:v>
                      </c:pt>
                      <c:pt idx="110" formatCode="0.00">
                        <c:v>1.718</c:v>
                      </c:pt>
                      <c:pt idx="111" formatCode="0.00">
                        <c:v>1.75</c:v>
                      </c:pt>
                      <c:pt idx="112" formatCode="0.00">
                        <c:v>1.6160000000000001</c:v>
                      </c:pt>
                      <c:pt idx="113" formatCode="0.00">
                        <c:v>1.492</c:v>
                      </c:pt>
                      <c:pt idx="114" formatCode="0.00">
                        <c:v>1.4340000000000002</c:v>
                      </c:pt>
                      <c:pt idx="115" formatCode="0.00">
                        <c:v>1.4620000000000002</c:v>
                      </c:pt>
                      <c:pt idx="116" formatCode="0.00">
                        <c:v>1.4940000000000002</c:v>
                      </c:pt>
                      <c:pt idx="117" formatCode="0.00">
                        <c:v>1.4460000000000002</c:v>
                      </c:pt>
                      <c:pt idx="118" formatCode="0.00">
                        <c:v>1.3079999999999998</c:v>
                      </c:pt>
                      <c:pt idx="119" formatCode="0.00">
                        <c:v>1.258</c:v>
                      </c:pt>
                      <c:pt idx="120" formatCode="0.00">
                        <c:v>1.4279999999999999</c:v>
                      </c:pt>
                      <c:pt idx="121" formatCode="0.00">
                        <c:v>1.4739999999999998</c:v>
                      </c:pt>
                      <c:pt idx="122" formatCode="0.00">
                        <c:v>1.6919999999999997</c:v>
                      </c:pt>
                      <c:pt idx="123" formatCode="0.00">
                        <c:v>1.9259999999999997</c:v>
                      </c:pt>
                      <c:pt idx="124" formatCode="0.00">
                        <c:v>2.0419999999999998</c:v>
                      </c:pt>
                      <c:pt idx="125" formatCode="0.00">
                        <c:v>2.0260000000000002</c:v>
                      </c:pt>
                      <c:pt idx="126" formatCode="0.00">
                        <c:v>2.008</c:v>
                      </c:pt>
                      <c:pt idx="127" formatCode="0.00">
                        <c:v>1.8839999999999999</c:v>
                      </c:pt>
                      <c:pt idx="128" formatCode="0.00">
                        <c:v>2.0019999999999998</c:v>
                      </c:pt>
                      <c:pt idx="129" formatCode="0.00">
                        <c:v>1.8059999999999998</c:v>
                      </c:pt>
                      <c:pt idx="130" formatCode="0.00">
                        <c:v>1.5840000000000001</c:v>
                      </c:pt>
                      <c:pt idx="131" formatCode="0.00">
                        <c:v>1.3140000000000001</c:v>
                      </c:pt>
                      <c:pt idx="132" formatCode="0.00">
                        <c:v>1.1819999999999999</c:v>
                      </c:pt>
                      <c:pt idx="133" formatCode="0.00">
                        <c:v>1.032</c:v>
                      </c:pt>
                      <c:pt idx="134" formatCode="0.00">
                        <c:v>1.1579999999999999</c:v>
                      </c:pt>
                      <c:pt idx="135" formatCode="0.00">
                        <c:v>1.3519999999999999</c:v>
                      </c:pt>
                      <c:pt idx="136" formatCode="0.00">
                        <c:v>1.5559999999999998</c:v>
                      </c:pt>
                      <c:pt idx="137" formatCode="0.00">
                        <c:v>1.8320000000000001</c:v>
                      </c:pt>
                      <c:pt idx="138" formatCode="0.00">
                        <c:v>1.802</c:v>
                      </c:pt>
                      <c:pt idx="139" formatCode="0.00">
                        <c:v>1.9359999999999999</c:v>
                      </c:pt>
                      <c:pt idx="140" formatCode="0.00">
                        <c:v>1.786</c:v>
                      </c:pt>
                      <c:pt idx="141" formatCode="0.00">
                        <c:v>1.8820000000000001</c:v>
                      </c:pt>
                      <c:pt idx="142" formatCode="0.00">
                        <c:v>1.8939999999999997</c:v>
                      </c:pt>
                      <c:pt idx="143" formatCode="0.00">
                        <c:v>2.1579999999999999</c:v>
                      </c:pt>
                      <c:pt idx="144" formatCode="0.00">
                        <c:v>2.1840000000000002</c:v>
                      </c:pt>
                      <c:pt idx="145" formatCode="0.00">
                        <c:v>2.262</c:v>
                      </c:pt>
                      <c:pt idx="146" formatCode="0.00">
                        <c:v>2.1619999999999999</c:v>
                      </c:pt>
                      <c:pt idx="147" formatCode="0.00">
                        <c:v>1.9639999999999997</c:v>
                      </c:pt>
                      <c:pt idx="148" formatCode="0.00">
                        <c:v>1.7860000000000003</c:v>
                      </c:pt>
                      <c:pt idx="149" formatCode="0.00">
                        <c:v>1.6219999999999999</c:v>
                      </c:pt>
                      <c:pt idx="150" formatCode="0.00">
                        <c:v>1.6519999999999999</c:v>
                      </c:pt>
                      <c:pt idx="151" formatCode="0.00">
                        <c:v>1.57</c:v>
                      </c:pt>
                      <c:pt idx="152" formatCode="0.00">
                        <c:v>1.55</c:v>
                      </c:pt>
                      <c:pt idx="153" formatCode="0.00">
                        <c:v>1.5640000000000001</c:v>
                      </c:pt>
                      <c:pt idx="154" formatCode="0.00">
                        <c:v>1.524</c:v>
                      </c:pt>
                      <c:pt idx="155" formatCode="0.00">
                        <c:v>1.516</c:v>
                      </c:pt>
                      <c:pt idx="156" formatCode="0.00">
                        <c:v>1.5740000000000001</c:v>
                      </c:pt>
                      <c:pt idx="157" formatCode="0.00">
                        <c:v>1.56</c:v>
                      </c:pt>
                      <c:pt idx="158" formatCode="0.00">
                        <c:v>1.5299999999999998</c:v>
                      </c:pt>
                      <c:pt idx="159" formatCode="0.00">
                        <c:v>1.536</c:v>
                      </c:pt>
                      <c:pt idx="160" formatCode="0.00">
                        <c:v>1.5760000000000001</c:v>
                      </c:pt>
                      <c:pt idx="161" formatCode="0.00">
                        <c:v>1.83</c:v>
                      </c:pt>
                      <c:pt idx="162" formatCode="0.00">
                        <c:v>2.0680000000000001</c:v>
                      </c:pt>
                      <c:pt idx="163" formatCode="0.00">
                        <c:v>2.202</c:v>
                      </c:pt>
                      <c:pt idx="164" formatCode="0.00">
                        <c:v>2.3820000000000001</c:v>
                      </c:pt>
                      <c:pt idx="165" formatCode="0.00">
                        <c:v>2.3780000000000001</c:v>
                      </c:pt>
                      <c:pt idx="166" formatCode="0.00">
                        <c:v>2.2359999999999998</c:v>
                      </c:pt>
                      <c:pt idx="167" formatCode="0.00">
                        <c:v>2.056</c:v>
                      </c:pt>
                      <c:pt idx="168" formatCode="0.00">
                        <c:v>1.9159999999999999</c:v>
                      </c:pt>
                      <c:pt idx="169" formatCode="0.00">
                        <c:v>1.8260000000000001</c:v>
                      </c:pt>
                      <c:pt idx="170" formatCode="0.00">
                        <c:v>1.6680000000000004</c:v>
                      </c:pt>
                      <c:pt idx="171" formatCode="0.00">
                        <c:v>1.1800000000000002</c:v>
                      </c:pt>
                      <c:pt idx="172" formatCode="0.00">
                        <c:v>0.752</c:v>
                      </c:pt>
                      <c:pt idx="173" formatCode="0.00">
                        <c:v>0.46400000000000008</c:v>
                      </c:pt>
                      <c:pt idx="174" formatCode="0.00">
                        <c:v>0.11199999999999999</c:v>
                      </c:pt>
                      <c:pt idx="175" formatCode="0.00">
                        <c:v>-0.10400000000000001</c:v>
                      </c:pt>
                      <c:pt idx="176" formatCode="0.00">
                        <c:v>0.184</c:v>
                      </c:pt>
                      <c:pt idx="177" formatCode="0.00">
                        <c:v>0.60799999999999998</c:v>
                      </c:pt>
                      <c:pt idx="178" formatCode="0.00">
                        <c:v>0.93</c:v>
                      </c:pt>
                      <c:pt idx="179" formatCode="0.00">
                        <c:v>1.39</c:v>
                      </c:pt>
                      <c:pt idx="180" formatCode="0.00">
                        <c:v>1.778</c:v>
                      </c:pt>
                      <c:pt idx="181" formatCode="0.00">
                        <c:v>2.024</c:v>
                      </c:pt>
                      <c:pt idx="182" formatCode="0.00">
                        <c:v>2.1420000000000003</c:v>
                      </c:pt>
                      <c:pt idx="183" formatCode="0.00">
                        <c:v>2.23</c:v>
                      </c:pt>
                      <c:pt idx="184" formatCode="0.00">
                        <c:v>2.3479999999999999</c:v>
                      </c:pt>
                      <c:pt idx="185" formatCode="0.00">
                        <c:v>2.5019999999999998</c:v>
                      </c:pt>
                      <c:pt idx="186" formatCode="0.00">
                        <c:v>2.4979999999999998</c:v>
                      </c:pt>
                      <c:pt idx="187" formatCode="0.00">
                        <c:v>2.5640000000000001</c:v>
                      </c:pt>
                      <c:pt idx="188" formatCode="0.00">
                        <c:v>2.4500000000000002</c:v>
                      </c:pt>
                      <c:pt idx="189" formatCode="0.00">
                        <c:v>2.3159999999999998</c:v>
                      </c:pt>
                      <c:pt idx="190" formatCode="0.00">
                        <c:v>2.2280000000000002</c:v>
                      </c:pt>
                      <c:pt idx="191" formatCode="0.00">
                        <c:v>2.286</c:v>
                      </c:pt>
                      <c:pt idx="192" formatCode="0.00">
                        <c:v>2.2359999999999998</c:v>
                      </c:pt>
                      <c:pt idx="193" formatCode="0.00">
                        <c:v>2.3520000000000003</c:v>
                      </c:pt>
                      <c:pt idx="194" formatCode="0.00">
                        <c:v>2.4699999999999998</c:v>
                      </c:pt>
                      <c:pt idx="195" formatCode="0.00">
                        <c:v>2.42</c:v>
                      </c:pt>
                      <c:pt idx="196" formatCode="0.00">
                        <c:v>2.2819999999999996</c:v>
                      </c:pt>
                      <c:pt idx="197" formatCode="0.00">
                        <c:v>2.2619999999999996</c:v>
                      </c:pt>
                      <c:pt idx="198" formatCode="0.00">
                        <c:v>2.1740000000000004</c:v>
                      </c:pt>
                      <c:pt idx="199" formatCode="0.00">
                        <c:v>2.048</c:v>
                      </c:pt>
                      <c:pt idx="200" formatCode="0.00">
                        <c:v>1.9899999999999998</c:v>
                      </c:pt>
                      <c:pt idx="201" formatCode="0.00">
                        <c:v>1.78</c:v>
                      </c:pt>
                      <c:pt idx="202" formatCode="0.00">
                        <c:v>1.546</c:v>
                      </c:pt>
                      <c:pt idx="203" formatCode="0.00">
                        <c:v>1.5159999999999998</c:v>
                      </c:pt>
                      <c:pt idx="204" formatCode="0.00">
                        <c:v>1.4179999999999999</c:v>
                      </c:pt>
                      <c:pt idx="205" formatCode="0.00">
                        <c:v>1.3340000000000001</c:v>
                      </c:pt>
                      <c:pt idx="206" formatCode="0.00">
                        <c:v>1.504</c:v>
                      </c:pt>
                      <c:pt idx="207" formatCode="0.00">
                        <c:v>1.73</c:v>
                      </c:pt>
                      <c:pt idx="208" formatCode="0.00">
                        <c:v>1.796</c:v>
                      </c:pt>
                      <c:pt idx="209" formatCode="0.00">
                        <c:v>1.67</c:v>
                      </c:pt>
                      <c:pt idx="210" formatCode="0.00">
                        <c:v>1.6819999999999999</c:v>
                      </c:pt>
                      <c:pt idx="211" formatCode="0.00">
                        <c:v>1.552</c:v>
                      </c:pt>
                      <c:pt idx="212" formatCode="0.00">
                        <c:v>1.552</c:v>
                      </c:pt>
                      <c:pt idx="213" formatCode="0.00">
                        <c:v>1.3900000000000001</c:v>
                      </c:pt>
                      <c:pt idx="214" formatCode="0.00">
                        <c:v>1.4140000000000001</c:v>
                      </c:pt>
                      <c:pt idx="215" formatCode="0.00">
                        <c:v>1.53</c:v>
                      </c:pt>
                      <c:pt idx="216" formatCode="0.00">
                        <c:v>1.5839999999999999</c:v>
                      </c:pt>
                      <c:pt idx="217" formatCode="0.00">
                        <c:v>1.47</c:v>
                      </c:pt>
                      <c:pt idx="218" formatCode="0.00">
                        <c:v>1.5840000000000001</c:v>
                      </c:pt>
                      <c:pt idx="219" formatCode="0.00">
                        <c:v>1.702</c:v>
                      </c:pt>
                      <c:pt idx="220" formatCode="0.00">
                        <c:v>1.6420000000000001</c:v>
                      </c:pt>
                      <c:pt idx="221" formatCode="0.00">
                        <c:v>1.764</c:v>
                      </c:pt>
                      <c:pt idx="222" formatCode="0.00">
                        <c:v>1.6920000000000002</c:v>
                      </c:pt>
                      <c:pt idx="223" formatCode="0.00">
                        <c:v>1.6419999999999999</c:v>
                      </c:pt>
                      <c:pt idx="224" formatCode="0.00">
                        <c:v>1.5420000000000003</c:v>
                      </c:pt>
                      <c:pt idx="225" formatCode="0.00">
                        <c:v>1.524</c:v>
                      </c:pt>
                      <c:pt idx="226" formatCode="0.00">
                        <c:v>1.3240000000000003</c:v>
                      </c:pt>
                      <c:pt idx="227" formatCode="0.00">
                        <c:v>1.3780000000000001</c:v>
                      </c:pt>
                      <c:pt idx="228" formatCode="0.00">
                        <c:v>1.4780000000000002</c:v>
                      </c:pt>
                      <c:pt idx="229" formatCode="0.00">
                        <c:v>1.488</c:v>
                      </c:pt>
                      <c:pt idx="230" formatCode="0.00">
                        <c:v>1.5439999999999998</c:v>
                      </c:pt>
                      <c:pt idx="231" formatCode="0.00">
                        <c:v>1.6640000000000001</c:v>
                      </c:pt>
                      <c:pt idx="232" formatCode="0.00">
                        <c:v>1.5640000000000001</c:v>
                      </c:pt>
                      <c:pt idx="233" formatCode="0.00">
                        <c:v>1.4140000000000001</c:v>
                      </c:pt>
                      <c:pt idx="234" formatCode="0.00">
                        <c:v>1.518</c:v>
                      </c:pt>
                      <c:pt idx="235" formatCode="0.00">
                        <c:v>1.474</c:v>
                      </c:pt>
                      <c:pt idx="236" formatCode="0.00">
                        <c:v>1.5559999999999998</c:v>
                      </c:pt>
                      <c:pt idx="237" formatCode="0.00">
                        <c:v>1.7759999999999998</c:v>
                      </c:pt>
                      <c:pt idx="238" formatCode="0.00">
                        <c:v>1.8880000000000003</c:v>
                      </c:pt>
                      <c:pt idx="239" formatCode="0.00">
                        <c:v>1.8640000000000001</c:v>
                      </c:pt>
                      <c:pt idx="240" formatCode="0.00">
                        <c:v>1.8180000000000001</c:v>
                      </c:pt>
                      <c:pt idx="241" formatCode="0.00">
                        <c:v>1.782</c:v>
                      </c:pt>
                      <c:pt idx="242" formatCode="0.00">
                        <c:v>1.698</c:v>
                      </c:pt>
                      <c:pt idx="243" formatCode="0.00">
                        <c:v>1.782</c:v>
                      </c:pt>
                      <c:pt idx="244" formatCode="0.00">
                        <c:v>1.8379999999999999</c:v>
                      </c:pt>
                      <c:pt idx="245" formatCode="0.00">
                        <c:v>1.7939999999999998</c:v>
                      </c:pt>
                      <c:pt idx="246" formatCode="0.00">
                        <c:v>1.6859999999999999</c:v>
                      </c:pt>
                      <c:pt idx="247" formatCode="0.00">
                        <c:v>1.722</c:v>
                      </c:pt>
                      <c:pt idx="248" formatCode="0.00">
                        <c:v>1.6400000000000001</c:v>
                      </c:pt>
                      <c:pt idx="249" formatCode="0.00">
                        <c:v>1.536</c:v>
                      </c:pt>
                      <c:pt idx="250" formatCode="0.00">
                        <c:v>1.496</c:v>
                      </c:pt>
                      <c:pt idx="251" formatCode="0.00">
                        <c:v>1.5620000000000001</c:v>
                      </c:pt>
                      <c:pt idx="252" formatCode="0.00">
                        <c:v>1.4880000000000002</c:v>
                      </c:pt>
                      <c:pt idx="253" formatCode="0.00">
                        <c:v>1.35</c:v>
                      </c:pt>
                      <c:pt idx="254" formatCode="0.00">
                        <c:v>1.3839999999999999</c:v>
                      </c:pt>
                      <c:pt idx="255" formatCode="0.00">
                        <c:v>1.4680000000000002</c:v>
                      </c:pt>
                      <c:pt idx="256" formatCode="0.00">
                        <c:v>1.544</c:v>
                      </c:pt>
                      <c:pt idx="257" formatCode="0.00">
                        <c:v>1.782</c:v>
                      </c:pt>
                      <c:pt idx="258" formatCode="0.00">
                        <c:v>1.9560000000000002</c:v>
                      </c:pt>
                      <c:pt idx="259" formatCode="0.00">
                        <c:v>1.8440000000000001</c:v>
                      </c:pt>
                      <c:pt idx="260" formatCode="0.00">
                        <c:v>1.8140000000000001</c:v>
                      </c:pt>
                      <c:pt idx="261" formatCode="0.00">
                        <c:v>1.7860000000000003</c:v>
                      </c:pt>
                      <c:pt idx="262" formatCode="0.00">
                        <c:v>1.5580000000000001</c:v>
                      </c:pt>
                      <c:pt idx="263" formatCode="0.00">
                        <c:v>1.5680000000000001</c:v>
                      </c:pt>
                      <c:pt idx="264" formatCode="0.00">
                        <c:v>1.8739999999999999</c:v>
                      </c:pt>
                      <c:pt idx="265" formatCode="0.00">
                        <c:v>1.9120000000000001</c:v>
                      </c:pt>
                      <c:pt idx="266" formatCode="0.00">
                        <c:v>1.766</c:v>
                      </c:pt>
                      <c:pt idx="267" formatCode="0.00">
                        <c:v>1.784</c:v>
                      </c:pt>
                      <c:pt idx="268" formatCode="0.00">
                        <c:v>1.73</c:v>
                      </c:pt>
                      <c:pt idx="269" formatCode="0.00">
                        <c:v>1.528</c:v>
                      </c:pt>
                      <c:pt idx="270" formatCode="0.00">
                        <c:v>1.5260000000000002</c:v>
                      </c:pt>
                      <c:pt idx="271" formatCode="0.00">
                        <c:v>1.4919999999999998</c:v>
                      </c:pt>
                      <c:pt idx="272" formatCode="0.00">
                        <c:v>1.266</c:v>
                      </c:pt>
                      <c:pt idx="273" formatCode="0.00">
                        <c:v>1.1040000000000001</c:v>
                      </c:pt>
                      <c:pt idx="274" formatCode="0.00">
                        <c:v>0.95400000000000007</c:v>
                      </c:pt>
                      <c:pt idx="275" formatCode="0.00">
                        <c:v>0.8879999999999999</c:v>
                      </c:pt>
                      <c:pt idx="276" formatCode="0.00">
                        <c:v>0.97</c:v>
                      </c:pt>
                      <c:pt idx="277" formatCode="0.00">
                        <c:v>1.1319999999999999</c:v>
                      </c:pt>
                      <c:pt idx="278" formatCode="0.00">
                        <c:v>1.1560000000000001</c:v>
                      </c:pt>
                      <c:pt idx="279" formatCode="0.00">
                        <c:v>1.3660000000000001</c:v>
                      </c:pt>
                      <c:pt idx="280" formatCode="0.00">
                        <c:v>1.4440000000000002</c:v>
                      </c:pt>
                      <c:pt idx="281" formatCode="0.00">
                        <c:v>1.4019999999999999</c:v>
                      </c:pt>
                      <c:pt idx="282" formatCode="0.00">
                        <c:v>1.284</c:v>
                      </c:pt>
                      <c:pt idx="283" formatCode="0.00">
                        <c:v>1.238</c:v>
                      </c:pt>
                      <c:pt idx="284" formatCode="0.00">
                        <c:v>1.0919999999999999</c:v>
                      </c:pt>
                      <c:pt idx="285" formatCode="0.00">
                        <c:v>1.014</c:v>
                      </c:pt>
                      <c:pt idx="286" formatCode="0.00">
                        <c:v>0.95799999999999996</c:v>
                      </c:pt>
                      <c:pt idx="287" formatCode="0.00">
                        <c:v>1.1359999999999999</c:v>
                      </c:pt>
                      <c:pt idx="288" formatCode="0.00">
                        <c:v>1.33</c:v>
                      </c:pt>
                      <c:pt idx="289" formatCode="0.00">
                        <c:v>1.284</c:v>
                      </c:pt>
                      <c:pt idx="290" formatCode="0.00">
                        <c:v>1.2739999999999998</c:v>
                      </c:pt>
                      <c:pt idx="291" formatCode="0.00">
                        <c:v>1.3699999999999999</c:v>
                      </c:pt>
                      <c:pt idx="292" formatCode="0.00">
                        <c:v>1.4419999999999999</c:v>
                      </c:pt>
                      <c:pt idx="293" formatCode="0.00">
                        <c:v>1.3679999999999999</c:v>
                      </c:pt>
                      <c:pt idx="294" formatCode="0.00">
                        <c:v>1.5779999999999998</c:v>
                      </c:pt>
                      <c:pt idx="295" formatCode="0.00">
                        <c:v>1.6239999999999999</c:v>
                      </c:pt>
                      <c:pt idx="296" formatCode="0.00">
                        <c:v>1.6219999999999999</c:v>
                      </c:pt>
                      <c:pt idx="297" formatCode="0.00">
                        <c:v>1.49</c:v>
                      </c:pt>
                      <c:pt idx="298" formatCode="0.00">
                        <c:v>1.5640000000000001</c:v>
                      </c:pt>
                      <c:pt idx="299" formatCode="0.00">
                        <c:v>1.4119999999999999</c:v>
                      </c:pt>
                      <c:pt idx="300" formatCode="0.00">
                        <c:v>1.43</c:v>
                      </c:pt>
                      <c:pt idx="301" formatCode="0.00">
                        <c:v>1.4380000000000002</c:v>
                      </c:pt>
                      <c:pt idx="302" formatCode="0.00">
                        <c:v>1.3219999999999998</c:v>
                      </c:pt>
                      <c:pt idx="303" formatCode="0.00">
                        <c:v>1.1579999999999999</c:v>
                      </c:pt>
                      <c:pt idx="304" formatCode="0.00">
                        <c:v>1.1720000000000002</c:v>
                      </c:pt>
                      <c:pt idx="305" formatCode="0.00">
                        <c:v>1.264</c:v>
                      </c:pt>
                      <c:pt idx="306" formatCode="0.00">
                        <c:v>1.256</c:v>
                      </c:pt>
                      <c:pt idx="307" formatCode="0.00">
                        <c:v>1.3520000000000001</c:v>
                      </c:pt>
                      <c:pt idx="308" formatCode="0.00">
                        <c:v>1.37</c:v>
                      </c:pt>
                      <c:pt idx="309" formatCode="0.00">
                        <c:v>1.286</c:v>
                      </c:pt>
                      <c:pt idx="310" formatCode="0.00">
                        <c:v>1.1740000000000002</c:v>
                      </c:pt>
                      <c:pt idx="311" formatCode="0.00">
                        <c:v>1.0939999999999999</c:v>
                      </c:pt>
                      <c:pt idx="312" formatCode="0.00">
                        <c:v>1.0760000000000001</c:v>
                      </c:pt>
                      <c:pt idx="313" formatCode="0.00">
                        <c:v>1.0539999999999998</c:v>
                      </c:pt>
                      <c:pt idx="314" formatCode="0.00">
                        <c:v>1.1220000000000001</c:v>
                      </c:pt>
                      <c:pt idx="315" formatCode="0.00">
                        <c:v>1.248</c:v>
                      </c:pt>
                      <c:pt idx="316" formatCode="0.00">
                        <c:v>1.5</c:v>
                      </c:pt>
                      <c:pt idx="317" formatCode="0.00">
                        <c:v>1.6419999999999999</c:v>
                      </c:pt>
                      <c:pt idx="318" formatCode="0.00">
                        <c:v>1.6640000000000001</c:v>
                      </c:pt>
                      <c:pt idx="319" formatCode="0.00">
                        <c:v>1.6420000000000001</c:v>
                      </c:pt>
                      <c:pt idx="320" formatCode="0.00">
                        <c:v>1.466</c:v>
                      </c:pt>
                      <c:pt idx="321" formatCode="0.00">
                        <c:v>1.282</c:v>
                      </c:pt>
                      <c:pt idx="322" formatCode="0.00">
                        <c:v>1.0559999999999998</c:v>
                      </c:pt>
                      <c:pt idx="323" formatCode="0.00">
                        <c:v>1.23</c:v>
                      </c:pt>
                      <c:pt idx="324" formatCode="0.00">
                        <c:v>1.3079999999999998</c:v>
                      </c:pt>
                      <c:pt idx="325" formatCode="0.00">
                        <c:v>1.3120000000000001</c:v>
                      </c:pt>
                      <c:pt idx="326" formatCode="0.00">
                        <c:v>1.254</c:v>
                      </c:pt>
                      <c:pt idx="327" formatCode="0.00">
                        <c:v>1.288</c:v>
                      </c:pt>
                      <c:pt idx="328" formatCode="0.00">
                        <c:v>1.3560000000000001</c:v>
                      </c:pt>
                      <c:pt idx="329" formatCode="0.00">
                        <c:v>1.254</c:v>
                      </c:pt>
                      <c:pt idx="330" formatCode="0.00">
                        <c:v>1.2579999999999998</c:v>
                      </c:pt>
                      <c:pt idx="331" formatCode="0.00">
                        <c:v>1.286</c:v>
                      </c:pt>
                      <c:pt idx="332" formatCode="0.00">
                        <c:v>1.3919999999999999</c:v>
                      </c:pt>
                      <c:pt idx="333" formatCode="0.00">
                        <c:v>1.3399999999999999</c:v>
                      </c:pt>
                      <c:pt idx="334" formatCode="0.00">
                        <c:v>1.3860000000000001</c:v>
                      </c:pt>
                      <c:pt idx="335" formatCode="0.00">
                        <c:v>1.5219999999999998</c:v>
                      </c:pt>
                      <c:pt idx="336" formatCode="0.00">
                        <c:v>1.6719999999999999</c:v>
                      </c:pt>
                      <c:pt idx="337" formatCode="0.00">
                        <c:v>1.5639999999999998</c:v>
                      </c:pt>
                      <c:pt idx="338" formatCode="0.00">
                        <c:v>1.3279999999999998</c:v>
                      </c:pt>
                      <c:pt idx="339" formatCode="0.00">
                        <c:v>1.202</c:v>
                      </c:pt>
                      <c:pt idx="340" formatCode="0.00">
                        <c:v>1.0260000000000002</c:v>
                      </c:pt>
                      <c:pt idx="341" formatCode="0.00">
                        <c:v>0.83599999999999997</c:v>
                      </c:pt>
                      <c:pt idx="342" formatCode="0.00">
                        <c:v>0.86</c:v>
                      </c:pt>
                      <c:pt idx="343" formatCode="0.00">
                        <c:v>0.85799999999999998</c:v>
                      </c:pt>
                      <c:pt idx="344" formatCode="0.00">
                        <c:v>0.90199999999999991</c:v>
                      </c:pt>
                      <c:pt idx="345" formatCode="0.00">
                        <c:v>1.0379999999999998</c:v>
                      </c:pt>
                      <c:pt idx="346" formatCode="0.00">
                        <c:v>1.1659999999999999</c:v>
                      </c:pt>
                      <c:pt idx="347" formatCode="0.00">
                        <c:v>1.1439999999999999</c:v>
                      </c:pt>
                      <c:pt idx="348" formatCode="0.00">
                        <c:v>1.1839999999999999</c:v>
                      </c:pt>
                      <c:pt idx="349" formatCode="0.00">
                        <c:v>1.208</c:v>
                      </c:pt>
                      <c:pt idx="350" formatCode="0.00">
                        <c:v>1.0699999999999998</c:v>
                      </c:pt>
                      <c:pt idx="351" formatCode="0.00">
                        <c:v>0.95199999999999996</c:v>
                      </c:pt>
                      <c:pt idx="352" formatCode="0.00">
                        <c:v>1.046</c:v>
                      </c:pt>
                      <c:pt idx="353" formatCode="0.00">
                        <c:v>1.1499999999999999</c:v>
                      </c:pt>
                      <c:pt idx="354" formatCode="0.00">
                        <c:v>1.1259999999999999</c:v>
                      </c:pt>
                      <c:pt idx="355" formatCode="0.00">
                        <c:v>0.94800000000000006</c:v>
                      </c:pt>
                      <c:pt idx="356" formatCode="0.00">
                        <c:v>1.02</c:v>
                      </c:pt>
                      <c:pt idx="357" formatCode="0.00">
                        <c:v>0.85199999999999998</c:v>
                      </c:pt>
                      <c:pt idx="358" formatCode="0.00">
                        <c:v>0.748</c:v>
                      </c:pt>
                      <c:pt idx="359" formatCode="0.00">
                        <c:v>0.81600000000000006</c:v>
                      </c:pt>
                      <c:pt idx="360" formatCode="0.00">
                        <c:v>0.98399999999999999</c:v>
                      </c:pt>
                      <c:pt idx="361" formatCode="0.00">
                        <c:v>0.95</c:v>
                      </c:pt>
                      <c:pt idx="362" formatCode="0.00">
                        <c:v>1.0760000000000001</c:v>
                      </c:pt>
                      <c:pt idx="363" formatCode="0.00">
                        <c:v>0.99399999999999999</c:v>
                      </c:pt>
                      <c:pt idx="364" formatCode="0.00">
                        <c:v>0.89</c:v>
                      </c:pt>
                      <c:pt idx="365" formatCode="0.00">
                        <c:v>0.78600000000000003</c:v>
                      </c:pt>
                      <c:pt idx="366" formatCode="0.00">
                        <c:v>0.626</c:v>
                      </c:pt>
                      <c:pt idx="367" formatCode="0.00">
                        <c:v>0.46399999999999997</c:v>
                      </c:pt>
                      <c:pt idx="368" formatCode="0.00">
                        <c:v>0.35599999999999998</c:v>
                      </c:pt>
                      <c:pt idx="369" formatCode="0.00">
                        <c:v>0.308</c:v>
                      </c:pt>
                      <c:pt idx="370" formatCode="0.00">
                        <c:v>0.502</c:v>
                      </c:pt>
                      <c:pt idx="371" formatCode="0.00">
                        <c:v>0.59599999999999997</c:v>
                      </c:pt>
                      <c:pt idx="372" formatCode="0.00">
                        <c:v>0.83599999999999997</c:v>
                      </c:pt>
                      <c:pt idx="373" formatCode="0.00">
                        <c:v>1.242</c:v>
                      </c:pt>
                      <c:pt idx="374" formatCode="0.00">
                        <c:v>1.51</c:v>
                      </c:pt>
                      <c:pt idx="375" formatCode="0.00">
                        <c:v>1.3679999999999999</c:v>
                      </c:pt>
                      <c:pt idx="376" formatCode="0.00">
                        <c:v>1.3320000000000001</c:v>
                      </c:pt>
                      <c:pt idx="377" formatCode="0.00">
                        <c:v>1.1839999999999999</c:v>
                      </c:pt>
                      <c:pt idx="378" formatCode="0.00">
                        <c:v>1.036</c:v>
                      </c:pt>
                      <c:pt idx="379" formatCode="0.00">
                        <c:v>0.93399999999999994</c:v>
                      </c:pt>
                      <c:pt idx="380" formatCode="0.00">
                        <c:v>0.91799999999999993</c:v>
                      </c:pt>
                      <c:pt idx="381" formatCode="0.00">
                        <c:v>0.8879999999999999</c:v>
                      </c:pt>
                      <c:pt idx="382" formatCode="0.00">
                        <c:v>0.83399999999999996</c:v>
                      </c:pt>
                      <c:pt idx="383" formatCode="0.00">
                        <c:v>0.72399999999999998</c:v>
                      </c:pt>
                      <c:pt idx="384" formatCode="0.00">
                        <c:v>0.65599999999999992</c:v>
                      </c:pt>
                      <c:pt idx="385" formatCode="0.00">
                        <c:v>0.71599999999999997</c:v>
                      </c:pt>
                      <c:pt idx="386" formatCode="0.00">
                        <c:v>0.80800000000000005</c:v>
                      </c:pt>
                      <c:pt idx="387" formatCode="0.00">
                        <c:v>0.92200000000000004</c:v>
                      </c:pt>
                      <c:pt idx="388" formatCode="0.00">
                        <c:v>0.96799999999999997</c:v>
                      </c:pt>
                      <c:pt idx="389" formatCode="0.00">
                        <c:v>0.85600000000000009</c:v>
                      </c:pt>
                      <c:pt idx="390" formatCode="0.00">
                        <c:v>0.69800000000000006</c:v>
                      </c:pt>
                      <c:pt idx="391" formatCode="0.00">
                        <c:v>0.44600000000000001</c:v>
                      </c:pt>
                      <c:pt idx="392" formatCode="0.00">
                        <c:v>0.42400000000000004</c:v>
                      </c:pt>
                      <c:pt idx="393" formatCode="0.00">
                        <c:v>0.28399999999999997</c:v>
                      </c:pt>
                      <c:pt idx="394" formatCode="0.00">
                        <c:v>0.26</c:v>
                      </c:pt>
                      <c:pt idx="395" formatCode="0.00">
                        <c:v>0.37</c:v>
                      </c:pt>
                      <c:pt idx="396" formatCode="0.00">
                        <c:v>0.66399999999999992</c:v>
                      </c:pt>
                      <c:pt idx="397" formatCode="0.00">
                        <c:v>0.64399999999999991</c:v>
                      </c:pt>
                      <c:pt idx="398" formatCode="0.00">
                        <c:v>0.79399999999999993</c:v>
                      </c:pt>
                      <c:pt idx="399" formatCode="0.00">
                        <c:v>0.95399999999999996</c:v>
                      </c:pt>
                      <c:pt idx="400" formatCode="0.00">
                        <c:v>0.96599999999999986</c:v>
                      </c:pt>
                      <c:pt idx="401" formatCode="0.00">
                        <c:v>0.77400000000000002</c:v>
                      </c:pt>
                      <c:pt idx="402" formatCode="0.00">
                        <c:v>0.59599999999999997</c:v>
                      </c:pt>
                      <c:pt idx="403" formatCode="0.00">
                        <c:v>0.496</c:v>
                      </c:pt>
                      <c:pt idx="404" formatCode="0.00">
                        <c:v>0.42800000000000005</c:v>
                      </c:pt>
                      <c:pt idx="405" formatCode="0.00">
                        <c:v>0.37</c:v>
                      </c:pt>
                      <c:pt idx="406" formatCode="0.00">
                        <c:v>0.44600000000000001</c:v>
                      </c:pt>
                      <c:pt idx="407" formatCode="0.00">
                        <c:v>0.56399999999999995</c:v>
                      </c:pt>
                      <c:pt idx="408" formatCode="0.00">
                        <c:v>0.54399999999999993</c:v>
                      </c:pt>
                      <c:pt idx="409" formatCode="0.00">
                        <c:v>0.64600000000000002</c:v>
                      </c:pt>
                      <c:pt idx="410" formatCode="0.00">
                        <c:v>0.76999999999999991</c:v>
                      </c:pt>
                      <c:pt idx="411" formatCode="0.00">
                        <c:v>0.72799999999999998</c:v>
                      </c:pt>
                      <c:pt idx="412" formatCode="0.00">
                        <c:v>0.79200000000000004</c:v>
                      </c:pt>
                      <c:pt idx="413" formatCode="0.00">
                        <c:v>0.63400000000000001</c:v>
                      </c:pt>
                      <c:pt idx="414" formatCode="0.00">
                        <c:v>0.53399999999999992</c:v>
                      </c:pt>
                      <c:pt idx="415" formatCode="0.00">
                        <c:v>0.36599999999999999</c:v>
                      </c:pt>
                      <c:pt idx="416" formatCode="0.00">
                        <c:v>0.41799999999999998</c:v>
                      </c:pt>
                      <c:pt idx="417" formatCode="0.00">
                        <c:v>0.32</c:v>
                      </c:pt>
                      <c:pt idx="418" formatCode="0.00">
                        <c:v>0.59400000000000008</c:v>
                      </c:pt>
                      <c:pt idx="419" formatCode="0.00">
                        <c:v>0.61599999999999999</c:v>
                      </c:pt>
                      <c:pt idx="420" formatCode="0.00">
                        <c:v>0.65800000000000003</c:v>
                      </c:pt>
                      <c:pt idx="421" formatCode="0.00">
                        <c:v>0.69400000000000006</c:v>
                      </c:pt>
                      <c:pt idx="422" formatCode="0.00">
                        <c:v>0.76800000000000002</c:v>
                      </c:pt>
                      <c:pt idx="423" formatCode="0.00">
                        <c:v>0.80399999999999994</c:v>
                      </c:pt>
                      <c:pt idx="424" formatCode="0.00">
                        <c:v>0.82199999999999984</c:v>
                      </c:pt>
                      <c:pt idx="425" formatCode="0.00">
                        <c:v>0.83000000000000007</c:v>
                      </c:pt>
                      <c:pt idx="426" formatCode="0.00">
                        <c:v>0.68400000000000005</c:v>
                      </c:pt>
                      <c:pt idx="427" formatCode="0.00">
                        <c:v>0.56200000000000006</c:v>
                      </c:pt>
                      <c:pt idx="428" formatCode="0.00">
                        <c:v>0.33600000000000002</c:v>
                      </c:pt>
                      <c:pt idx="429" formatCode="0.00">
                        <c:v>0.38600000000000001</c:v>
                      </c:pt>
                      <c:pt idx="430" formatCode="0.00">
                        <c:v>0.26600000000000001</c:v>
                      </c:pt>
                      <c:pt idx="431" formatCode="0.00">
                        <c:v>0.52800000000000002</c:v>
                      </c:pt>
                      <c:pt idx="432" formatCode="0.00">
                        <c:v>0.62600000000000011</c:v>
                      </c:pt>
                      <c:pt idx="433" formatCode="0.00">
                        <c:v>0.65600000000000003</c:v>
                      </c:pt>
                      <c:pt idx="434" formatCode="0.00">
                        <c:v>0.84800000000000009</c:v>
                      </c:pt>
                      <c:pt idx="435" formatCode="0.00">
                        <c:v>0.86600000000000021</c:v>
                      </c:pt>
                      <c:pt idx="436" formatCode="0.00">
                        <c:v>0.68399999999999994</c:v>
                      </c:pt>
                      <c:pt idx="437" formatCode="0.00">
                        <c:v>0.70799999999999996</c:v>
                      </c:pt>
                      <c:pt idx="438" formatCode="0.00">
                        <c:v>0.76</c:v>
                      </c:pt>
                      <c:pt idx="439" formatCode="0.00">
                        <c:v>0.42400000000000004</c:v>
                      </c:pt>
                      <c:pt idx="440" formatCode="0.00">
                        <c:v>0.44800000000000006</c:v>
                      </c:pt>
                      <c:pt idx="441" formatCode="0.00">
                        <c:v>0.376</c:v>
                      </c:pt>
                      <c:pt idx="442" formatCode="0.00">
                        <c:v>0.19400000000000001</c:v>
                      </c:pt>
                      <c:pt idx="443" formatCode="0.00">
                        <c:v>0.10800000000000001</c:v>
                      </c:pt>
                      <c:pt idx="444" formatCode="0.00">
                        <c:v>0.22399999999999998</c:v>
                      </c:pt>
                      <c:pt idx="445" formatCode="0.00">
                        <c:v>0.41</c:v>
                      </c:pt>
                      <c:pt idx="446" formatCode="0.00">
                        <c:v>0.33799999999999997</c:v>
                      </c:pt>
                      <c:pt idx="447" formatCode="0.00">
                        <c:v>0.27000000000000007</c:v>
                      </c:pt>
                      <c:pt idx="448" formatCode="0.00">
                        <c:v>0.25</c:v>
                      </c:pt>
                      <c:pt idx="449" formatCode="0.00">
                        <c:v>-3.1999999999999994E-2</c:v>
                      </c:pt>
                      <c:pt idx="450" formatCode="0.00">
                        <c:v>-0.17799999999999999</c:v>
                      </c:pt>
                      <c:pt idx="451" formatCode="0.00">
                        <c:v>-0.34399999999999997</c:v>
                      </c:pt>
                      <c:pt idx="452" formatCode="0.00">
                        <c:v>-0.26200000000000001</c:v>
                      </c:pt>
                      <c:pt idx="453" formatCode="0.00">
                        <c:v>-0.13600000000000001</c:v>
                      </c:pt>
                      <c:pt idx="454" formatCode="0.00">
                        <c:v>0.08</c:v>
                      </c:pt>
                      <c:pt idx="455" formatCode="0.00">
                        <c:v>0.16399999999999998</c:v>
                      </c:pt>
                      <c:pt idx="456" formatCode="0.00">
                        <c:v>0.56000000000000005</c:v>
                      </c:pt>
                      <c:pt idx="457" formatCode="0.00">
                        <c:v>0.57599999999999996</c:v>
                      </c:pt>
                      <c:pt idx="458" formatCode="0.00">
                        <c:v>0.32</c:v>
                      </c:pt>
                      <c:pt idx="459" formatCode="0.00">
                        <c:v>0.252</c:v>
                      </c:pt>
                      <c:pt idx="460" formatCode="0.00">
                        <c:v>0.17</c:v>
                      </c:pt>
                      <c:pt idx="461" formatCode="0.00">
                        <c:v>0.14799999999999999</c:v>
                      </c:pt>
                      <c:pt idx="462" formatCode="0.00">
                        <c:v>0.154</c:v>
                      </c:pt>
                      <c:pt idx="463" formatCode="0.00">
                        <c:v>0.4</c:v>
                      </c:pt>
                      <c:pt idx="464" formatCode="0.00">
                        <c:v>0.36599999999999999</c:v>
                      </c:pt>
                      <c:pt idx="465" formatCode="0.00">
                        <c:v>0.40200000000000002</c:v>
                      </c:pt>
                      <c:pt idx="466" formatCode="0.00">
                        <c:v>0.09</c:v>
                      </c:pt>
                      <c:pt idx="467" formatCode="0.00">
                        <c:v>-3.4000000000000009E-2</c:v>
                      </c:pt>
                      <c:pt idx="468" formatCode="0.00">
                        <c:v>-0.23199999999999998</c:v>
                      </c:pt>
                      <c:pt idx="469" formatCode="0.00">
                        <c:v>-0.38599999999999995</c:v>
                      </c:pt>
                      <c:pt idx="470" formatCode="0.00">
                        <c:v>-0.54399999999999993</c:v>
                      </c:pt>
                      <c:pt idx="471" formatCode="0.00">
                        <c:v>-0.51600000000000001</c:v>
                      </c:pt>
                      <c:pt idx="472" formatCode="0.00">
                        <c:v>-0.502</c:v>
                      </c:pt>
                      <c:pt idx="473" formatCode="0.00">
                        <c:v>-0.55200000000000005</c:v>
                      </c:pt>
                      <c:pt idx="474" formatCode="0.00">
                        <c:v>-0.372</c:v>
                      </c:pt>
                      <c:pt idx="475" formatCode="0.00">
                        <c:v>-0.22400000000000003</c:v>
                      </c:pt>
                      <c:pt idx="476" formatCode="0.00">
                        <c:v>-0.15600000000000003</c:v>
                      </c:pt>
                      <c:pt idx="477" formatCode="0.00">
                        <c:v>-4.2000000000000003E-2</c:v>
                      </c:pt>
                      <c:pt idx="478" formatCode="0.00">
                        <c:v>0.17799999999999999</c:v>
                      </c:pt>
                      <c:pt idx="479" formatCode="0.00">
                        <c:v>0.15</c:v>
                      </c:pt>
                      <c:pt idx="480" formatCode="0.00">
                        <c:v>0.13799999999999998</c:v>
                      </c:pt>
                      <c:pt idx="481" formatCode="0.00">
                        <c:v>0.49000000000000005</c:v>
                      </c:pt>
                      <c:pt idx="482" formatCode="0.00">
                        <c:v>0.4920000000000001</c:v>
                      </c:pt>
                      <c:pt idx="483" formatCode="0.00">
                        <c:v>0.3</c:v>
                      </c:pt>
                      <c:pt idx="484" formatCode="0.00">
                        <c:v>6.6000000000000017E-2</c:v>
                      </c:pt>
                      <c:pt idx="485" formatCode="0.00">
                        <c:v>-0.11200000000000002</c:v>
                      </c:pt>
                      <c:pt idx="486" formatCode="0.00">
                        <c:v>-0.41599999999999993</c:v>
                      </c:pt>
                      <c:pt idx="487" formatCode="0.00">
                        <c:v>-0.47000000000000003</c:v>
                      </c:pt>
                      <c:pt idx="488" formatCode="0.00">
                        <c:v>-0.39800000000000002</c:v>
                      </c:pt>
                      <c:pt idx="489" formatCode="0.00">
                        <c:v>-0.13800000000000001</c:v>
                      </c:pt>
                      <c:pt idx="490" formatCode="0.00">
                        <c:v>-4.8000000000000001E-2</c:v>
                      </c:pt>
                      <c:pt idx="491" formatCode="0.00">
                        <c:v>-3.9999999999999994E-2</c:v>
                      </c:pt>
                      <c:pt idx="492" formatCode="0.00">
                        <c:v>-3.8000000000000006E-2</c:v>
                      </c:pt>
                      <c:pt idx="493" formatCode="0.00">
                        <c:v>-8.2000000000000003E-2</c:v>
                      </c:pt>
                      <c:pt idx="494" formatCode="0.00">
                        <c:v>-0.158</c:v>
                      </c:pt>
                      <c:pt idx="495" formatCode="0.00">
                        <c:v>-0.14200000000000002</c:v>
                      </c:pt>
                      <c:pt idx="496" formatCode="0.00">
                        <c:v>-0.11800000000000002</c:v>
                      </c:pt>
                      <c:pt idx="497" formatCode="0.00">
                        <c:v>-0.152</c:v>
                      </c:pt>
                      <c:pt idx="498" formatCode="0.00">
                        <c:v>1.9999999999999997E-2</c:v>
                      </c:pt>
                      <c:pt idx="499" formatCode="0.00">
                        <c:v>7.5999999999999998E-2</c:v>
                      </c:pt>
                      <c:pt idx="500" formatCode="0.00">
                        <c:v>0.11200000000000002</c:v>
                      </c:pt>
                      <c:pt idx="501" formatCode="0.00">
                        <c:v>0.10400000000000001</c:v>
                      </c:pt>
                      <c:pt idx="502" formatCode="0.00">
                        <c:v>0.24399999999999999</c:v>
                      </c:pt>
                      <c:pt idx="503" formatCode="0.00">
                        <c:v>0.33999999999999997</c:v>
                      </c:pt>
                      <c:pt idx="504" formatCode="0.00">
                        <c:v>0.42800000000000005</c:v>
                      </c:pt>
                      <c:pt idx="505" formatCode="0.00">
                        <c:v>0.40199999999999997</c:v>
                      </c:pt>
                      <c:pt idx="506" formatCode="0.00">
                        <c:v>0.21800000000000005</c:v>
                      </c:pt>
                      <c:pt idx="507" formatCode="0.00">
                        <c:v>0.16000000000000003</c:v>
                      </c:pt>
                      <c:pt idx="508" formatCode="0.00">
                        <c:v>-0.10200000000000001</c:v>
                      </c:pt>
                      <c:pt idx="509" formatCode="0.00">
                        <c:v>-0.25399999999999995</c:v>
                      </c:pt>
                      <c:pt idx="510" formatCode="0.00">
                        <c:v>-0.30799999999999994</c:v>
                      </c:pt>
                      <c:pt idx="511" formatCode="0.00">
                        <c:v>-0.26399999999999996</c:v>
                      </c:pt>
                      <c:pt idx="512" formatCode="0.00">
                        <c:v>-0.32799999999999996</c:v>
                      </c:pt>
                      <c:pt idx="513" formatCode="0.00">
                        <c:v>-0.35799999999999998</c:v>
                      </c:pt>
                      <c:pt idx="514" formatCode="0.00">
                        <c:v>-0.48799999999999999</c:v>
                      </c:pt>
                      <c:pt idx="515" formatCode="0.00">
                        <c:v>-0.52</c:v>
                      </c:pt>
                      <c:pt idx="516" formatCode="0.00">
                        <c:v>-0.372</c:v>
                      </c:pt>
                      <c:pt idx="517" formatCode="0.00">
                        <c:v>-0.29799999999999999</c:v>
                      </c:pt>
                      <c:pt idx="518" formatCode="0.00">
                        <c:v>-0.26400000000000001</c:v>
                      </c:pt>
                      <c:pt idx="519" formatCode="0.00">
                        <c:v>-0.2</c:v>
                      </c:pt>
                      <c:pt idx="520" formatCode="0.00">
                        <c:v>3.4000000000000009E-2</c:v>
                      </c:pt>
                      <c:pt idx="521" formatCode="0.00">
                        <c:v>-0.122</c:v>
                      </c:pt>
                      <c:pt idx="522" formatCode="0.00">
                        <c:v>-0.28399999999999997</c:v>
                      </c:pt>
                      <c:pt idx="523" formatCode="0.00">
                        <c:v>-0.19799999999999998</c:v>
                      </c:pt>
                      <c:pt idx="524" formatCode="0.00">
                        <c:v>-0.16400000000000001</c:v>
                      </c:pt>
                      <c:pt idx="525" formatCode="0.00">
                        <c:v>-0.20800000000000002</c:v>
                      </c:pt>
                      <c:pt idx="526" formatCode="0.00">
                        <c:v>6.4000000000000015E-2</c:v>
                      </c:pt>
                      <c:pt idx="527" formatCode="0.00">
                        <c:v>0.20200000000000001</c:v>
                      </c:pt>
                      <c:pt idx="528" formatCode="0.00">
                        <c:v>3.9999999999999994E-2</c:v>
                      </c:pt>
                      <c:pt idx="529" formatCode="0.00">
                        <c:v>0.156</c:v>
                      </c:pt>
                      <c:pt idx="530" formatCode="0.00">
                        <c:v>2.5999999999999995E-2</c:v>
                      </c:pt>
                      <c:pt idx="531" formatCode="0.00">
                        <c:v>-4.7999999999999987E-2</c:v>
                      </c:pt>
                      <c:pt idx="532" formatCode="0.00">
                        <c:v>-8.5999999999999993E-2</c:v>
                      </c:pt>
                      <c:pt idx="533" formatCode="0.00">
                        <c:v>-0.13599999999999998</c:v>
                      </c:pt>
                      <c:pt idx="534" formatCode="0.00">
                        <c:v>-0.22599999999999998</c:v>
                      </c:pt>
                      <c:pt idx="535" formatCode="0.00">
                        <c:v>-0.34599999999999997</c:v>
                      </c:pt>
                      <c:pt idx="536" formatCode="0.00">
                        <c:v>-0.61799999999999999</c:v>
                      </c:pt>
                      <c:pt idx="537" formatCode="0.00">
                        <c:v>-0.77600000000000002</c:v>
                      </c:pt>
                      <c:pt idx="538" formatCode="0.00">
                        <c:v>-0.83000000000000007</c:v>
                      </c:pt>
                      <c:pt idx="539" formatCode="0.00">
                        <c:v>-0.73</c:v>
                      </c:pt>
                      <c:pt idx="540" formatCode="0.00">
                        <c:v>-0.63000000000000012</c:v>
                      </c:pt>
                      <c:pt idx="541" formatCode="0.00">
                        <c:v>-0.49399999999999994</c:v>
                      </c:pt>
                      <c:pt idx="542" formatCode="0.00">
                        <c:v>-0.38800000000000001</c:v>
                      </c:pt>
                      <c:pt idx="543" formatCode="0.00">
                        <c:v>-0.14199999999999999</c:v>
                      </c:pt>
                      <c:pt idx="544" formatCode="0.00">
                        <c:v>-0.27999999999999997</c:v>
                      </c:pt>
                      <c:pt idx="545" formatCode="0.00">
                        <c:v>-0.48600000000000004</c:v>
                      </c:pt>
                      <c:pt idx="546" formatCode="0.00">
                        <c:v>-0.64200000000000002</c:v>
                      </c:pt>
                      <c:pt idx="547" formatCode="0.00">
                        <c:v>-0.73799999999999999</c:v>
                      </c:pt>
                      <c:pt idx="548" formatCode="0.00">
                        <c:v>-0.73799999999999999</c:v>
                      </c:pt>
                      <c:pt idx="549" formatCode="0.00">
                        <c:v>-0.76600000000000001</c:v>
                      </c:pt>
                      <c:pt idx="550" formatCode="0.00">
                        <c:v>-0.76400000000000001</c:v>
                      </c:pt>
                      <c:pt idx="551" formatCode="0.00">
                        <c:v>-0.71400000000000008</c:v>
                      </c:pt>
                      <c:pt idx="552" formatCode="0.00">
                        <c:v>-0.52</c:v>
                      </c:pt>
                      <c:pt idx="553" formatCode="0.00">
                        <c:v>-0.55200000000000005</c:v>
                      </c:pt>
                      <c:pt idx="554" formatCode="0.00">
                        <c:v>-0.60600000000000009</c:v>
                      </c:pt>
                      <c:pt idx="555" formatCode="0.00">
                        <c:v>-0.30399999999999999</c:v>
                      </c:pt>
                      <c:pt idx="556" formatCode="0.00">
                        <c:v>-0.28200000000000003</c:v>
                      </c:pt>
                      <c:pt idx="557" formatCode="0.00">
                        <c:v>-0.442</c:v>
                      </c:pt>
                      <c:pt idx="558" formatCode="0.00">
                        <c:v>-0.75800000000000001</c:v>
                      </c:pt>
                      <c:pt idx="559" formatCode="0.00">
                        <c:v>-0.70399999999999996</c:v>
                      </c:pt>
                      <c:pt idx="560" formatCode="0.00">
                        <c:v>-0.8640000000000001</c:v>
                      </c:pt>
                      <c:pt idx="561" formatCode="0.00">
                        <c:v>-0.99599999999999989</c:v>
                      </c:pt>
                      <c:pt idx="562" formatCode="0.00">
                        <c:v>-0.92999999999999994</c:v>
                      </c:pt>
                      <c:pt idx="563" formatCode="0.00">
                        <c:v>-0.81199999999999994</c:v>
                      </c:pt>
                      <c:pt idx="564" formatCode="0.00">
                        <c:v>-0.87200000000000011</c:v>
                      </c:pt>
                      <c:pt idx="565" formatCode="0.00">
                        <c:v>-1</c:v>
                      </c:pt>
                      <c:pt idx="566" formatCode="0.00">
                        <c:v>-0.85399999999999987</c:v>
                      </c:pt>
                      <c:pt idx="567" formatCode="0.00">
                        <c:v>-0.96799999999999997</c:v>
                      </c:pt>
                      <c:pt idx="568" formatCode="0.00">
                        <c:v>-1.1419999999999999</c:v>
                      </c:pt>
                      <c:pt idx="569" formatCode="0.00">
                        <c:v>-1.29</c:v>
                      </c:pt>
                      <c:pt idx="570" formatCode="0.00">
                        <c:v>-1.3599999999999999</c:v>
                      </c:pt>
                      <c:pt idx="571" formatCode="0.00">
                        <c:v>-1.32</c:v>
                      </c:pt>
                      <c:pt idx="572" formatCode="0.00">
                        <c:v>-1.1940000000000002</c:v>
                      </c:pt>
                      <c:pt idx="573" formatCode="0.00">
                        <c:v>-0.93399999999999994</c:v>
                      </c:pt>
                      <c:pt idx="574" formatCode="0.00">
                        <c:v>-0.82599999999999996</c:v>
                      </c:pt>
                      <c:pt idx="575" formatCode="0.00">
                        <c:v>-0.76600000000000001</c:v>
                      </c:pt>
                      <c:pt idx="576" formatCode="0.00">
                        <c:v>-0.86799999999999999</c:v>
                      </c:pt>
                      <c:pt idx="577" formatCode="0.00">
                        <c:v>-0.94800000000000006</c:v>
                      </c:pt>
                      <c:pt idx="578" formatCode="0.00">
                        <c:v>-0.84800000000000009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478-4E7C-BF48-4FB4F49DF500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Feuil1!$D$1:$D$2</c15:sqref>
                        </c15:formulaRef>
                      </c:ext>
                    </c:extLst>
                    <c:strCache>
                      <c:ptCount val="2"/>
                      <c:pt idx="1">
                        <c:v>200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Feuil1!$D$4:$D$589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4" formatCode="0.00">
                        <c:v>-4.6680000000000001</c:v>
                      </c:pt>
                      <c:pt idx="5" formatCode="0.00">
                        <c:v>-4.1979999999999995</c:v>
                      </c:pt>
                      <c:pt idx="6" formatCode="0.00">
                        <c:v>-4.1219999999999999</c:v>
                      </c:pt>
                      <c:pt idx="7" formatCode="0.00">
                        <c:v>-4.1849999999999996</c:v>
                      </c:pt>
                      <c:pt idx="8" formatCode="0.00">
                        <c:v>-4.3040000000000003</c:v>
                      </c:pt>
                      <c:pt idx="9" formatCode="0.00">
                        <c:v>-4.3950000000000005</c:v>
                      </c:pt>
                      <c:pt idx="10" formatCode="0.00">
                        <c:v>-4.4970000000000008</c:v>
                      </c:pt>
                      <c:pt idx="11" formatCode="0.00">
                        <c:v>-4.5089999999999995</c:v>
                      </c:pt>
                      <c:pt idx="12" formatCode="0.00">
                        <c:v>-4.3849999999999998</c:v>
                      </c:pt>
                      <c:pt idx="13" formatCode="0.00">
                        <c:v>-4.2359999999999989</c:v>
                      </c:pt>
                      <c:pt idx="14" formatCode="0.00">
                        <c:v>-4.1499999999999995</c:v>
                      </c:pt>
                      <c:pt idx="15" formatCode="0.00">
                        <c:v>-4.0220000000000002</c:v>
                      </c:pt>
                      <c:pt idx="16" formatCode="0.00">
                        <c:v>-3.8220000000000001</c:v>
                      </c:pt>
                      <c:pt idx="17" formatCode="0.00">
                        <c:v>-3.5859999999999999</c:v>
                      </c:pt>
                      <c:pt idx="18" formatCode="0.00">
                        <c:v>-3.3280000000000003</c:v>
                      </c:pt>
                      <c:pt idx="19" formatCode="0.00">
                        <c:v>-3.0900000000000003</c:v>
                      </c:pt>
                      <c:pt idx="20" formatCode="0.00">
                        <c:v>-2.847</c:v>
                      </c:pt>
                      <c:pt idx="21" formatCode="0.00">
                        <c:v>-2.714</c:v>
                      </c:pt>
                      <c:pt idx="22" formatCode="0.00">
                        <c:v>-2.7250000000000001</c:v>
                      </c:pt>
                      <c:pt idx="23" formatCode="0.00">
                        <c:v>-2.7090000000000001</c:v>
                      </c:pt>
                      <c:pt idx="24" formatCode="0.00">
                        <c:v>-2.6190000000000002</c:v>
                      </c:pt>
                      <c:pt idx="25" formatCode="0.00">
                        <c:v>-2.5209999999999999</c:v>
                      </c:pt>
                      <c:pt idx="26" formatCode="0.00">
                        <c:v>-2.4500000000000002</c:v>
                      </c:pt>
                      <c:pt idx="27" formatCode="0.00">
                        <c:v>-2.4350000000000001</c:v>
                      </c:pt>
                      <c:pt idx="28" formatCode="0.00">
                        <c:v>-2.4169999999999998</c:v>
                      </c:pt>
                      <c:pt idx="29" formatCode="0.00">
                        <c:v>-2.3330000000000002</c:v>
                      </c:pt>
                      <c:pt idx="30" formatCode="0.00">
                        <c:v>-2.294</c:v>
                      </c:pt>
                      <c:pt idx="31" formatCode="0.00">
                        <c:v>-2.194</c:v>
                      </c:pt>
                      <c:pt idx="32" formatCode="0.00">
                        <c:v>-2.1190000000000002</c:v>
                      </c:pt>
                      <c:pt idx="33" formatCode="0.00">
                        <c:v>-2.1119999999999997</c:v>
                      </c:pt>
                      <c:pt idx="34" formatCode="0.00">
                        <c:v>-2.1459999999999999</c:v>
                      </c:pt>
                      <c:pt idx="35" formatCode="0.00">
                        <c:v>-2.1789999999999998</c:v>
                      </c:pt>
                      <c:pt idx="36" formatCode="0.00">
                        <c:v>-2.1419999999999999</c:v>
                      </c:pt>
                      <c:pt idx="37" formatCode="0.00">
                        <c:v>-2.0339999999999998</c:v>
                      </c:pt>
                      <c:pt idx="38" formatCode="0.00">
                        <c:v>-1.927</c:v>
                      </c:pt>
                      <c:pt idx="39" formatCode="0.00">
                        <c:v>-1.8330000000000002</c:v>
                      </c:pt>
                      <c:pt idx="40" formatCode="0.00">
                        <c:v>-1.6799999999999997</c:v>
                      </c:pt>
                      <c:pt idx="41" formatCode="0.00">
                        <c:v>-1.605</c:v>
                      </c:pt>
                      <c:pt idx="42" formatCode="0.00">
                        <c:v>-1.4929999999999999</c:v>
                      </c:pt>
                      <c:pt idx="43" formatCode="0.00">
                        <c:v>-1.3379999999999999</c:v>
                      </c:pt>
                      <c:pt idx="44" formatCode="0.00">
                        <c:v>-1.1089999999999998</c:v>
                      </c:pt>
                      <c:pt idx="45" formatCode="0.00">
                        <c:v>-0.8999999999999998</c:v>
                      </c:pt>
                      <c:pt idx="46" formatCode="0.00">
                        <c:v>-0.74399999999999999</c:v>
                      </c:pt>
                      <c:pt idx="47" formatCode="0.00">
                        <c:v>-0.68100000000000005</c:v>
                      </c:pt>
                      <c:pt idx="48" formatCode="0.00">
                        <c:v>-0.57900000000000007</c:v>
                      </c:pt>
                      <c:pt idx="49" formatCode="0.00">
                        <c:v>-0.51100000000000012</c:v>
                      </c:pt>
                      <c:pt idx="50" formatCode="0.00">
                        <c:v>-0.50800000000000001</c:v>
                      </c:pt>
                      <c:pt idx="51" formatCode="0.00">
                        <c:v>-0.51899999999999991</c:v>
                      </c:pt>
                      <c:pt idx="52" formatCode="0.00">
                        <c:v>-0.47899999999999998</c:v>
                      </c:pt>
                      <c:pt idx="53" formatCode="0.00">
                        <c:v>-0.41799999999999998</c:v>
                      </c:pt>
                      <c:pt idx="54" formatCode="0.00">
                        <c:v>-0.32799999999999996</c:v>
                      </c:pt>
                      <c:pt idx="55" formatCode="0.00">
                        <c:v>-0.19100000000000006</c:v>
                      </c:pt>
                      <c:pt idx="56" formatCode="0.00">
                        <c:v>-0.15900000000000006</c:v>
                      </c:pt>
                      <c:pt idx="57" formatCode="0.00">
                        <c:v>-0.10600000000000002</c:v>
                      </c:pt>
                      <c:pt idx="58" formatCode="0.00">
                        <c:v>-7.9999999999999846E-3</c:v>
                      </c:pt>
                      <c:pt idx="59" formatCode="0.00">
                        <c:v>6.9999999999999975E-3</c:v>
                      </c:pt>
                      <c:pt idx="60" formatCode="0.00">
                        <c:v>0.10099999999999998</c:v>
                      </c:pt>
                      <c:pt idx="61" formatCode="0.00">
                        <c:v>0.22599999999999998</c:v>
                      </c:pt>
                      <c:pt idx="62" formatCode="0.00">
                        <c:v>0.25600000000000001</c:v>
                      </c:pt>
                      <c:pt idx="63" formatCode="0.00">
                        <c:v>0.32900000000000001</c:v>
                      </c:pt>
                      <c:pt idx="64" formatCode="0.00">
                        <c:v>0.28399999999999997</c:v>
                      </c:pt>
                      <c:pt idx="65" formatCode="0.00">
                        <c:v>0.10099999999999998</c:v>
                      </c:pt>
                      <c:pt idx="66" formatCode="0.00">
                        <c:v>5.7999999999999996E-2</c:v>
                      </c:pt>
                      <c:pt idx="67" formatCode="0.00">
                        <c:v>0.13500000000000001</c:v>
                      </c:pt>
                      <c:pt idx="68" formatCode="0.00">
                        <c:v>0.193</c:v>
                      </c:pt>
                      <c:pt idx="69" formatCode="0.00">
                        <c:v>0.23600000000000004</c:v>
                      </c:pt>
                      <c:pt idx="70" formatCode="0.00">
                        <c:v>0.23599999999999999</c:v>
                      </c:pt>
                      <c:pt idx="71" formatCode="0.00">
                        <c:v>0.25900000000000001</c:v>
                      </c:pt>
                      <c:pt idx="72" formatCode="0.00">
                        <c:v>0.32700000000000001</c:v>
                      </c:pt>
                      <c:pt idx="73" formatCode="0.00">
                        <c:v>0.34700000000000003</c:v>
                      </c:pt>
                      <c:pt idx="74" formatCode="0.00">
                        <c:v>0.43600000000000005</c:v>
                      </c:pt>
                      <c:pt idx="75" formatCode="0.00">
                        <c:v>0.59499999999999997</c:v>
                      </c:pt>
                      <c:pt idx="76" formatCode="0.00">
                        <c:v>0.73899999999999999</c:v>
                      </c:pt>
                      <c:pt idx="77" formatCode="0.00">
                        <c:v>0.79900000000000004</c:v>
                      </c:pt>
                      <c:pt idx="78" formatCode="0.00">
                        <c:v>0.82899999999999996</c:v>
                      </c:pt>
                      <c:pt idx="79" formatCode="0.00">
                        <c:v>0.99099999999999999</c:v>
                      </c:pt>
                      <c:pt idx="80" formatCode="0.00">
                        <c:v>1.109</c:v>
                      </c:pt>
                      <c:pt idx="81" formatCode="0.00">
                        <c:v>1.341</c:v>
                      </c:pt>
                      <c:pt idx="82" formatCode="0.00">
                        <c:v>1.464</c:v>
                      </c:pt>
                      <c:pt idx="83" formatCode="0.00">
                        <c:v>1.536</c:v>
                      </c:pt>
                      <c:pt idx="84" formatCode="0.00">
                        <c:v>1.528</c:v>
                      </c:pt>
                      <c:pt idx="85" formatCode="0.00">
                        <c:v>1.5379999999999998</c:v>
                      </c:pt>
                      <c:pt idx="86" formatCode="0.00">
                        <c:v>1.4849999999999999</c:v>
                      </c:pt>
                      <c:pt idx="87" formatCode="0.00">
                        <c:v>1.4869999999999999</c:v>
                      </c:pt>
                      <c:pt idx="88" formatCode="0.00">
                        <c:v>1.3240000000000001</c:v>
                      </c:pt>
                      <c:pt idx="89" formatCode="0.00">
                        <c:v>1.2520000000000002</c:v>
                      </c:pt>
                      <c:pt idx="90" formatCode="0.00">
                        <c:v>1.2750000000000001</c:v>
                      </c:pt>
                      <c:pt idx="91" formatCode="0.00">
                        <c:v>1.1460000000000001</c:v>
                      </c:pt>
                      <c:pt idx="92" formatCode="0.00">
                        <c:v>1.137</c:v>
                      </c:pt>
                      <c:pt idx="93" formatCode="0.00">
                        <c:v>1.1659999999999999</c:v>
                      </c:pt>
                      <c:pt idx="94" formatCode="0.00">
                        <c:v>1.278</c:v>
                      </c:pt>
                      <c:pt idx="95" formatCode="0.00">
                        <c:v>1.3790000000000002</c:v>
                      </c:pt>
                      <c:pt idx="96" formatCode="0.00">
                        <c:v>1.5309999999999999</c:v>
                      </c:pt>
                      <c:pt idx="97" formatCode="0.00">
                        <c:v>1.5629999999999999</c:v>
                      </c:pt>
                      <c:pt idx="98" formatCode="0.00">
                        <c:v>1.7099999999999997</c:v>
                      </c:pt>
                      <c:pt idx="99" formatCode="0.00">
                        <c:v>1.7259999999999998</c:v>
                      </c:pt>
                      <c:pt idx="100" formatCode="0.00">
                        <c:v>1.6939999999999997</c:v>
                      </c:pt>
                      <c:pt idx="101" formatCode="0.00">
                        <c:v>1.7579999999999998</c:v>
                      </c:pt>
                      <c:pt idx="102" formatCode="0.00">
                        <c:v>1.7989999999999999</c:v>
                      </c:pt>
                      <c:pt idx="103" formatCode="0.00">
                        <c:v>1.768</c:v>
                      </c:pt>
                      <c:pt idx="104" formatCode="0.00">
                        <c:v>1.7730000000000001</c:v>
                      </c:pt>
                      <c:pt idx="105" formatCode="0.00">
                        <c:v>1.7599999999999998</c:v>
                      </c:pt>
                      <c:pt idx="106" formatCode="0.00">
                        <c:v>1.718</c:v>
                      </c:pt>
                      <c:pt idx="107" formatCode="0.00">
                        <c:v>1.6859999999999999</c:v>
                      </c:pt>
                      <c:pt idx="108" formatCode="0.00">
                        <c:v>1.7230000000000001</c:v>
                      </c:pt>
                      <c:pt idx="109" formatCode="0.00">
                        <c:v>1.7410000000000001</c:v>
                      </c:pt>
                      <c:pt idx="110" formatCode="0.00">
                        <c:v>1.7050000000000001</c:v>
                      </c:pt>
                      <c:pt idx="111" formatCode="0.00">
                        <c:v>1.645</c:v>
                      </c:pt>
                      <c:pt idx="112" formatCode="0.00">
                        <c:v>1.59</c:v>
                      </c:pt>
                      <c:pt idx="113" formatCode="0.00">
                        <c:v>1.6219999999999999</c:v>
                      </c:pt>
                      <c:pt idx="114" formatCode="0.00">
                        <c:v>1.5309999999999999</c:v>
                      </c:pt>
                      <c:pt idx="115" formatCode="0.00">
                        <c:v>1.4</c:v>
                      </c:pt>
                      <c:pt idx="116" formatCode="0.00">
                        <c:v>1.3460000000000001</c:v>
                      </c:pt>
                      <c:pt idx="117" formatCode="0.00">
                        <c:v>1.4449999999999998</c:v>
                      </c:pt>
                      <c:pt idx="118" formatCode="0.00">
                        <c:v>1.484</c:v>
                      </c:pt>
                      <c:pt idx="119" formatCode="0.00">
                        <c:v>1.569</c:v>
                      </c:pt>
                      <c:pt idx="120" formatCode="0.00">
                        <c:v>1.6169999999999998</c:v>
                      </c:pt>
                      <c:pt idx="121" formatCode="0.00">
                        <c:v>1.65</c:v>
                      </c:pt>
                      <c:pt idx="122" formatCode="0.00">
                        <c:v>1.7269999999999999</c:v>
                      </c:pt>
                      <c:pt idx="123" formatCode="0.00">
                        <c:v>1.7410000000000001</c:v>
                      </c:pt>
                      <c:pt idx="124" formatCode="0.00">
                        <c:v>1.7879999999999998</c:v>
                      </c:pt>
                      <c:pt idx="125" formatCode="0.00">
                        <c:v>1.964</c:v>
                      </c:pt>
                      <c:pt idx="126" formatCode="0.00">
                        <c:v>1.9240000000000002</c:v>
                      </c:pt>
                      <c:pt idx="127" formatCode="0.00">
                        <c:v>1.8050000000000002</c:v>
                      </c:pt>
                      <c:pt idx="128" formatCode="0.00">
                        <c:v>1.661</c:v>
                      </c:pt>
                      <c:pt idx="129" formatCode="0.00">
                        <c:v>1.5329999999999999</c:v>
                      </c:pt>
                      <c:pt idx="130" formatCode="0.00">
                        <c:v>1.5169999999999999</c:v>
                      </c:pt>
                      <c:pt idx="131" formatCode="0.00">
                        <c:v>1.4819999999999998</c:v>
                      </c:pt>
                      <c:pt idx="132" formatCode="0.00">
                        <c:v>1.468</c:v>
                      </c:pt>
                      <c:pt idx="133" formatCode="0.00">
                        <c:v>1.4350000000000001</c:v>
                      </c:pt>
                      <c:pt idx="134" formatCode="0.00">
                        <c:v>1.5070000000000001</c:v>
                      </c:pt>
                      <c:pt idx="135" formatCode="0.00">
                        <c:v>1.4170000000000003</c:v>
                      </c:pt>
                      <c:pt idx="136" formatCode="0.00">
                        <c:v>1.5469999999999999</c:v>
                      </c:pt>
                      <c:pt idx="137" formatCode="0.00">
                        <c:v>1.569</c:v>
                      </c:pt>
                      <c:pt idx="138" formatCode="0.00">
                        <c:v>1.7190000000000001</c:v>
                      </c:pt>
                      <c:pt idx="139" formatCode="0.00">
                        <c:v>1.8630000000000002</c:v>
                      </c:pt>
                      <c:pt idx="140" formatCode="0.00">
                        <c:v>1.9799999999999998</c:v>
                      </c:pt>
                      <c:pt idx="141" formatCode="0.00">
                        <c:v>2.06</c:v>
                      </c:pt>
                      <c:pt idx="142" formatCode="0.00">
                        <c:v>2.024</c:v>
                      </c:pt>
                      <c:pt idx="143" formatCode="0.00">
                        <c:v>2.0219999999999998</c:v>
                      </c:pt>
                      <c:pt idx="144" formatCode="0.00">
                        <c:v>1.9289999999999996</c:v>
                      </c:pt>
                      <c:pt idx="145" formatCode="0.00">
                        <c:v>1.972</c:v>
                      </c:pt>
                      <c:pt idx="146" formatCode="0.00">
                        <c:v>1.9029999999999998</c:v>
                      </c:pt>
                      <c:pt idx="147" formatCode="0.00">
                        <c:v>1.9570000000000001</c:v>
                      </c:pt>
                      <c:pt idx="148" formatCode="0.00">
                        <c:v>1.8659999999999997</c:v>
                      </c:pt>
                      <c:pt idx="149" formatCode="0.00">
                        <c:v>1.7570000000000001</c:v>
                      </c:pt>
                      <c:pt idx="150" formatCode="0.00">
                        <c:v>1.675</c:v>
                      </c:pt>
                      <c:pt idx="151" formatCode="0.00">
                        <c:v>1.573</c:v>
                      </c:pt>
                      <c:pt idx="152" formatCode="0.00">
                        <c:v>1.5840000000000001</c:v>
                      </c:pt>
                      <c:pt idx="153" formatCode="0.00">
                        <c:v>1.5719999999999998</c:v>
                      </c:pt>
                      <c:pt idx="154" formatCode="0.00">
                        <c:v>1.5549999999999999</c:v>
                      </c:pt>
                      <c:pt idx="155" formatCode="0.00">
                        <c:v>1.5470000000000002</c:v>
                      </c:pt>
                      <c:pt idx="156" formatCode="0.00">
                        <c:v>1.5299999999999998</c:v>
                      </c:pt>
                      <c:pt idx="157" formatCode="0.00">
                        <c:v>1.5459999999999998</c:v>
                      </c:pt>
                      <c:pt idx="158" formatCode="0.00">
                        <c:v>1.702</c:v>
                      </c:pt>
                      <c:pt idx="159" formatCode="0.00">
                        <c:v>1.8140000000000001</c:v>
                      </c:pt>
                      <c:pt idx="160" formatCode="0.00">
                        <c:v>1.8659999999999997</c:v>
                      </c:pt>
                      <c:pt idx="161" formatCode="0.00">
                        <c:v>1.9589999999999996</c:v>
                      </c:pt>
                      <c:pt idx="162" formatCode="0.00">
                        <c:v>1.9770000000000003</c:v>
                      </c:pt>
                      <c:pt idx="163" formatCode="0.00">
                        <c:v>2.0330000000000004</c:v>
                      </c:pt>
                      <c:pt idx="164" formatCode="0.00">
                        <c:v>2.0620000000000003</c:v>
                      </c:pt>
                      <c:pt idx="165" formatCode="0.00">
                        <c:v>2.0590000000000002</c:v>
                      </c:pt>
                      <c:pt idx="166" formatCode="0.00">
                        <c:v>2.1040000000000001</c:v>
                      </c:pt>
                      <c:pt idx="167" formatCode="0.00">
                        <c:v>2.0230000000000001</c:v>
                      </c:pt>
                      <c:pt idx="168" formatCode="0.00">
                        <c:v>1.7079999999999997</c:v>
                      </c:pt>
                      <c:pt idx="169" formatCode="0.00">
                        <c:v>1.4040000000000001</c:v>
                      </c:pt>
                      <c:pt idx="170" formatCode="0.00">
                        <c:v>1.19</c:v>
                      </c:pt>
                      <c:pt idx="171" formatCode="0.00">
                        <c:v>0.96900000000000008</c:v>
                      </c:pt>
                      <c:pt idx="172" formatCode="0.00">
                        <c:v>0.78200000000000003</c:v>
                      </c:pt>
                      <c:pt idx="173" formatCode="0.00">
                        <c:v>0.68199999999999994</c:v>
                      </c:pt>
                      <c:pt idx="174" formatCode="0.00">
                        <c:v>0.67999999999999994</c:v>
                      </c:pt>
                      <c:pt idx="175" formatCode="0.00">
                        <c:v>0.69700000000000006</c:v>
                      </c:pt>
                      <c:pt idx="176" formatCode="0.00">
                        <c:v>0.751</c:v>
                      </c:pt>
                      <c:pt idx="177" formatCode="0.00">
                        <c:v>0.83700000000000008</c:v>
                      </c:pt>
                      <c:pt idx="178" formatCode="0.00">
                        <c:v>1.1039999999999999</c:v>
                      </c:pt>
                      <c:pt idx="179" formatCode="0.00">
                        <c:v>1.375</c:v>
                      </c:pt>
                      <c:pt idx="180" formatCode="0.00">
                        <c:v>1.5800000000000003</c:v>
                      </c:pt>
                      <c:pt idx="181" formatCode="0.00">
                        <c:v>1.8690000000000002</c:v>
                      </c:pt>
                      <c:pt idx="182" formatCode="0.00">
                        <c:v>2.1400000000000006</c:v>
                      </c:pt>
                      <c:pt idx="183" formatCode="0.00">
                        <c:v>2.2610000000000006</c:v>
                      </c:pt>
                      <c:pt idx="184" formatCode="0.00">
                        <c:v>2.3530000000000002</c:v>
                      </c:pt>
                      <c:pt idx="185" formatCode="0.00">
                        <c:v>2.34</c:v>
                      </c:pt>
                      <c:pt idx="186" formatCode="0.00">
                        <c:v>2.3319999999999999</c:v>
                      </c:pt>
                      <c:pt idx="187" formatCode="0.00">
                        <c:v>2.3649999999999998</c:v>
                      </c:pt>
                      <c:pt idx="188" formatCode="0.00">
                        <c:v>2.3919999999999999</c:v>
                      </c:pt>
                      <c:pt idx="189" formatCode="0.00">
                        <c:v>2.4</c:v>
                      </c:pt>
                      <c:pt idx="190" formatCode="0.00">
                        <c:v>2.4010000000000002</c:v>
                      </c:pt>
                      <c:pt idx="191" formatCode="0.00">
                        <c:v>2.3929999999999998</c:v>
                      </c:pt>
                      <c:pt idx="192" formatCode="0.00">
                        <c:v>2.3240000000000003</c:v>
                      </c:pt>
                      <c:pt idx="193" formatCode="0.00">
                        <c:v>2.2839999999999998</c:v>
                      </c:pt>
                      <c:pt idx="194" formatCode="0.00">
                        <c:v>2.2490000000000001</c:v>
                      </c:pt>
                      <c:pt idx="195" formatCode="0.00">
                        <c:v>2.2630000000000003</c:v>
                      </c:pt>
                      <c:pt idx="196" formatCode="0.00">
                        <c:v>2.2589999999999999</c:v>
                      </c:pt>
                      <c:pt idx="197" formatCode="0.00">
                        <c:v>2.2049999999999996</c:v>
                      </c:pt>
                      <c:pt idx="198" formatCode="0.00">
                        <c:v>2.0309999999999997</c:v>
                      </c:pt>
                      <c:pt idx="199" formatCode="0.00">
                        <c:v>1.9039999999999995</c:v>
                      </c:pt>
                      <c:pt idx="200" formatCode="0.00">
                        <c:v>1.8450000000000002</c:v>
                      </c:pt>
                      <c:pt idx="201" formatCode="0.00">
                        <c:v>1.7329999999999999</c:v>
                      </c:pt>
                      <c:pt idx="202" formatCode="0.00">
                        <c:v>1.6620000000000001</c:v>
                      </c:pt>
                      <c:pt idx="203" formatCode="0.00">
                        <c:v>1.6420000000000001</c:v>
                      </c:pt>
                      <c:pt idx="204" formatCode="0.00">
                        <c:v>1.6379999999999999</c:v>
                      </c:pt>
                      <c:pt idx="205" formatCode="0.00">
                        <c:v>1.6559999999999999</c:v>
                      </c:pt>
                      <c:pt idx="206" formatCode="0.00">
                        <c:v>1.544</c:v>
                      </c:pt>
                      <c:pt idx="207" formatCode="0.00">
                        <c:v>1.508</c:v>
                      </c:pt>
                      <c:pt idx="208" formatCode="0.00">
                        <c:v>1.528</c:v>
                      </c:pt>
                      <c:pt idx="209" formatCode="0.00">
                        <c:v>1.641</c:v>
                      </c:pt>
                      <c:pt idx="210" formatCode="0.00">
                        <c:v>1.593</c:v>
                      </c:pt>
                      <c:pt idx="211" formatCode="0.00">
                        <c:v>1.542</c:v>
                      </c:pt>
                      <c:pt idx="212" formatCode="0.00">
                        <c:v>1.6060000000000003</c:v>
                      </c:pt>
                      <c:pt idx="213" formatCode="0.00">
                        <c:v>1.5680000000000001</c:v>
                      </c:pt>
                      <c:pt idx="214" formatCode="0.00">
                        <c:v>1.5110000000000001</c:v>
                      </c:pt>
                      <c:pt idx="215" formatCode="0.00">
                        <c:v>1.4869999999999999</c:v>
                      </c:pt>
                      <c:pt idx="216" formatCode="0.00">
                        <c:v>1.5580000000000003</c:v>
                      </c:pt>
                      <c:pt idx="217" formatCode="0.00">
                        <c:v>1.5859999999999999</c:v>
                      </c:pt>
                      <c:pt idx="218" formatCode="0.00">
                        <c:v>1.6740000000000002</c:v>
                      </c:pt>
                      <c:pt idx="219" formatCode="0.00">
                        <c:v>1.581</c:v>
                      </c:pt>
                      <c:pt idx="220" formatCode="0.00">
                        <c:v>1.613</c:v>
                      </c:pt>
                      <c:pt idx="221" formatCode="0.00">
                        <c:v>1.6220000000000003</c:v>
                      </c:pt>
                      <c:pt idx="222" formatCode="0.00">
                        <c:v>1.5830000000000002</c:v>
                      </c:pt>
                      <c:pt idx="223" formatCode="0.00">
                        <c:v>1.544</c:v>
                      </c:pt>
                      <c:pt idx="224" formatCode="0.00">
                        <c:v>1.5350000000000001</c:v>
                      </c:pt>
                      <c:pt idx="225" formatCode="0.00">
                        <c:v>1.56</c:v>
                      </c:pt>
                      <c:pt idx="226" formatCode="0.00">
                        <c:v>1.5150000000000001</c:v>
                      </c:pt>
                      <c:pt idx="227" formatCode="0.00">
                        <c:v>1.534</c:v>
                      </c:pt>
                      <c:pt idx="228" formatCode="0.00">
                        <c:v>1.4940000000000002</c:v>
                      </c:pt>
                      <c:pt idx="229" formatCode="0.00">
                        <c:v>1.4710000000000001</c:v>
                      </c:pt>
                      <c:pt idx="230" formatCode="0.00">
                        <c:v>1.4460000000000002</c:v>
                      </c:pt>
                      <c:pt idx="231" formatCode="0.00">
                        <c:v>1.5030000000000001</c:v>
                      </c:pt>
                      <c:pt idx="232" formatCode="0.00">
                        <c:v>1.5089999999999999</c:v>
                      </c:pt>
                      <c:pt idx="233" formatCode="0.00">
                        <c:v>1.61</c:v>
                      </c:pt>
                      <c:pt idx="234" formatCode="0.00">
                        <c:v>1.6700000000000004</c:v>
                      </c:pt>
                      <c:pt idx="235" formatCode="0.00">
                        <c:v>1.6510000000000002</c:v>
                      </c:pt>
                      <c:pt idx="236" formatCode="0.00">
                        <c:v>1.6910000000000001</c:v>
                      </c:pt>
                      <c:pt idx="237" formatCode="0.00">
                        <c:v>1.6459999999999997</c:v>
                      </c:pt>
                      <c:pt idx="238" formatCode="0.00">
                        <c:v>1.6689999999999998</c:v>
                      </c:pt>
                      <c:pt idx="239" formatCode="0.00">
                        <c:v>1.7369999999999997</c:v>
                      </c:pt>
                      <c:pt idx="240" formatCode="0.00">
                        <c:v>1.8350000000000002</c:v>
                      </c:pt>
                      <c:pt idx="241" formatCode="0.00">
                        <c:v>1.8509999999999998</c:v>
                      </c:pt>
                      <c:pt idx="242" formatCode="0.00">
                        <c:v>1.8059999999999998</c:v>
                      </c:pt>
                      <c:pt idx="243" formatCode="0.00">
                        <c:v>1.734</c:v>
                      </c:pt>
                      <c:pt idx="244" formatCode="0.00">
                        <c:v>1.7100000000000002</c:v>
                      </c:pt>
                      <c:pt idx="245" formatCode="0.00">
                        <c:v>1.7109999999999999</c:v>
                      </c:pt>
                      <c:pt idx="246" formatCode="0.00">
                        <c:v>1.6870000000000001</c:v>
                      </c:pt>
                      <c:pt idx="247" formatCode="0.00">
                        <c:v>1.645</c:v>
                      </c:pt>
                      <c:pt idx="248" formatCode="0.00">
                        <c:v>1.6239999999999999</c:v>
                      </c:pt>
                      <c:pt idx="249" formatCode="0.00">
                        <c:v>1.6049999999999998</c:v>
                      </c:pt>
                      <c:pt idx="250" formatCode="0.00">
                        <c:v>1.4949999999999999</c:v>
                      </c:pt>
                      <c:pt idx="251" formatCode="0.00">
                        <c:v>1.4599999999999997</c:v>
                      </c:pt>
                      <c:pt idx="252" formatCode="0.00">
                        <c:v>1.4819999999999998</c:v>
                      </c:pt>
                      <c:pt idx="253" formatCode="0.00">
                        <c:v>1.5529999999999999</c:v>
                      </c:pt>
                      <c:pt idx="254" formatCode="0.00">
                        <c:v>1.6350000000000002</c:v>
                      </c:pt>
                      <c:pt idx="255" formatCode="0.00">
                        <c:v>1.653</c:v>
                      </c:pt>
                      <c:pt idx="256" formatCode="0.00">
                        <c:v>1.6140000000000001</c:v>
                      </c:pt>
                      <c:pt idx="257" formatCode="0.00">
                        <c:v>1.641</c:v>
                      </c:pt>
                      <c:pt idx="258" formatCode="0.00">
                        <c:v>1.6650000000000003</c:v>
                      </c:pt>
                      <c:pt idx="259" formatCode="0.00">
                        <c:v>1.6700000000000004</c:v>
                      </c:pt>
                      <c:pt idx="260" formatCode="0.00">
                        <c:v>1.762</c:v>
                      </c:pt>
                      <c:pt idx="261" formatCode="0.00">
                        <c:v>1.859</c:v>
                      </c:pt>
                      <c:pt idx="262" formatCode="0.00">
                        <c:v>1.863</c:v>
                      </c:pt>
                      <c:pt idx="263" formatCode="0.00">
                        <c:v>1.7759999999999998</c:v>
                      </c:pt>
                      <c:pt idx="264" formatCode="0.00">
                        <c:v>1.671</c:v>
                      </c:pt>
                      <c:pt idx="265" formatCode="0.00">
                        <c:v>1.6490000000000002</c:v>
                      </c:pt>
                      <c:pt idx="266" formatCode="0.00">
                        <c:v>1.7009999999999998</c:v>
                      </c:pt>
                      <c:pt idx="267" formatCode="0.00">
                        <c:v>1.7189999999999999</c:v>
                      </c:pt>
                      <c:pt idx="268" formatCode="0.00">
                        <c:v>1.629</c:v>
                      </c:pt>
                      <c:pt idx="269" formatCode="0.00">
                        <c:v>1.5249999999999999</c:v>
                      </c:pt>
                      <c:pt idx="270" formatCode="0.00">
                        <c:v>1.417</c:v>
                      </c:pt>
                      <c:pt idx="271" formatCode="0.00">
                        <c:v>1.2410000000000001</c:v>
                      </c:pt>
                      <c:pt idx="272" formatCode="0.00">
                        <c:v>1.2070000000000001</c:v>
                      </c:pt>
                      <c:pt idx="273" formatCode="0.00">
                        <c:v>1.2309999999999999</c:v>
                      </c:pt>
                      <c:pt idx="274" formatCode="0.00">
                        <c:v>1.1990000000000001</c:v>
                      </c:pt>
                      <c:pt idx="275" formatCode="0.00">
                        <c:v>1.1300000000000001</c:v>
                      </c:pt>
                      <c:pt idx="276" formatCode="0.00">
                        <c:v>1.1600000000000001</c:v>
                      </c:pt>
                      <c:pt idx="277" formatCode="0.00">
                        <c:v>1.1659999999999999</c:v>
                      </c:pt>
                      <c:pt idx="278" formatCode="0.00">
                        <c:v>1.1859999999999999</c:v>
                      </c:pt>
                      <c:pt idx="279" formatCode="0.00">
                        <c:v>1.2080000000000002</c:v>
                      </c:pt>
                      <c:pt idx="280" formatCode="0.00">
                        <c:v>1.1970000000000003</c:v>
                      </c:pt>
                      <c:pt idx="281" formatCode="0.00">
                        <c:v>1.2290000000000001</c:v>
                      </c:pt>
                      <c:pt idx="282" formatCode="0.00">
                        <c:v>1.2290000000000001</c:v>
                      </c:pt>
                      <c:pt idx="283" formatCode="0.00">
                        <c:v>1.1800000000000002</c:v>
                      </c:pt>
                      <c:pt idx="284" formatCode="0.00">
                        <c:v>1.21</c:v>
                      </c:pt>
                      <c:pt idx="285" formatCode="0.00">
                        <c:v>1.284</c:v>
                      </c:pt>
                      <c:pt idx="286" formatCode="0.00">
                        <c:v>1.1880000000000002</c:v>
                      </c:pt>
                      <c:pt idx="287" formatCode="0.00">
                        <c:v>1.1440000000000001</c:v>
                      </c:pt>
                      <c:pt idx="288" formatCode="0.00">
                        <c:v>1.1640000000000001</c:v>
                      </c:pt>
                      <c:pt idx="289" formatCode="0.00">
                        <c:v>1.2890000000000001</c:v>
                      </c:pt>
                      <c:pt idx="290" formatCode="0.00">
                        <c:v>1.349</c:v>
                      </c:pt>
                      <c:pt idx="291" formatCode="0.00">
                        <c:v>1.4309999999999998</c:v>
                      </c:pt>
                      <c:pt idx="292" formatCode="0.00">
                        <c:v>1.4489999999999998</c:v>
                      </c:pt>
                      <c:pt idx="293" formatCode="0.00">
                        <c:v>1.496</c:v>
                      </c:pt>
                      <c:pt idx="294" formatCode="0.00">
                        <c:v>1.4660000000000002</c:v>
                      </c:pt>
                      <c:pt idx="295" formatCode="0.00">
                        <c:v>1.4660000000000002</c:v>
                      </c:pt>
                      <c:pt idx="296" formatCode="0.00">
                        <c:v>1.4949999999999999</c:v>
                      </c:pt>
                      <c:pt idx="297" formatCode="0.00">
                        <c:v>1.5269999999999999</c:v>
                      </c:pt>
                      <c:pt idx="298" formatCode="0.00">
                        <c:v>1.53</c:v>
                      </c:pt>
                      <c:pt idx="299" formatCode="0.00">
                        <c:v>1.4060000000000001</c:v>
                      </c:pt>
                      <c:pt idx="300" formatCode="0.00">
                        <c:v>1.3610000000000002</c:v>
                      </c:pt>
                      <c:pt idx="301" formatCode="0.00">
                        <c:v>1.292</c:v>
                      </c:pt>
                      <c:pt idx="302" formatCode="0.00">
                        <c:v>1.347</c:v>
                      </c:pt>
                      <c:pt idx="303" formatCode="0.00">
                        <c:v>1.347</c:v>
                      </c:pt>
                      <c:pt idx="304" formatCode="0.00">
                        <c:v>1.337</c:v>
                      </c:pt>
                      <c:pt idx="305" formatCode="0.00">
                        <c:v>1.264</c:v>
                      </c:pt>
                      <c:pt idx="306" formatCode="0.00">
                        <c:v>1.2289999999999999</c:v>
                      </c:pt>
                      <c:pt idx="307" formatCode="0.00">
                        <c:v>1.2189999999999999</c:v>
                      </c:pt>
                      <c:pt idx="308" formatCode="0.00">
                        <c:v>1.175</c:v>
                      </c:pt>
                      <c:pt idx="309" formatCode="0.00">
                        <c:v>1.214</c:v>
                      </c:pt>
                      <c:pt idx="310" formatCode="0.00">
                        <c:v>1.2120000000000002</c:v>
                      </c:pt>
                      <c:pt idx="311" formatCode="0.00">
                        <c:v>1.204</c:v>
                      </c:pt>
                      <c:pt idx="312" formatCode="0.00">
                        <c:v>1.2109999999999999</c:v>
                      </c:pt>
                      <c:pt idx="313" formatCode="0.00">
                        <c:v>1.2969999999999999</c:v>
                      </c:pt>
                      <c:pt idx="314" formatCode="0.00">
                        <c:v>1.359</c:v>
                      </c:pt>
                      <c:pt idx="315" formatCode="0.00">
                        <c:v>1.359</c:v>
                      </c:pt>
                      <c:pt idx="316" formatCode="0.00">
                        <c:v>1.3820000000000001</c:v>
                      </c:pt>
                      <c:pt idx="317" formatCode="0.00">
                        <c:v>1.357</c:v>
                      </c:pt>
                      <c:pt idx="318" formatCode="0.00">
                        <c:v>1.391</c:v>
                      </c:pt>
                      <c:pt idx="319" formatCode="0.00">
                        <c:v>1.3489999999999998</c:v>
                      </c:pt>
                      <c:pt idx="320" formatCode="0.00">
                        <c:v>1.4469999999999998</c:v>
                      </c:pt>
                      <c:pt idx="321" formatCode="0.00">
                        <c:v>1.4750000000000001</c:v>
                      </c:pt>
                      <c:pt idx="322" formatCode="0.00">
                        <c:v>1.3889999999999998</c:v>
                      </c:pt>
                      <c:pt idx="323" formatCode="0.00">
                        <c:v>1.268</c:v>
                      </c:pt>
                      <c:pt idx="324" formatCode="0.00">
                        <c:v>1.1719999999999999</c:v>
                      </c:pt>
                      <c:pt idx="325" formatCode="0.00">
                        <c:v>1.2929999999999999</c:v>
                      </c:pt>
                      <c:pt idx="326" formatCode="0.00">
                        <c:v>1.2810000000000001</c:v>
                      </c:pt>
                      <c:pt idx="327" formatCode="0.00">
                        <c:v>1.2850000000000001</c:v>
                      </c:pt>
                      <c:pt idx="328" formatCode="0.00">
                        <c:v>1.27</c:v>
                      </c:pt>
                      <c:pt idx="329" formatCode="0.00">
                        <c:v>1.3400000000000003</c:v>
                      </c:pt>
                      <c:pt idx="330" formatCode="0.00">
                        <c:v>1.3479999999999999</c:v>
                      </c:pt>
                      <c:pt idx="331" formatCode="0.00">
                        <c:v>1.3199999999999998</c:v>
                      </c:pt>
                      <c:pt idx="332" formatCode="0.00">
                        <c:v>1.39</c:v>
                      </c:pt>
                      <c:pt idx="333" formatCode="0.00">
                        <c:v>1.4789999999999999</c:v>
                      </c:pt>
                      <c:pt idx="334" formatCode="0.00">
                        <c:v>1.478</c:v>
                      </c:pt>
                      <c:pt idx="335" formatCode="0.00">
                        <c:v>1.3340000000000001</c:v>
                      </c:pt>
                      <c:pt idx="336" formatCode="0.00">
                        <c:v>1.294</c:v>
                      </c:pt>
                      <c:pt idx="337" formatCode="0.00">
                        <c:v>1.274</c:v>
                      </c:pt>
                      <c:pt idx="338" formatCode="0.00">
                        <c:v>1.254</c:v>
                      </c:pt>
                      <c:pt idx="339" formatCode="0.00">
                        <c:v>1.2120000000000002</c:v>
                      </c:pt>
                      <c:pt idx="340" formatCode="0.00">
                        <c:v>1.093</c:v>
                      </c:pt>
                      <c:pt idx="341" formatCode="0.00">
                        <c:v>1.052</c:v>
                      </c:pt>
                      <c:pt idx="342" formatCode="0.00">
                        <c:v>1.032</c:v>
                      </c:pt>
                      <c:pt idx="343" formatCode="0.00">
                        <c:v>1.0009999999999999</c:v>
                      </c:pt>
                      <c:pt idx="344" formatCode="0.00">
                        <c:v>1.002</c:v>
                      </c:pt>
                      <c:pt idx="345" formatCode="0.00">
                        <c:v>1.0210000000000001</c:v>
                      </c:pt>
                      <c:pt idx="346" formatCode="0.00">
                        <c:v>1.0550000000000002</c:v>
                      </c:pt>
                      <c:pt idx="347" formatCode="0.00">
                        <c:v>1.054</c:v>
                      </c:pt>
                      <c:pt idx="348" formatCode="0.00">
                        <c:v>1.0590000000000002</c:v>
                      </c:pt>
                      <c:pt idx="349" formatCode="0.00">
                        <c:v>1.0950000000000002</c:v>
                      </c:pt>
                      <c:pt idx="350" formatCode="0.00">
                        <c:v>1.1670000000000003</c:v>
                      </c:pt>
                      <c:pt idx="351" formatCode="0.00">
                        <c:v>1.1670000000000003</c:v>
                      </c:pt>
                      <c:pt idx="352" formatCode="0.00">
                        <c:v>1.0089999999999999</c:v>
                      </c:pt>
                      <c:pt idx="353" formatCode="0.00">
                        <c:v>0.9860000000000001</c:v>
                      </c:pt>
                      <c:pt idx="354" formatCode="0.00">
                        <c:v>0.94900000000000007</c:v>
                      </c:pt>
                      <c:pt idx="355" formatCode="0.00">
                        <c:v>0.94899999999999984</c:v>
                      </c:pt>
                      <c:pt idx="356" formatCode="0.00">
                        <c:v>0.97100000000000009</c:v>
                      </c:pt>
                      <c:pt idx="357" formatCode="0.00">
                        <c:v>0.96599999999999997</c:v>
                      </c:pt>
                      <c:pt idx="358" formatCode="0.00">
                        <c:v>0.98499999999999999</c:v>
                      </c:pt>
                      <c:pt idx="359" formatCode="0.00">
                        <c:v>0.96400000000000008</c:v>
                      </c:pt>
                      <c:pt idx="360" formatCode="0.00">
                        <c:v>0.87100000000000011</c:v>
                      </c:pt>
                      <c:pt idx="361" formatCode="0.00">
                        <c:v>0.85299999999999998</c:v>
                      </c:pt>
                      <c:pt idx="362" formatCode="0.00">
                        <c:v>0.88500000000000001</c:v>
                      </c:pt>
                      <c:pt idx="363" formatCode="0.00">
                        <c:v>0.78800000000000003</c:v>
                      </c:pt>
                      <c:pt idx="364" formatCode="0.00">
                        <c:v>0.77</c:v>
                      </c:pt>
                      <c:pt idx="365" formatCode="0.00">
                        <c:v>0.67500000000000004</c:v>
                      </c:pt>
                      <c:pt idx="366" formatCode="0.00">
                        <c:v>0.59899999999999998</c:v>
                      </c:pt>
                      <c:pt idx="367" formatCode="0.00">
                        <c:v>0.64399999999999991</c:v>
                      </c:pt>
                      <c:pt idx="368" formatCode="0.00">
                        <c:v>0.61099999999999999</c:v>
                      </c:pt>
                      <c:pt idx="369" formatCode="0.00">
                        <c:v>0.65</c:v>
                      </c:pt>
                      <c:pt idx="370" formatCode="0.00">
                        <c:v>0.79899999999999993</c:v>
                      </c:pt>
                      <c:pt idx="371" formatCode="0.00">
                        <c:v>0.90900000000000003</c:v>
                      </c:pt>
                      <c:pt idx="372" formatCode="0.00">
                        <c:v>0.93499999999999994</c:v>
                      </c:pt>
                      <c:pt idx="373" formatCode="0.00">
                        <c:v>0.96400000000000008</c:v>
                      </c:pt>
                      <c:pt idx="374" formatCode="0.00">
                        <c:v>1.01</c:v>
                      </c:pt>
                      <c:pt idx="375" formatCode="0.00">
                        <c:v>1.139</c:v>
                      </c:pt>
                      <c:pt idx="376" formatCode="0.00">
                        <c:v>1.222</c:v>
                      </c:pt>
                      <c:pt idx="377" formatCode="0.00">
                        <c:v>1.143</c:v>
                      </c:pt>
                      <c:pt idx="378" formatCode="0.00">
                        <c:v>1.1099999999999999</c:v>
                      </c:pt>
                      <c:pt idx="379" formatCode="0.00">
                        <c:v>1.0089999999999999</c:v>
                      </c:pt>
                      <c:pt idx="380" formatCode="0.00">
                        <c:v>0.87999999999999989</c:v>
                      </c:pt>
                      <c:pt idx="381" formatCode="0.00">
                        <c:v>0.79500000000000004</c:v>
                      </c:pt>
                      <c:pt idx="382" formatCode="0.00">
                        <c:v>0.81699999999999995</c:v>
                      </c:pt>
                      <c:pt idx="383" formatCode="0.00">
                        <c:v>0.84800000000000009</c:v>
                      </c:pt>
                      <c:pt idx="384" formatCode="0.00">
                        <c:v>0.87799999999999989</c:v>
                      </c:pt>
                      <c:pt idx="385" formatCode="0.00">
                        <c:v>0.84600000000000009</c:v>
                      </c:pt>
                      <c:pt idx="386" formatCode="0.00">
                        <c:v>0.75600000000000001</c:v>
                      </c:pt>
                      <c:pt idx="387" formatCode="0.00">
                        <c:v>0.70699999999999996</c:v>
                      </c:pt>
                      <c:pt idx="388" formatCode="0.00">
                        <c:v>0.627</c:v>
                      </c:pt>
                      <c:pt idx="389" formatCode="0.00">
                        <c:v>0.67299999999999993</c:v>
                      </c:pt>
                      <c:pt idx="390" formatCode="0.00">
                        <c:v>0.626</c:v>
                      </c:pt>
                      <c:pt idx="391" formatCode="0.00">
                        <c:v>0.55800000000000005</c:v>
                      </c:pt>
                      <c:pt idx="392" formatCode="0.00">
                        <c:v>0.53400000000000003</c:v>
                      </c:pt>
                      <c:pt idx="393" formatCode="0.00">
                        <c:v>0.55499999999999994</c:v>
                      </c:pt>
                      <c:pt idx="394" formatCode="0.00">
                        <c:v>0.53400000000000003</c:v>
                      </c:pt>
                      <c:pt idx="395" formatCode="0.00">
                        <c:v>0.53900000000000003</c:v>
                      </c:pt>
                      <c:pt idx="396" formatCode="0.00">
                        <c:v>0.60699999999999998</c:v>
                      </c:pt>
                      <c:pt idx="397" formatCode="0.00">
                        <c:v>0.66800000000000004</c:v>
                      </c:pt>
                      <c:pt idx="398" formatCode="0.00">
                        <c:v>0.71899999999999997</c:v>
                      </c:pt>
                      <c:pt idx="399" formatCode="0.00">
                        <c:v>0.62</c:v>
                      </c:pt>
                      <c:pt idx="400" formatCode="0.00">
                        <c:v>0.64499999999999991</c:v>
                      </c:pt>
                      <c:pt idx="401" formatCode="0.00">
                        <c:v>0.69099999999999995</c:v>
                      </c:pt>
                      <c:pt idx="402" formatCode="0.00">
                        <c:v>0.66799999999999993</c:v>
                      </c:pt>
                      <c:pt idx="403" formatCode="0.00">
                        <c:v>0.61</c:v>
                      </c:pt>
                      <c:pt idx="404" formatCode="0.00">
                        <c:v>0.57999999999999985</c:v>
                      </c:pt>
                      <c:pt idx="405" formatCode="0.00">
                        <c:v>0.51999999999999991</c:v>
                      </c:pt>
                      <c:pt idx="406" formatCode="0.00">
                        <c:v>0.53699999999999992</c:v>
                      </c:pt>
                      <c:pt idx="407" formatCode="0.00">
                        <c:v>0.57000000000000006</c:v>
                      </c:pt>
                      <c:pt idx="408" formatCode="0.00">
                        <c:v>0.58699999999999997</c:v>
                      </c:pt>
                      <c:pt idx="409" formatCode="0.00">
                        <c:v>0.67800000000000005</c:v>
                      </c:pt>
                      <c:pt idx="410" formatCode="0.00">
                        <c:v>0.58899999999999997</c:v>
                      </c:pt>
                      <c:pt idx="411" formatCode="0.00">
                        <c:v>0.59</c:v>
                      </c:pt>
                      <c:pt idx="412" formatCode="0.00">
                        <c:v>0.56799999999999995</c:v>
                      </c:pt>
                      <c:pt idx="413" formatCode="0.00">
                        <c:v>0.57299999999999995</c:v>
                      </c:pt>
                      <c:pt idx="414" formatCode="0.00">
                        <c:v>0.55599999999999994</c:v>
                      </c:pt>
                      <c:pt idx="415" formatCode="0.00">
                        <c:v>0.61399999999999988</c:v>
                      </c:pt>
                      <c:pt idx="416" formatCode="0.00">
                        <c:v>0.57499999999999996</c:v>
                      </c:pt>
                      <c:pt idx="417" formatCode="0.00">
                        <c:v>0.51200000000000001</c:v>
                      </c:pt>
                      <c:pt idx="418" formatCode="0.00">
                        <c:v>0.55600000000000005</c:v>
                      </c:pt>
                      <c:pt idx="419" formatCode="0.00">
                        <c:v>0.54400000000000004</c:v>
                      </c:pt>
                      <c:pt idx="420" formatCode="0.00">
                        <c:v>0.69900000000000007</c:v>
                      </c:pt>
                      <c:pt idx="421" formatCode="0.00">
                        <c:v>0.71899999999999997</c:v>
                      </c:pt>
                      <c:pt idx="422" formatCode="0.00">
                        <c:v>0.74399999999999999</c:v>
                      </c:pt>
                      <c:pt idx="423" formatCode="0.00">
                        <c:v>0.68899999999999995</c:v>
                      </c:pt>
                      <c:pt idx="424" formatCode="0.00">
                        <c:v>0.66499999999999992</c:v>
                      </c:pt>
                      <c:pt idx="425" formatCode="0.00">
                        <c:v>0.56999999999999995</c:v>
                      </c:pt>
                      <c:pt idx="426" formatCode="0.00">
                        <c:v>0.60399999999999987</c:v>
                      </c:pt>
                      <c:pt idx="427" formatCode="0.00">
                        <c:v>0.54800000000000004</c:v>
                      </c:pt>
                      <c:pt idx="428" formatCode="0.00">
                        <c:v>0.60600000000000009</c:v>
                      </c:pt>
                      <c:pt idx="429" formatCode="0.00">
                        <c:v>0.59400000000000008</c:v>
                      </c:pt>
                      <c:pt idx="430" formatCode="0.00">
                        <c:v>0.496</c:v>
                      </c:pt>
                      <c:pt idx="431" formatCode="0.00">
                        <c:v>0.61699999999999999</c:v>
                      </c:pt>
                      <c:pt idx="432" formatCode="0.00">
                        <c:v>0.56600000000000006</c:v>
                      </c:pt>
                      <c:pt idx="433" formatCode="0.00">
                        <c:v>0.60600000000000009</c:v>
                      </c:pt>
                      <c:pt idx="434" formatCode="0.00">
                        <c:v>0.66700000000000004</c:v>
                      </c:pt>
                      <c:pt idx="435" formatCode="0.00">
                        <c:v>0.70799999999999996</c:v>
                      </c:pt>
                      <c:pt idx="436" formatCode="0.00">
                        <c:v>0.63600000000000001</c:v>
                      </c:pt>
                      <c:pt idx="437" formatCode="0.00">
                        <c:v>0.65700000000000003</c:v>
                      </c:pt>
                      <c:pt idx="438" formatCode="0.00">
                        <c:v>0.52999999999999992</c:v>
                      </c:pt>
                      <c:pt idx="439" formatCode="0.00">
                        <c:v>0.4509999999999999</c:v>
                      </c:pt>
                      <c:pt idx="440" formatCode="0.00">
                        <c:v>0.43399999999999989</c:v>
                      </c:pt>
                      <c:pt idx="441" formatCode="0.00">
                        <c:v>0.32400000000000001</c:v>
                      </c:pt>
                      <c:pt idx="442" formatCode="0.00">
                        <c:v>0.42899999999999999</c:v>
                      </c:pt>
                      <c:pt idx="443" formatCode="0.00">
                        <c:v>0.35699999999999998</c:v>
                      </c:pt>
                      <c:pt idx="444" formatCode="0.00">
                        <c:v>0.23200000000000004</c:v>
                      </c:pt>
                      <c:pt idx="445" formatCode="0.00">
                        <c:v>0.17900000000000002</c:v>
                      </c:pt>
                      <c:pt idx="446" formatCode="0.00">
                        <c:v>9.6000000000000002E-2</c:v>
                      </c:pt>
                      <c:pt idx="447" formatCode="0.00">
                        <c:v>0.11599999999999999</c:v>
                      </c:pt>
                      <c:pt idx="448" formatCode="0.00">
                        <c:v>-3.0000000000000027E-3</c:v>
                      </c:pt>
                      <c:pt idx="449" formatCode="0.00">
                        <c:v>4.000000000000033E-3</c:v>
                      </c:pt>
                      <c:pt idx="450" formatCode="0.00">
                        <c:v>5.7000000000000009E-2</c:v>
                      </c:pt>
                      <c:pt idx="451" formatCode="0.00">
                        <c:v>2.4E-2</c:v>
                      </c:pt>
                      <c:pt idx="452" formatCode="0.00">
                        <c:v>-6.9999999999999837E-3</c:v>
                      </c:pt>
                      <c:pt idx="453" formatCode="0.00">
                        <c:v>0.10800000000000001</c:v>
                      </c:pt>
                      <c:pt idx="454" formatCode="0.00">
                        <c:v>0.157</c:v>
                      </c:pt>
                      <c:pt idx="455" formatCode="0.00">
                        <c:v>9.1999999999999998E-2</c:v>
                      </c:pt>
                      <c:pt idx="456" formatCode="0.00">
                        <c:v>0.16600000000000001</c:v>
                      </c:pt>
                      <c:pt idx="457" formatCode="0.00">
                        <c:v>0.16699999999999998</c:v>
                      </c:pt>
                      <c:pt idx="458" formatCode="0.00">
                        <c:v>0.35400000000000004</c:v>
                      </c:pt>
                      <c:pt idx="459" formatCode="0.00">
                        <c:v>0.36499999999999999</c:v>
                      </c:pt>
                      <c:pt idx="460" formatCode="0.00">
                        <c:v>0.36</c:v>
                      </c:pt>
                      <c:pt idx="461" formatCode="0.00">
                        <c:v>0.309</c:v>
                      </c:pt>
                      <c:pt idx="462" formatCode="0.00">
                        <c:v>0.28600000000000003</c:v>
                      </c:pt>
                      <c:pt idx="463" formatCode="0.00">
                        <c:v>0.11900000000000002</c:v>
                      </c:pt>
                      <c:pt idx="464" formatCode="0.00">
                        <c:v>6.0000000000000019E-2</c:v>
                      </c:pt>
                      <c:pt idx="465" formatCode="0.00">
                        <c:v>8.4000000000000047E-2</c:v>
                      </c:pt>
                      <c:pt idx="466" formatCode="0.00">
                        <c:v>-9.9999999999999759E-3</c:v>
                      </c:pt>
                      <c:pt idx="467" formatCode="0.00">
                        <c:v>-7.099999999999998E-2</c:v>
                      </c:pt>
                      <c:pt idx="468" formatCode="0.00">
                        <c:v>-0.21300000000000002</c:v>
                      </c:pt>
                      <c:pt idx="469" formatCode="0.00">
                        <c:v>-0.26800000000000002</c:v>
                      </c:pt>
                      <c:pt idx="470" formatCode="0.00">
                        <c:v>-0.39200000000000002</c:v>
                      </c:pt>
                      <c:pt idx="471" formatCode="0.00">
                        <c:v>-0.37899999999999989</c:v>
                      </c:pt>
                      <c:pt idx="472" formatCode="0.00">
                        <c:v>-0.38399999999999995</c:v>
                      </c:pt>
                      <c:pt idx="473" formatCode="0.00">
                        <c:v>-0.33600000000000002</c:v>
                      </c:pt>
                      <c:pt idx="474" formatCode="0.00">
                        <c:v>-0.27200000000000008</c:v>
                      </c:pt>
                      <c:pt idx="475" formatCode="0.00">
                        <c:v>-0.18700000000000006</c:v>
                      </c:pt>
                      <c:pt idx="476" formatCode="0.00">
                        <c:v>-0.11099999999999999</c:v>
                      </c:pt>
                      <c:pt idx="477" formatCode="0.00">
                        <c:v>-4.300000000000001E-2</c:v>
                      </c:pt>
                      <c:pt idx="478" formatCode="0.00">
                        <c:v>0.16699999999999998</c:v>
                      </c:pt>
                      <c:pt idx="479" formatCode="0.00">
                        <c:v>0.22500000000000001</c:v>
                      </c:pt>
                      <c:pt idx="480" formatCode="0.00">
                        <c:v>0.23900000000000002</c:v>
                      </c:pt>
                      <c:pt idx="481" formatCode="0.00">
                        <c:v>0.10800000000000001</c:v>
                      </c:pt>
                      <c:pt idx="482" formatCode="0.00">
                        <c:v>1.2999999999999966E-2</c:v>
                      </c:pt>
                      <c:pt idx="483" formatCode="0.00">
                        <c:v>3.7000000000000012E-2</c:v>
                      </c:pt>
                      <c:pt idx="484" formatCode="0.00">
                        <c:v>1.1000000000000029E-2</c:v>
                      </c:pt>
                      <c:pt idx="485" formatCode="0.00">
                        <c:v>-4.9000000000000009E-2</c:v>
                      </c:pt>
                      <c:pt idx="486" formatCode="0.00">
                        <c:v>-3.5999999999999997E-2</c:v>
                      </c:pt>
                      <c:pt idx="487" formatCode="0.00">
                        <c:v>-0.08</c:v>
                      </c:pt>
                      <c:pt idx="488" formatCode="0.00">
                        <c:v>-0.22799999999999998</c:v>
                      </c:pt>
                      <c:pt idx="489" formatCode="0.00">
                        <c:v>-0.25400000000000006</c:v>
                      </c:pt>
                      <c:pt idx="490" formatCode="0.00">
                        <c:v>-0.24000000000000005</c:v>
                      </c:pt>
                      <c:pt idx="491" formatCode="0.00">
                        <c:v>-0.14799999999999999</c:v>
                      </c:pt>
                      <c:pt idx="492" formatCode="0.00">
                        <c:v>-9.5000000000000001E-2</c:v>
                      </c:pt>
                      <c:pt idx="493" formatCode="0.00">
                        <c:v>-7.9000000000000001E-2</c:v>
                      </c:pt>
                      <c:pt idx="494" formatCode="0.00">
                        <c:v>-9.5000000000000001E-2</c:v>
                      </c:pt>
                      <c:pt idx="495" formatCode="0.00">
                        <c:v>-3.1000000000000007E-2</c:v>
                      </c:pt>
                      <c:pt idx="496" formatCode="0.00">
                        <c:v>-4.1000000000000002E-2</c:v>
                      </c:pt>
                      <c:pt idx="497" formatCode="0.00">
                        <c:v>-1.5000000000000005E-2</c:v>
                      </c:pt>
                      <c:pt idx="498" formatCode="0.00">
                        <c:v>-7.0000000000000062E-3</c:v>
                      </c:pt>
                      <c:pt idx="499" formatCode="0.00">
                        <c:v>4.5999999999999999E-2</c:v>
                      </c:pt>
                      <c:pt idx="500" formatCode="0.00">
                        <c:v>0.18</c:v>
                      </c:pt>
                      <c:pt idx="501" formatCode="0.00">
                        <c:v>0.252</c:v>
                      </c:pt>
                      <c:pt idx="502" formatCode="0.00">
                        <c:v>0.25700000000000001</c:v>
                      </c:pt>
                      <c:pt idx="503" formatCode="0.00">
                        <c:v>0.16099999999999998</c:v>
                      </c:pt>
                      <c:pt idx="504" formatCode="0.00">
                        <c:v>0.20200000000000001</c:v>
                      </c:pt>
                      <c:pt idx="505" formatCode="0.00">
                        <c:v>0.11899999999999995</c:v>
                      </c:pt>
                      <c:pt idx="506" formatCode="0.00">
                        <c:v>8.6999999999999994E-2</c:v>
                      </c:pt>
                      <c:pt idx="507" formatCode="0.00">
                        <c:v>4.6999999999999972E-2</c:v>
                      </c:pt>
                      <c:pt idx="508" formatCode="0.00">
                        <c:v>-2.2999999999999965E-2</c:v>
                      </c:pt>
                      <c:pt idx="509" formatCode="0.00">
                        <c:v>-8.3999999999999991E-2</c:v>
                      </c:pt>
                      <c:pt idx="510" formatCode="0.00">
                        <c:v>-0.22999999999999998</c:v>
                      </c:pt>
                      <c:pt idx="511" formatCode="0.00">
                        <c:v>-0.37099999999999994</c:v>
                      </c:pt>
                      <c:pt idx="512" formatCode="0.00">
                        <c:v>-0.41399999999999998</c:v>
                      </c:pt>
                      <c:pt idx="513" formatCode="0.00">
                        <c:v>-0.318</c:v>
                      </c:pt>
                      <c:pt idx="514" formatCode="0.00">
                        <c:v>-0.31300000000000006</c:v>
                      </c:pt>
                      <c:pt idx="515" formatCode="0.00">
                        <c:v>-0.31100000000000005</c:v>
                      </c:pt>
                      <c:pt idx="516" formatCode="0.00">
                        <c:v>-0.34400000000000003</c:v>
                      </c:pt>
                      <c:pt idx="517" formatCode="0.00">
                        <c:v>-0.24300000000000002</c:v>
                      </c:pt>
                      <c:pt idx="518" formatCode="0.00">
                        <c:v>-0.24699999999999997</c:v>
                      </c:pt>
                      <c:pt idx="519" formatCode="0.00">
                        <c:v>-0.29100000000000004</c:v>
                      </c:pt>
                      <c:pt idx="520" formatCode="0.00">
                        <c:v>-0.23099999999999996</c:v>
                      </c:pt>
                      <c:pt idx="521" formatCode="0.00">
                        <c:v>-0.182</c:v>
                      </c:pt>
                      <c:pt idx="522" formatCode="0.00">
                        <c:v>-8.7000000000000008E-2</c:v>
                      </c:pt>
                      <c:pt idx="523" formatCode="0.00">
                        <c:v>-2.9000000000000005E-2</c:v>
                      </c:pt>
                      <c:pt idx="524" formatCode="0.00">
                        <c:v>-4.0999999999999995E-2</c:v>
                      </c:pt>
                      <c:pt idx="525" formatCode="0.00">
                        <c:v>-7.8999999999999987E-2</c:v>
                      </c:pt>
                      <c:pt idx="526" formatCode="0.00">
                        <c:v>-4.0000000000000036E-3</c:v>
                      </c:pt>
                      <c:pt idx="527" formatCode="0.00">
                        <c:v>-9.0999999999999998E-2</c:v>
                      </c:pt>
                      <c:pt idx="528" formatCode="0.00">
                        <c:v>8.0000000000000123E-3</c:v>
                      </c:pt>
                      <c:pt idx="529" formatCode="0.00">
                        <c:v>5.800000000000001E-2</c:v>
                      </c:pt>
                      <c:pt idx="530" formatCode="0.00">
                        <c:v>-4.8000000000000001E-2</c:v>
                      </c:pt>
                      <c:pt idx="531" formatCode="0.00">
                        <c:v>-3.4999999999999989E-2</c:v>
                      </c:pt>
                      <c:pt idx="532" formatCode="0.00">
                        <c:v>-0.15999999999999998</c:v>
                      </c:pt>
                      <c:pt idx="533" formatCode="0.00">
                        <c:v>-0.33299999999999996</c:v>
                      </c:pt>
                      <c:pt idx="534" formatCode="0.00">
                        <c:v>-0.43099999999999994</c:v>
                      </c:pt>
                      <c:pt idx="535" formatCode="0.00">
                        <c:v>-0.48299999999999998</c:v>
                      </c:pt>
                      <c:pt idx="536" formatCode="0.00">
                        <c:v>-0.47799999999999992</c:v>
                      </c:pt>
                      <c:pt idx="537" formatCode="0.00">
                        <c:v>-0.48799999999999999</c:v>
                      </c:pt>
                      <c:pt idx="538" formatCode="0.00">
                        <c:v>-0.55599999999999994</c:v>
                      </c:pt>
                      <c:pt idx="539" formatCode="0.00">
                        <c:v>-0.58200000000000007</c:v>
                      </c:pt>
                      <c:pt idx="540" formatCode="0.00">
                        <c:v>-0.4860000000000001</c:v>
                      </c:pt>
                      <c:pt idx="541" formatCode="0.00">
                        <c:v>-0.50500000000000012</c:v>
                      </c:pt>
                      <c:pt idx="542" formatCode="0.00">
                        <c:v>-0.55800000000000005</c:v>
                      </c:pt>
                      <c:pt idx="543" formatCode="0.00">
                        <c:v>-0.56799999999999995</c:v>
                      </c:pt>
                      <c:pt idx="544" formatCode="0.00">
                        <c:v>-0.56299999999999994</c:v>
                      </c:pt>
                      <c:pt idx="545" formatCode="0.00">
                        <c:v>-0.44000000000000006</c:v>
                      </c:pt>
                      <c:pt idx="546" formatCode="0.00">
                        <c:v>-0.52300000000000002</c:v>
                      </c:pt>
                      <c:pt idx="547" formatCode="0.00">
                        <c:v>-0.625</c:v>
                      </c:pt>
                      <c:pt idx="548" formatCode="0.00">
                        <c:v>-0.67800000000000005</c:v>
                      </c:pt>
                      <c:pt idx="549" formatCode="0.00">
                        <c:v>-0.629</c:v>
                      </c:pt>
                      <c:pt idx="550" formatCode="0.00">
                        <c:v>-0.64500000000000002</c:v>
                      </c:pt>
                      <c:pt idx="551" formatCode="0.00">
                        <c:v>-0.68599999999999994</c:v>
                      </c:pt>
                      <c:pt idx="552" formatCode="0.00">
                        <c:v>-0.53400000000000003</c:v>
                      </c:pt>
                      <c:pt idx="553" formatCode="0.00">
                        <c:v>-0.49800000000000005</c:v>
                      </c:pt>
                      <c:pt idx="554" formatCode="0.00">
                        <c:v>-0.48100000000000004</c:v>
                      </c:pt>
                      <c:pt idx="555" formatCode="0.00">
                        <c:v>-0.65500000000000003</c:v>
                      </c:pt>
                      <c:pt idx="556" formatCode="0.00">
                        <c:v>-0.65500000000000003</c:v>
                      </c:pt>
                      <c:pt idx="557" formatCode="0.00">
                        <c:v>-0.58399999999999996</c:v>
                      </c:pt>
                      <c:pt idx="558" formatCode="0.00">
                        <c:v>-0.63900000000000001</c:v>
                      </c:pt>
                      <c:pt idx="559" formatCode="0.00">
                        <c:v>-0.68599999999999994</c:v>
                      </c:pt>
                      <c:pt idx="560" formatCode="0.00">
                        <c:v>-0.78499999999999992</c:v>
                      </c:pt>
                      <c:pt idx="561" formatCode="0.00">
                        <c:v>-0.78800000000000003</c:v>
                      </c:pt>
                      <c:pt idx="562" formatCode="0.00">
                        <c:v>-0.93200000000000005</c:v>
                      </c:pt>
                      <c:pt idx="563" formatCode="0.00">
                        <c:v>-0.92499999999999982</c:v>
                      </c:pt>
                      <c:pt idx="564" formatCode="0.00">
                        <c:v>-0.94899999999999984</c:v>
                      </c:pt>
                      <c:pt idx="565" formatCode="0.00">
                        <c:v>-0.97699999999999998</c:v>
                      </c:pt>
                      <c:pt idx="566" formatCode="0.00">
                        <c:v>-1.081</c:v>
                      </c:pt>
                      <c:pt idx="567" formatCode="0.00">
                        <c:v>-1.18</c:v>
                      </c:pt>
                      <c:pt idx="568" formatCode="0.00">
                        <c:v>-1.087</c:v>
                      </c:pt>
                      <c:pt idx="569" formatCode="0.00">
                        <c:v>-1.081</c:v>
                      </c:pt>
                      <c:pt idx="570" formatCode="0.00">
                        <c:v>-1.0379999999999998</c:v>
                      </c:pt>
                      <c:pt idx="571" formatCode="0.00">
                        <c:v>-1.0579999999999998</c:v>
                      </c:pt>
                      <c:pt idx="572" formatCode="0.00">
                        <c:v>-1.0629999999999999</c:v>
                      </c:pt>
                      <c:pt idx="573" formatCode="0.00">
                        <c:v>-1.0940000000000001</c:v>
                      </c:pt>
                      <c:pt idx="574" formatCode="0.00">
                        <c:v>-1.0710000000000002</c:v>
                      </c:pt>
                      <c:pt idx="575" formatCode="0.00">
                        <c:v>-0.89100000000000001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478-4E7C-BF48-4FB4F49DF500}"/>
                  </c:ext>
                </c:extLst>
              </c15:ser>
            </c15:filteredScatterSeries>
            <c15:filteredScatter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Feuil1!$E$1:$E$2</c15:sqref>
                        </c15:formulaRef>
                      </c:ext>
                    </c:extLst>
                    <c:strCache>
                      <c:ptCount val="2"/>
                      <c:pt idx="1">
                        <c:v>100 y triangular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>
                        <a:lumMod val="60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Feuil1!$E$4:$E$589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-4.71</c:v>
                      </c:pt>
                      <c:pt idx="3" formatCode="0.00">
                        <c:v>-4.1550000000000002</c:v>
                      </c:pt>
                      <c:pt idx="4" formatCode="0.00">
                        <c:v>-4.1349999999999998</c:v>
                      </c:pt>
                      <c:pt idx="5" formatCode="0.00">
                        <c:v>-3.9650000000000003</c:v>
                      </c:pt>
                      <c:pt idx="6" formatCode="0.00">
                        <c:v>-3.9378571428571432</c:v>
                      </c:pt>
                      <c:pt idx="7" formatCode="0.00">
                        <c:v>-3.9271428571428575</c:v>
                      </c:pt>
                      <c:pt idx="8" formatCode="0.00">
                        <c:v>-3.9614285714285709</c:v>
                      </c:pt>
                      <c:pt idx="9" formatCode="0.00">
                        <c:v>-4.0764285714285711</c:v>
                      </c:pt>
                      <c:pt idx="10" formatCode="0.00">
                        <c:v>-4.3807142857142853</c:v>
                      </c:pt>
                      <c:pt idx="11" formatCode="0.00">
                        <c:v>-4.6899999999999995</c:v>
                      </c:pt>
                      <c:pt idx="12" formatCode="0.00">
                        <c:v>-4.8607142857142858</c:v>
                      </c:pt>
                      <c:pt idx="13" formatCode="0.00">
                        <c:v>-5.0735714285714284</c:v>
                      </c:pt>
                      <c:pt idx="14" formatCode="0.00">
                        <c:v>-5.0242857142857149</c:v>
                      </c:pt>
                      <c:pt idx="15" formatCode="0.00">
                        <c:v>-4.6914285714285722</c:v>
                      </c:pt>
                      <c:pt idx="16" formatCode="0.00">
                        <c:v>-3.9335714285714292</c:v>
                      </c:pt>
                      <c:pt idx="17" formatCode="0.00">
                        <c:v>-3.0342857142857143</c:v>
                      </c:pt>
                      <c:pt idx="18" formatCode="0.00">
                        <c:v>-2.7271428571428573</c:v>
                      </c:pt>
                      <c:pt idx="19" formatCode="0.00">
                        <c:v>-2.9578571428571427</c:v>
                      </c:pt>
                      <c:pt idx="20" formatCode="0.00">
                        <c:v>-2.9657142857142853</c:v>
                      </c:pt>
                      <c:pt idx="21" formatCode="0.00">
                        <c:v>-2.7814285714285711</c:v>
                      </c:pt>
                      <c:pt idx="22" formatCode="0.00">
                        <c:v>-2.5964285714285715</c:v>
                      </c:pt>
                      <c:pt idx="23" formatCode="0.00">
                        <c:v>-2.6057142857142854</c:v>
                      </c:pt>
                      <c:pt idx="24" formatCode="0.00">
                        <c:v>-2.6850000000000001</c:v>
                      </c:pt>
                      <c:pt idx="25" formatCode="0.00">
                        <c:v>-2.5964285714285711</c:v>
                      </c:pt>
                      <c:pt idx="26" formatCode="0.00">
                        <c:v>-2.660714285714286</c:v>
                      </c:pt>
                      <c:pt idx="27" formatCode="0.00">
                        <c:v>-2.6464285714285714</c:v>
                      </c:pt>
                      <c:pt idx="28" formatCode="0.00">
                        <c:v>-2.3578571428571431</c:v>
                      </c:pt>
                      <c:pt idx="29" formatCode="0.00">
                        <c:v>-2.237857142857143</c:v>
                      </c:pt>
                      <c:pt idx="30" formatCode="0.00">
                        <c:v>-2.1535714285714285</c:v>
                      </c:pt>
                      <c:pt idx="31" formatCode="0.00">
                        <c:v>-2.137142857142857</c:v>
                      </c:pt>
                      <c:pt idx="32" formatCode="0.00">
                        <c:v>-2.2535714285714286</c:v>
                      </c:pt>
                      <c:pt idx="33" formatCode="0.00">
                        <c:v>-2.2828571428571425</c:v>
                      </c:pt>
                      <c:pt idx="34" formatCode="0.00">
                        <c:v>-2.0414285714285714</c:v>
                      </c:pt>
                      <c:pt idx="35" formatCode="0.00">
                        <c:v>-2.044285714285714</c:v>
                      </c:pt>
                      <c:pt idx="36" formatCode="0.00">
                        <c:v>-1.8614285714285714</c:v>
                      </c:pt>
                      <c:pt idx="37" formatCode="0.00">
                        <c:v>-2.0614285714285709</c:v>
                      </c:pt>
                      <c:pt idx="38" formatCode="0.00">
                        <c:v>-2.2114285714285713</c:v>
                      </c:pt>
                      <c:pt idx="39" formatCode="0.00">
                        <c:v>-2.3892857142857138</c:v>
                      </c:pt>
                      <c:pt idx="40" formatCode="0.00">
                        <c:v>-2.2557142857142858</c:v>
                      </c:pt>
                      <c:pt idx="41" formatCode="0.00">
                        <c:v>-1.7664285714285715</c:v>
                      </c:pt>
                      <c:pt idx="42" formatCode="0.00">
                        <c:v>-1.3871428571428572</c:v>
                      </c:pt>
                      <c:pt idx="43" formatCode="0.00">
                        <c:v>-1.2471428571428571</c:v>
                      </c:pt>
                      <c:pt idx="44" formatCode="0.00">
                        <c:v>-1.002142857142857</c:v>
                      </c:pt>
                      <c:pt idx="45" formatCode="0.00">
                        <c:v>-0.77214285714285702</c:v>
                      </c:pt>
                      <c:pt idx="46" formatCode="0.00">
                        <c:v>-0.87642857142857145</c:v>
                      </c:pt>
                      <c:pt idx="47" formatCode="0.00">
                        <c:v>-0.82000000000000006</c:v>
                      </c:pt>
                      <c:pt idx="48" formatCode="0.00">
                        <c:v>-0.63571428571428557</c:v>
                      </c:pt>
                      <c:pt idx="49" formatCode="0.00">
                        <c:v>-0.36928571428571433</c:v>
                      </c:pt>
                      <c:pt idx="50" formatCode="0.00">
                        <c:v>-0.35571428571428576</c:v>
                      </c:pt>
                      <c:pt idx="51" formatCode="0.00">
                        <c:v>-0.24999999999999997</c:v>
                      </c:pt>
                      <c:pt idx="52" formatCode="0.00">
                        <c:v>-0.46071428571428574</c:v>
                      </c:pt>
                      <c:pt idx="53" formatCode="0.00">
                        <c:v>-0.36357142857142855</c:v>
                      </c:pt>
                      <c:pt idx="54" formatCode="0.00">
                        <c:v>-0.42642857142857149</c:v>
                      </c:pt>
                      <c:pt idx="55" formatCode="0.00">
                        <c:v>-0.57214285714285718</c:v>
                      </c:pt>
                      <c:pt idx="56" formatCode="0.00">
                        <c:v>-0.7857142857142857</c:v>
                      </c:pt>
                      <c:pt idx="57" formatCode="0.00">
                        <c:v>-0.45357142857142863</c:v>
                      </c:pt>
                      <c:pt idx="58" formatCode="0.00">
                        <c:v>-1.1428571428571423E-2</c:v>
                      </c:pt>
                      <c:pt idx="59" formatCode="0.00">
                        <c:v>0.47928571428571426</c:v>
                      </c:pt>
                      <c:pt idx="60" formatCode="0.00">
                        <c:v>0.68285714285714294</c:v>
                      </c:pt>
                      <c:pt idx="61" formatCode="0.00">
                        <c:v>0.33857142857142858</c:v>
                      </c:pt>
                      <c:pt idx="62" formatCode="0.00">
                        <c:v>0.13642857142857143</c:v>
                      </c:pt>
                      <c:pt idx="63" formatCode="0.00">
                        <c:v>0.38357142857142856</c:v>
                      </c:pt>
                      <c:pt idx="64" formatCode="0.00">
                        <c:v>6.0714285714285707E-2</c:v>
                      </c:pt>
                      <c:pt idx="65" formatCode="0.00">
                        <c:v>0.25642857142857139</c:v>
                      </c:pt>
                      <c:pt idx="66" formatCode="0.00">
                        <c:v>0.16857142857142857</c:v>
                      </c:pt>
                      <c:pt idx="67" formatCode="0.00">
                        <c:v>3.5714285714285705E-2</c:v>
                      </c:pt>
                      <c:pt idx="68" formatCode="0.00">
                        <c:v>0.34285714285714286</c:v>
                      </c:pt>
                      <c:pt idx="69" formatCode="0.00">
                        <c:v>5.5714285714285716E-2</c:v>
                      </c:pt>
                      <c:pt idx="70" formatCode="0.00">
                        <c:v>-0.38142857142857139</c:v>
                      </c:pt>
                      <c:pt idx="71" formatCode="0.00">
                        <c:v>-4.9285714285714301E-2</c:v>
                      </c:pt>
                      <c:pt idx="72" formatCode="0.00">
                        <c:v>0.49785714285714278</c:v>
                      </c:pt>
                      <c:pt idx="73" formatCode="0.00">
                        <c:v>0.85571428571428576</c:v>
                      </c:pt>
                      <c:pt idx="74" formatCode="0.00">
                        <c:v>0.46071428571428574</c:v>
                      </c:pt>
                      <c:pt idx="75" formatCode="0.00">
                        <c:v>0.44071428571428573</c:v>
                      </c:pt>
                      <c:pt idx="76" formatCode="0.00">
                        <c:v>0.44214285714285717</c:v>
                      </c:pt>
                      <c:pt idx="77" formatCode="0.00">
                        <c:v>0.54928571428571427</c:v>
                      </c:pt>
                      <c:pt idx="78" formatCode="0.00">
                        <c:v>0.81142857142857139</c:v>
                      </c:pt>
                      <c:pt idx="79" formatCode="0.00">
                        <c:v>0.97142857142857153</c:v>
                      </c:pt>
                      <c:pt idx="80" formatCode="0.00">
                        <c:v>0.91714285714285715</c:v>
                      </c:pt>
                      <c:pt idx="81" formatCode="0.00">
                        <c:v>1.1714285714285713</c:v>
                      </c:pt>
                      <c:pt idx="82" formatCode="0.00">
                        <c:v>1.3185714285714283</c:v>
                      </c:pt>
                      <c:pt idx="83" formatCode="0.00">
                        <c:v>1.5314285714285714</c:v>
                      </c:pt>
                      <c:pt idx="84" formatCode="0.00">
                        <c:v>1.8064285714285713</c:v>
                      </c:pt>
                      <c:pt idx="85" formatCode="0.00">
                        <c:v>1.7871428571428571</c:v>
                      </c:pt>
                      <c:pt idx="86" formatCode="0.00">
                        <c:v>2.2792857142857144</c:v>
                      </c:pt>
                      <c:pt idx="87" formatCode="0.00">
                        <c:v>1.7650000000000001</c:v>
                      </c:pt>
                      <c:pt idx="88" formatCode="0.00">
                        <c:v>1.56</c:v>
                      </c:pt>
                      <c:pt idx="89" formatCode="0.00">
                        <c:v>1.092857142857143</c:v>
                      </c:pt>
                      <c:pt idx="90" formatCode="0.00">
                        <c:v>0.94000000000000006</c:v>
                      </c:pt>
                      <c:pt idx="91" formatCode="0.00">
                        <c:v>0.76357142857142868</c:v>
                      </c:pt>
                      <c:pt idx="92" formatCode="0.00">
                        <c:v>0.9771428571428572</c:v>
                      </c:pt>
                      <c:pt idx="93" formatCode="0.00">
                        <c:v>0.47857142857142859</c:v>
                      </c:pt>
                      <c:pt idx="94" formatCode="0.00">
                        <c:v>1.1042857142857143</c:v>
                      </c:pt>
                      <c:pt idx="95" formatCode="0.00">
                        <c:v>1.5085714285714285</c:v>
                      </c:pt>
                      <c:pt idx="96" formatCode="0.00">
                        <c:v>1.5314285714285714</c:v>
                      </c:pt>
                      <c:pt idx="97" formatCode="0.00">
                        <c:v>1.6671428571428575</c:v>
                      </c:pt>
                      <c:pt idx="98" formatCode="0.00">
                        <c:v>1.852857142857143</c:v>
                      </c:pt>
                      <c:pt idx="99" formatCode="0.00">
                        <c:v>2.0207142857142859</c:v>
                      </c:pt>
                      <c:pt idx="100" formatCode="0.00">
                        <c:v>1.9378571428571427</c:v>
                      </c:pt>
                      <c:pt idx="101" formatCode="0.00">
                        <c:v>2.0071428571428571</c:v>
                      </c:pt>
                      <c:pt idx="102" formatCode="0.00">
                        <c:v>1.6707142857142858</c:v>
                      </c:pt>
                      <c:pt idx="103" formatCode="0.00">
                        <c:v>1.4728571428571429</c:v>
                      </c:pt>
                      <c:pt idx="104" formatCode="0.00">
                        <c:v>1.4285714285714286</c:v>
                      </c:pt>
                      <c:pt idx="105" formatCode="0.00">
                        <c:v>1.5742857142857143</c:v>
                      </c:pt>
                      <c:pt idx="106" formatCode="0.00">
                        <c:v>1.8992857142857142</c:v>
                      </c:pt>
                      <c:pt idx="107" formatCode="0.00">
                        <c:v>1.929285714285714</c:v>
                      </c:pt>
                      <c:pt idx="108" formatCode="0.00">
                        <c:v>1.7778571428571428</c:v>
                      </c:pt>
                      <c:pt idx="109" formatCode="0.00">
                        <c:v>1.9857142857142858</c:v>
                      </c:pt>
                      <c:pt idx="110" formatCode="0.00">
                        <c:v>1.7657142857142856</c:v>
                      </c:pt>
                      <c:pt idx="111" formatCode="0.00">
                        <c:v>1.7328571428571429</c:v>
                      </c:pt>
                      <c:pt idx="112" formatCode="0.00">
                        <c:v>1.4842857142857144</c:v>
                      </c:pt>
                      <c:pt idx="113" formatCode="0.00">
                        <c:v>1.6085714285714285</c:v>
                      </c:pt>
                      <c:pt idx="114" formatCode="0.00">
                        <c:v>1.4671428571428573</c:v>
                      </c:pt>
                      <c:pt idx="115" formatCode="0.00">
                        <c:v>1.2957142857142858</c:v>
                      </c:pt>
                      <c:pt idx="116" formatCode="0.00">
                        <c:v>1.462142857142857</c:v>
                      </c:pt>
                      <c:pt idx="117" formatCode="0.00">
                        <c:v>1.4842857142857144</c:v>
                      </c:pt>
                      <c:pt idx="118" formatCode="0.00">
                        <c:v>1.6157142857142854</c:v>
                      </c:pt>
                      <c:pt idx="119" formatCode="0.00">
                        <c:v>1.2464285714285714</c:v>
                      </c:pt>
                      <c:pt idx="120" formatCode="0.00">
                        <c:v>0.90357142857142847</c:v>
                      </c:pt>
                      <c:pt idx="121" formatCode="0.00">
                        <c:v>1.3414285714285714</c:v>
                      </c:pt>
                      <c:pt idx="122" formatCode="0.00">
                        <c:v>1.9957142857142858</c:v>
                      </c:pt>
                      <c:pt idx="123" formatCode="0.00">
                        <c:v>2.0900000000000003</c:v>
                      </c:pt>
                      <c:pt idx="124" formatCode="0.00">
                        <c:v>2.1714285714285717</c:v>
                      </c:pt>
                      <c:pt idx="125" formatCode="0.00">
                        <c:v>1.8214285714285714</c:v>
                      </c:pt>
                      <c:pt idx="126" formatCode="0.00">
                        <c:v>1.9000000000000001</c:v>
                      </c:pt>
                      <c:pt idx="127" formatCode="0.00">
                        <c:v>2.0592857142857146</c:v>
                      </c:pt>
                      <c:pt idx="128" formatCode="0.00">
                        <c:v>2.0221428571428572</c:v>
                      </c:pt>
                      <c:pt idx="129" formatCode="0.00">
                        <c:v>1.8128571428571427</c:v>
                      </c:pt>
                      <c:pt idx="130" formatCode="0.00">
                        <c:v>1.8442857142857143</c:v>
                      </c:pt>
                      <c:pt idx="131" formatCode="0.00">
                        <c:v>1.1249999999999998</c:v>
                      </c:pt>
                      <c:pt idx="132" formatCode="0.00">
                        <c:v>1.0871428571428572</c:v>
                      </c:pt>
                      <c:pt idx="133" formatCode="0.00">
                        <c:v>0.87428571428571433</c:v>
                      </c:pt>
                      <c:pt idx="134" formatCode="0.00">
                        <c:v>1.1014285714285714</c:v>
                      </c:pt>
                      <c:pt idx="135" formatCode="0.00">
                        <c:v>1.3842857142857146</c:v>
                      </c:pt>
                      <c:pt idx="136" formatCode="0.00">
                        <c:v>1.542142857142857</c:v>
                      </c:pt>
                      <c:pt idx="137" formatCode="0.00">
                        <c:v>1.9221428571428572</c:v>
                      </c:pt>
                      <c:pt idx="138" formatCode="0.00">
                        <c:v>1.827142857142857</c:v>
                      </c:pt>
                      <c:pt idx="139" formatCode="0.00">
                        <c:v>2.1314285714285717</c:v>
                      </c:pt>
                      <c:pt idx="140" formatCode="0.00">
                        <c:v>1.610714285714286</c:v>
                      </c:pt>
                      <c:pt idx="141" formatCode="0.00">
                        <c:v>1.9292857142857145</c:v>
                      </c:pt>
                      <c:pt idx="142" formatCode="0.00">
                        <c:v>1.6514285714285712</c:v>
                      </c:pt>
                      <c:pt idx="143" formatCode="0.00">
                        <c:v>2.145</c:v>
                      </c:pt>
                      <c:pt idx="144" formatCode="0.00">
                        <c:v>2.3785714285714286</c:v>
                      </c:pt>
                      <c:pt idx="145" formatCode="0.00">
                        <c:v>2.4542857142857142</c:v>
                      </c:pt>
                      <c:pt idx="146" formatCode="0.00">
                        <c:v>2.2164285714285716</c:v>
                      </c:pt>
                      <c:pt idx="147" formatCode="0.00">
                        <c:v>1.845</c:v>
                      </c:pt>
                      <c:pt idx="148" formatCode="0.00">
                        <c:v>1.7192857142857141</c:v>
                      </c:pt>
                      <c:pt idx="149" formatCode="0.00">
                        <c:v>1.5835714285714286</c:v>
                      </c:pt>
                      <c:pt idx="150" formatCode="0.00">
                        <c:v>1.6621428571428571</c:v>
                      </c:pt>
                      <c:pt idx="151" formatCode="0.00">
                        <c:v>1.5421428571428568</c:v>
                      </c:pt>
                      <c:pt idx="152" formatCode="0.00">
                        <c:v>1.6842857142857146</c:v>
                      </c:pt>
                      <c:pt idx="153" formatCode="0.00">
                        <c:v>1.4385714285714286</c:v>
                      </c:pt>
                      <c:pt idx="154" formatCode="0.00">
                        <c:v>1.4742857142857144</c:v>
                      </c:pt>
                      <c:pt idx="155" formatCode="0.00">
                        <c:v>1.6271428571428572</c:v>
                      </c:pt>
                      <c:pt idx="156" formatCode="0.00">
                        <c:v>1.445714285714286</c:v>
                      </c:pt>
                      <c:pt idx="157" formatCode="0.00">
                        <c:v>1.6742857142857144</c:v>
                      </c:pt>
                      <c:pt idx="158" formatCode="0.00">
                        <c:v>1.5635714285714286</c:v>
                      </c:pt>
                      <c:pt idx="159" formatCode="0.00">
                        <c:v>1.4535714285714287</c:v>
                      </c:pt>
                      <c:pt idx="160" formatCode="0.00">
                        <c:v>1.5707142857142855</c:v>
                      </c:pt>
                      <c:pt idx="161" formatCode="0.00">
                        <c:v>1.5557142857142858</c:v>
                      </c:pt>
                      <c:pt idx="162" formatCode="0.00">
                        <c:v>2.0485714285714285</c:v>
                      </c:pt>
                      <c:pt idx="163" formatCode="0.00">
                        <c:v>2.5378571428571428</c:v>
                      </c:pt>
                      <c:pt idx="164" formatCode="0.00">
                        <c:v>2.4892857142857143</c:v>
                      </c:pt>
                      <c:pt idx="165" formatCode="0.00">
                        <c:v>2.3414285714285716</c:v>
                      </c:pt>
                      <c:pt idx="166" formatCode="0.00">
                        <c:v>2.1971428571428571</c:v>
                      </c:pt>
                      <c:pt idx="167" formatCode="0.00">
                        <c:v>2.047857142857143</c:v>
                      </c:pt>
                      <c:pt idx="168" formatCode="0.00">
                        <c:v>2.0150000000000001</c:v>
                      </c:pt>
                      <c:pt idx="169" formatCode="0.00">
                        <c:v>1.74</c:v>
                      </c:pt>
                      <c:pt idx="170" formatCode="0.00">
                        <c:v>1.6414285714285715</c:v>
                      </c:pt>
                      <c:pt idx="171" formatCode="0.00">
                        <c:v>1.4885714285714287</c:v>
                      </c:pt>
                      <c:pt idx="172" formatCode="0.00">
                        <c:v>0.98071428571428576</c:v>
                      </c:pt>
                      <c:pt idx="173" formatCode="0.00">
                        <c:v>6.7142857142857143E-2</c:v>
                      </c:pt>
                      <c:pt idx="174" formatCode="0.00">
                        <c:v>-0.21928571428571428</c:v>
                      </c:pt>
                      <c:pt idx="175" formatCode="0.00">
                        <c:v>1.0000000000000005E-2</c:v>
                      </c:pt>
                      <c:pt idx="176" formatCode="0.00">
                        <c:v>7.2857142857142856E-2</c:v>
                      </c:pt>
                      <c:pt idx="177" formatCode="0.00">
                        <c:v>0.36642857142857144</c:v>
                      </c:pt>
                      <c:pt idx="178" formatCode="0.00">
                        <c:v>1.0278571428571428</c:v>
                      </c:pt>
                      <c:pt idx="179" formatCode="0.00">
                        <c:v>1.5150000000000001</c:v>
                      </c:pt>
                      <c:pt idx="180" formatCode="0.00">
                        <c:v>1.8028571428571429</c:v>
                      </c:pt>
                      <c:pt idx="181" formatCode="0.00">
                        <c:v>2.1335714285714285</c:v>
                      </c:pt>
                      <c:pt idx="182" formatCode="0.00">
                        <c:v>2.1364285714285716</c:v>
                      </c:pt>
                      <c:pt idx="183" formatCode="0.00">
                        <c:v>2.2878571428571428</c:v>
                      </c:pt>
                      <c:pt idx="184" formatCode="0.00">
                        <c:v>2.2714285714285714</c:v>
                      </c:pt>
                      <c:pt idx="185" formatCode="0.00">
                        <c:v>2.3657142857142857</c:v>
                      </c:pt>
                      <c:pt idx="186" formatCode="0.00">
                        <c:v>2.6842857142857146</c:v>
                      </c:pt>
                      <c:pt idx="187" formatCode="0.00">
                        <c:v>2.7128571428571431</c:v>
                      </c:pt>
                      <c:pt idx="188" formatCode="0.00">
                        <c:v>2.4349999999999996</c:v>
                      </c:pt>
                      <c:pt idx="189" formatCode="0.00">
                        <c:v>2.382857142857143</c:v>
                      </c:pt>
                      <c:pt idx="190" formatCode="0.00">
                        <c:v>1.9585714285714284</c:v>
                      </c:pt>
                      <c:pt idx="191" formatCode="0.00">
                        <c:v>2.2014285714285715</c:v>
                      </c:pt>
                      <c:pt idx="192" formatCode="0.00">
                        <c:v>2.3485714285714288</c:v>
                      </c:pt>
                      <c:pt idx="193" formatCode="0.00">
                        <c:v>2.4957142857142856</c:v>
                      </c:pt>
                      <c:pt idx="194" formatCode="0.00">
                        <c:v>2.375</c:v>
                      </c:pt>
                      <c:pt idx="195" formatCode="0.00">
                        <c:v>2.3414285714285716</c:v>
                      </c:pt>
                      <c:pt idx="196" formatCode="0.00">
                        <c:v>2.5185714285714291</c:v>
                      </c:pt>
                      <c:pt idx="197" formatCode="0.00">
                        <c:v>2.2257142857142855</c:v>
                      </c:pt>
                      <c:pt idx="198" formatCode="0.00">
                        <c:v>2.0621428571428568</c:v>
                      </c:pt>
                      <c:pt idx="199" formatCode="0.00">
                        <c:v>2.0935714285714284</c:v>
                      </c:pt>
                      <c:pt idx="200" formatCode="0.00">
                        <c:v>1.9157142857142857</c:v>
                      </c:pt>
                      <c:pt idx="201" formatCode="0.00">
                        <c:v>1.9721428571428572</c:v>
                      </c:pt>
                      <c:pt idx="202" formatCode="0.00">
                        <c:v>1.7050000000000001</c:v>
                      </c:pt>
                      <c:pt idx="203" formatCode="0.00">
                        <c:v>1.1978571428571427</c:v>
                      </c:pt>
                      <c:pt idx="204" formatCode="0.00">
                        <c:v>1.1978571428571427</c:v>
                      </c:pt>
                      <c:pt idx="205" formatCode="0.00">
                        <c:v>1.4878571428571428</c:v>
                      </c:pt>
                      <c:pt idx="206" formatCode="0.00">
                        <c:v>1.5878571428571426</c:v>
                      </c:pt>
                      <c:pt idx="207" formatCode="0.00">
                        <c:v>1.5864285714285713</c:v>
                      </c:pt>
                      <c:pt idx="208" formatCode="0.00">
                        <c:v>1.7735714285714284</c:v>
                      </c:pt>
                      <c:pt idx="209" formatCode="0.00">
                        <c:v>1.9371428571428573</c:v>
                      </c:pt>
                      <c:pt idx="210" formatCode="0.00">
                        <c:v>1.8128571428571427</c:v>
                      </c:pt>
                      <c:pt idx="211" formatCode="0.00">
                        <c:v>1.3178571428571431</c:v>
                      </c:pt>
                      <c:pt idx="212" formatCode="0.00">
                        <c:v>1.4614285714285713</c:v>
                      </c:pt>
                      <c:pt idx="213" formatCode="0.00">
                        <c:v>1.3078571428571431</c:v>
                      </c:pt>
                      <c:pt idx="214" formatCode="0.00">
                        <c:v>1.7414285714285713</c:v>
                      </c:pt>
                      <c:pt idx="215" formatCode="0.00">
                        <c:v>1.3621428571428571</c:v>
                      </c:pt>
                      <c:pt idx="216" formatCode="0.00">
                        <c:v>1.3728571428571428</c:v>
                      </c:pt>
                      <c:pt idx="217" formatCode="0.00">
                        <c:v>1.75</c:v>
                      </c:pt>
                      <c:pt idx="218" formatCode="0.00">
                        <c:v>1.5128571428571429</c:v>
                      </c:pt>
                      <c:pt idx="219" formatCode="0.00">
                        <c:v>1.6192857142857142</c:v>
                      </c:pt>
                      <c:pt idx="220" formatCode="0.00">
                        <c:v>1.6885714285714286</c:v>
                      </c:pt>
                      <c:pt idx="221" formatCode="0.00">
                        <c:v>1.7514285714285713</c:v>
                      </c:pt>
                      <c:pt idx="222" formatCode="0.00">
                        <c:v>1.7650000000000001</c:v>
                      </c:pt>
                      <c:pt idx="223" formatCode="0.00">
                        <c:v>1.7914285714285716</c:v>
                      </c:pt>
                      <c:pt idx="224" formatCode="0.00">
                        <c:v>1.4078571428571427</c:v>
                      </c:pt>
                      <c:pt idx="225" formatCode="0.00">
                        <c:v>1.4599999999999997</c:v>
                      </c:pt>
                      <c:pt idx="226" formatCode="0.00">
                        <c:v>1.32</c:v>
                      </c:pt>
                      <c:pt idx="227" formatCode="0.00">
                        <c:v>1.5007142857142857</c:v>
                      </c:pt>
                      <c:pt idx="228" formatCode="0.00">
                        <c:v>1.2457142857142858</c:v>
                      </c:pt>
                      <c:pt idx="229" formatCode="0.00">
                        <c:v>1.4878571428571428</c:v>
                      </c:pt>
                      <c:pt idx="230" formatCode="0.00">
                        <c:v>1.7400000000000002</c:v>
                      </c:pt>
                      <c:pt idx="231" formatCode="0.00">
                        <c:v>1.5221428571428572</c:v>
                      </c:pt>
                      <c:pt idx="232" formatCode="0.00">
                        <c:v>1.7535714285714283</c:v>
                      </c:pt>
                      <c:pt idx="233" formatCode="0.00">
                        <c:v>1.5071428571428573</c:v>
                      </c:pt>
                      <c:pt idx="234" formatCode="0.00">
                        <c:v>1.2378571428571428</c:v>
                      </c:pt>
                      <c:pt idx="235" formatCode="0.00">
                        <c:v>1.3414285714285714</c:v>
                      </c:pt>
                      <c:pt idx="236" formatCode="0.00">
                        <c:v>1.6742857142857142</c:v>
                      </c:pt>
                      <c:pt idx="237" formatCode="0.00">
                        <c:v>1.7857142857142858</c:v>
                      </c:pt>
                      <c:pt idx="238" formatCode="0.00">
                        <c:v>1.9442857142857142</c:v>
                      </c:pt>
                      <c:pt idx="239" formatCode="0.00">
                        <c:v>1.9807142857142856</c:v>
                      </c:pt>
                      <c:pt idx="240" formatCode="0.00">
                        <c:v>1.8142857142857145</c:v>
                      </c:pt>
                      <c:pt idx="241" formatCode="0.00">
                        <c:v>1.7185714285714282</c:v>
                      </c:pt>
                      <c:pt idx="242" formatCode="0.00">
                        <c:v>1.6214285714285717</c:v>
                      </c:pt>
                      <c:pt idx="243" formatCode="0.00">
                        <c:v>1.77</c:v>
                      </c:pt>
                      <c:pt idx="244" formatCode="0.00">
                        <c:v>1.7785714285714285</c:v>
                      </c:pt>
                      <c:pt idx="245" formatCode="0.00">
                        <c:v>2.0057142857142858</c:v>
                      </c:pt>
                      <c:pt idx="246" formatCode="0.00">
                        <c:v>1.8385714285714287</c:v>
                      </c:pt>
                      <c:pt idx="247" formatCode="0.00">
                        <c:v>1.5014285714285716</c:v>
                      </c:pt>
                      <c:pt idx="248" formatCode="0.00">
                        <c:v>1.4464285714285714</c:v>
                      </c:pt>
                      <c:pt idx="249" formatCode="0.00">
                        <c:v>1.6928571428571431</c:v>
                      </c:pt>
                      <c:pt idx="250" formatCode="0.00">
                        <c:v>1.67</c:v>
                      </c:pt>
                      <c:pt idx="251" formatCode="0.00">
                        <c:v>1.4907142857142859</c:v>
                      </c:pt>
                      <c:pt idx="252" formatCode="0.00">
                        <c:v>1.3042857142857145</c:v>
                      </c:pt>
                      <c:pt idx="253" formatCode="0.00">
                        <c:v>1.4671428571428571</c:v>
                      </c:pt>
                      <c:pt idx="254" formatCode="0.00">
                        <c:v>1.4278571428571427</c:v>
                      </c:pt>
                      <c:pt idx="255" formatCode="0.00">
                        <c:v>1.3007142857142857</c:v>
                      </c:pt>
                      <c:pt idx="256" formatCode="0.00">
                        <c:v>1.55</c:v>
                      </c:pt>
                      <c:pt idx="257" formatCode="0.00">
                        <c:v>1.6585714285714286</c:v>
                      </c:pt>
                      <c:pt idx="258" formatCode="0.00">
                        <c:v>1.9885714285714287</c:v>
                      </c:pt>
                      <c:pt idx="259" formatCode="0.00">
                        <c:v>2.2764285714285717</c:v>
                      </c:pt>
                      <c:pt idx="260" formatCode="0.00">
                        <c:v>1.9042857142857144</c:v>
                      </c:pt>
                      <c:pt idx="261" formatCode="0.00">
                        <c:v>1.4078571428571427</c:v>
                      </c:pt>
                      <c:pt idx="262" formatCode="0.00">
                        <c:v>1.4535714285714287</c:v>
                      </c:pt>
                      <c:pt idx="263" formatCode="0.00">
                        <c:v>1.6878571428571427</c:v>
                      </c:pt>
                      <c:pt idx="264" formatCode="0.00">
                        <c:v>1.7107142857142856</c:v>
                      </c:pt>
                      <c:pt idx="265" formatCode="0.00">
                        <c:v>1.9921428571428572</c:v>
                      </c:pt>
                      <c:pt idx="266" formatCode="0.00">
                        <c:v>2.1828571428571428</c:v>
                      </c:pt>
                      <c:pt idx="267" formatCode="0.00">
                        <c:v>1.6864285714285714</c:v>
                      </c:pt>
                      <c:pt idx="268" formatCode="0.00">
                        <c:v>1.400714285714286</c:v>
                      </c:pt>
                      <c:pt idx="269" formatCode="0.00">
                        <c:v>1.5607142857142857</c:v>
                      </c:pt>
                      <c:pt idx="270" formatCode="0.00">
                        <c:v>1.6535714285714285</c:v>
                      </c:pt>
                      <c:pt idx="271" formatCode="0.00">
                        <c:v>1.5600000000000003</c:v>
                      </c:pt>
                      <c:pt idx="272" formatCode="0.00">
                        <c:v>1.4121428571428569</c:v>
                      </c:pt>
                      <c:pt idx="273" formatCode="0.00">
                        <c:v>1.0107142857142857</c:v>
                      </c:pt>
                      <c:pt idx="274" formatCode="0.00">
                        <c:v>0.72071428571428575</c:v>
                      </c:pt>
                      <c:pt idx="275" formatCode="0.00">
                        <c:v>0.88642857142857145</c:v>
                      </c:pt>
                      <c:pt idx="276" formatCode="0.00">
                        <c:v>0.91714285714285704</c:v>
                      </c:pt>
                      <c:pt idx="277" formatCode="0.00">
                        <c:v>1.175</c:v>
                      </c:pt>
                      <c:pt idx="278" formatCode="0.00">
                        <c:v>1.2685714285714287</c:v>
                      </c:pt>
                      <c:pt idx="279" formatCode="0.00">
                        <c:v>1.3107142857142855</c:v>
                      </c:pt>
                      <c:pt idx="280" formatCode="0.00">
                        <c:v>1.2778571428571432</c:v>
                      </c:pt>
                      <c:pt idx="281" formatCode="0.00">
                        <c:v>1.6328571428571428</c:v>
                      </c:pt>
                      <c:pt idx="282" formatCode="0.00">
                        <c:v>1.4842857142857144</c:v>
                      </c:pt>
                      <c:pt idx="283" formatCode="0.00">
                        <c:v>1.1785714285714286</c:v>
                      </c:pt>
                      <c:pt idx="284" formatCode="0.00">
                        <c:v>0.88642857142857145</c:v>
                      </c:pt>
                      <c:pt idx="285" formatCode="0.00">
                        <c:v>0.91499999999999992</c:v>
                      </c:pt>
                      <c:pt idx="286" formatCode="0.00">
                        <c:v>1.0649999999999999</c:v>
                      </c:pt>
                      <c:pt idx="287" formatCode="0.00">
                        <c:v>1.1642857142857144</c:v>
                      </c:pt>
                      <c:pt idx="288" formatCode="0.00">
                        <c:v>1.1071428571428572</c:v>
                      </c:pt>
                      <c:pt idx="289" formatCode="0.00">
                        <c:v>1.4492857142857145</c:v>
                      </c:pt>
                      <c:pt idx="290" formatCode="0.00">
                        <c:v>1.5399999999999998</c:v>
                      </c:pt>
                      <c:pt idx="291" formatCode="0.00">
                        <c:v>1.162857142857143</c:v>
                      </c:pt>
                      <c:pt idx="292" formatCode="0.00">
                        <c:v>1.2664285714285715</c:v>
                      </c:pt>
                      <c:pt idx="293" formatCode="0.00">
                        <c:v>1.382857142857143</c:v>
                      </c:pt>
                      <c:pt idx="294" formatCode="0.00">
                        <c:v>1.742142857142857</c:v>
                      </c:pt>
                      <c:pt idx="295" formatCode="0.00">
                        <c:v>1.580714285714286</c:v>
                      </c:pt>
                      <c:pt idx="296" formatCode="0.00">
                        <c:v>1.7678571428571428</c:v>
                      </c:pt>
                      <c:pt idx="297" formatCode="0.00">
                        <c:v>1.4728571428571429</c:v>
                      </c:pt>
                      <c:pt idx="298" formatCode="0.00">
                        <c:v>1.417142857142857</c:v>
                      </c:pt>
                      <c:pt idx="299" formatCode="0.00">
                        <c:v>1.3785714285714286</c:v>
                      </c:pt>
                      <c:pt idx="300" formatCode="0.00">
                        <c:v>1.595</c:v>
                      </c:pt>
                      <c:pt idx="301" formatCode="0.00">
                        <c:v>1.3550000000000002</c:v>
                      </c:pt>
                      <c:pt idx="302" formatCode="0.00">
                        <c:v>1.4064285714285714</c:v>
                      </c:pt>
                      <c:pt idx="303" formatCode="0.00">
                        <c:v>1.2571428571428573</c:v>
                      </c:pt>
                      <c:pt idx="304" formatCode="0.00">
                        <c:v>0.94714285714285718</c:v>
                      </c:pt>
                      <c:pt idx="305" formatCode="0.00">
                        <c:v>1.0892857142857142</c:v>
                      </c:pt>
                      <c:pt idx="306" formatCode="0.00">
                        <c:v>1.2992857142857142</c:v>
                      </c:pt>
                      <c:pt idx="307" formatCode="0.00">
                        <c:v>1.6492857142857142</c:v>
                      </c:pt>
                      <c:pt idx="308" formatCode="0.00">
                        <c:v>1.3800000000000001</c:v>
                      </c:pt>
                      <c:pt idx="309" formatCode="0.00">
                        <c:v>1.2314285714285713</c:v>
                      </c:pt>
                      <c:pt idx="310" formatCode="0.00">
                        <c:v>1.1064285714285715</c:v>
                      </c:pt>
                      <c:pt idx="311" formatCode="0.00">
                        <c:v>0.99785714285714278</c:v>
                      </c:pt>
                      <c:pt idx="312" formatCode="0.00">
                        <c:v>1.212142857142857</c:v>
                      </c:pt>
                      <c:pt idx="313" formatCode="0.00">
                        <c:v>1.0207142857142857</c:v>
                      </c:pt>
                      <c:pt idx="314" formatCode="0.00">
                        <c:v>1.0914285714285714</c:v>
                      </c:pt>
                      <c:pt idx="315" formatCode="0.00">
                        <c:v>1.0957142857142856</c:v>
                      </c:pt>
                      <c:pt idx="316" formatCode="0.00">
                        <c:v>1.3499999999999999</c:v>
                      </c:pt>
                      <c:pt idx="317" formatCode="0.00">
                        <c:v>1.8435714285714284</c:v>
                      </c:pt>
                      <c:pt idx="318" formatCode="0.00">
                        <c:v>1.9642857142857142</c:v>
                      </c:pt>
                      <c:pt idx="319" formatCode="0.00">
                        <c:v>1.73</c:v>
                      </c:pt>
                      <c:pt idx="320" formatCode="0.00">
                        <c:v>1.2714285714285716</c:v>
                      </c:pt>
                      <c:pt idx="321" formatCode="0.00">
                        <c:v>1.1621428571428571</c:v>
                      </c:pt>
                      <c:pt idx="322" formatCode="0.00">
                        <c:v>1.1207142857142858</c:v>
                      </c:pt>
                      <c:pt idx="323" formatCode="0.00">
                        <c:v>1.2057142857142857</c:v>
                      </c:pt>
                      <c:pt idx="324" formatCode="0.00">
                        <c:v>1.042142857142857</c:v>
                      </c:pt>
                      <c:pt idx="325" formatCode="0.00">
                        <c:v>1.5985714285714288</c:v>
                      </c:pt>
                      <c:pt idx="326" formatCode="0.00">
                        <c:v>1.4107142857142858</c:v>
                      </c:pt>
                      <c:pt idx="327" formatCode="0.00">
                        <c:v>1.2207142857142856</c:v>
                      </c:pt>
                      <c:pt idx="328" formatCode="0.00">
                        <c:v>1.1192857142857144</c:v>
                      </c:pt>
                      <c:pt idx="329" formatCode="0.00">
                        <c:v>1.1114285714285714</c:v>
                      </c:pt>
                      <c:pt idx="330" formatCode="0.00">
                        <c:v>1.7250000000000001</c:v>
                      </c:pt>
                      <c:pt idx="331" formatCode="0.00">
                        <c:v>1.1928571428571428</c:v>
                      </c:pt>
                      <c:pt idx="332" formatCode="0.00">
                        <c:v>1.2414285714285713</c:v>
                      </c:pt>
                      <c:pt idx="333" formatCode="0.00">
                        <c:v>1.2228571428571429</c:v>
                      </c:pt>
                      <c:pt idx="334" formatCode="0.00">
                        <c:v>1.4149999999999998</c:v>
                      </c:pt>
                      <c:pt idx="335" formatCode="0.00">
                        <c:v>1.7435714285714283</c:v>
                      </c:pt>
                      <c:pt idx="336" formatCode="0.00">
                        <c:v>1.4757142857142858</c:v>
                      </c:pt>
                      <c:pt idx="337" formatCode="0.00">
                        <c:v>1.7128571428571431</c:v>
                      </c:pt>
                      <c:pt idx="338" formatCode="0.00">
                        <c:v>1.6035714285714289</c:v>
                      </c:pt>
                      <c:pt idx="339" formatCode="0.00">
                        <c:v>1.0485714285714285</c:v>
                      </c:pt>
                      <c:pt idx="340" formatCode="0.00">
                        <c:v>0.89285714285714302</c:v>
                      </c:pt>
                      <c:pt idx="341" formatCode="0.00">
                        <c:v>0.71499999999999997</c:v>
                      </c:pt>
                      <c:pt idx="342" formatCode="0.00">
                        <c:v>0.90857142857142859</c:v>
                      </c:pt>
                      <c:pt idx="343" formatCode="0.00">
                        <c:v>0.90642857142857136</c:v>
                      </c:pt>
                      <c:pt idx="344" formatCode="0.00">
                        <c:v>0.93285714285714272</c:v>
                      </c:pt>
                      <c:pt idx="345" formatCode="0.00">
                        <c:v>0.91642857142857148</c:v>
                      </c:pt>
                      <c:pt idx="346" formatCode="0.00">
                        <c:v>0.99071428571428577</c:v>
                      </c:pt>
                      <c:pt idx="347" formatCode="0.00">
                        <c:v>1.4114285714285713</c:v>
                      </c:pt>
                      <c:pt idx="348" formatCode="0.00">
                        <c:v>1.3835714285714285</c:v>
                      </c:pt>
                      <c:pt idx="349" formatCode="0.00">
                        <c:v>1.0471428571428572</c:v>
                      </c:pt>
                      <c:pt idx="350" formatCode="0.00">
                        <c:v>1.0285714285714287</c:v>
                      </c:pt>
                      <c:pt idx="351" formatCode="0.00">
                        <c:v>0.93928571428571428</c:v>
                      </c:pt>
                      <c:pt idx="352" formatCode="0.00">
                        <c:v>0.99785714285714278</c:v>
                      </c:pt>
                      <c:pt idx="353" formatCode="0.00">
                        <c:v>1.0607142857142857</c:v>
                      </c:pt>
                      <c:pt idx="354" formatCode="0.00">
                        <c:v>1.2478571428571428</c:v>
                      </c:pt>
                      <c:pt idx="355" formatCode="0.00">
                        <c:v>1.2699999999999998</c:v>
                      </c:pt>
                      <c:pt idx="356" formatCode="0.00">
                        <c:v>0.87714285714285711</c:v>
                      </c:pt>
                      <c:pt idx="357" formatCode="0.00">
                        <c:v>0.50071428571428578</c:v>
                      </c:pt>
                      <c:pt idx="358" formatCode="0.00">
                        <c:v>0.97357142857142875</c:v>
                      </c:pt>
                      <c:pt idx="359" formatCode="0.00">
                        <c:v>0.70571428571428563</c:v>
                      </c:pt>
                      <c:pt idx="360" formatCode="0.00">
                        <c:v>0.98714285714285721</c:v>
                      </c:pt>
                      <c:pt idx="361" formatCode="0.00">
                        <c:v>1.0449999999999999</c:v>
                      </c:pt>
                      <c:pt idx="362" formatCode="0.00">
                        <c:v>1.0128571428571429</c:v>
                      </c:pt>
                      <c:pt idx="363" formatCode="0.00">
                        <c:v>1.0814285714285714</c:v>
                      </c:pt>
                      <c:pt idx="364" formatCode="0.00">
                        <c:v>1.0057142857142858</c:v>
                      </c:pt>
                      <c:pt idx="365" formatCode="0.00">
                        <c:v>0.71928571428571442</c:v>
                      </c:pt>
                      <c:pt idx="366" formatCode="0.00">
                        <c:v>0.60285714285714287</c:v>
                      </c:pt>
                      <c:pt idx="367" formatCode="0.00">
                        <c:v>0.43999999999999995</c:v>
                      </c:pt>
                      <c:pt idx="368" formatCode="0.00">
                        <c:v>0.35857142857142854</c:v>
                      </c:pt>
                      <c:pt idx="369" formatCode="0.00">
                        <c:v>0.29714285714285715</c:v>
                      </c:pt>
                      <c:pt idx="370" formatCode="0.00">
                        <c:v>0.27285714285714285</c:v>
                      </c:pt>
                      <c:pt idx="371" formatCode="0.00">
                        <c:v>0.50285714285714289</c:v>
                      </c:pt>
                      <c:pt idx="372" formatCode="0.00">
                        <c:v>1.0742857142857143</c:v>
                      </c:pt>
                      <c:pt idx="373" formatCode="0.00">
                        <c:v>1.0649999999999999</c:v>
                      </c:pt>
                      <c:pt idx="374" formatCode="0.00">
                        <c:v>1.5050000000000001</c:v>
                      </c:pt>
                      <c:pt idx="375" formatCode="0.00">
                        <c:v>1.7785714285714289</c:v>
                      </c:pt>
                      <c:pt idx="376" formatCode="0.00">
                        <c:v>1.5299999999999998</c:v>
                      </c:pt>
                      <c:pt idx="377" formatCode="0.00">
                        <c:v>0.92642857142857149</c:v>
                      </c:pt>
                      <c:pt idx="378" formatCode="0.00">
                        <c:v>0.79785714285714271</c:v>
                      </c:pt>
                      <c:pt idx="379" formatCode="0.00">
                        <c:v>0.86357142857142855</c:v>
                      </c:pt>
                      <c:pt idx="380" formatCode="0.00">
                        <c:v>1.1585714285714286</c:v>
                      </c:pt>
                      <c:pt idx="381" formatCode="0.00">
                        <c:v>1.0578571428571428</c:v>
                      </c:pt>
                      <c:pt idx="382" formatCode="0.00">
                        <c:v>0.7142857142857143</c:v>
                      </c:pt>
                      <c:pt idx="383" formatCode="0.00">
                        <c:v>0.58642857142857141</c:v>
                      </c:pt>
                      <c:pt idx="384" formatCode="0.00">
                        <c:v>0.57928571428571429</c:v>
                      </c:pt>
                      <c:pt idx="385" formatCode="0.00">
                        <c:v>0.76785714285714302</c:v>
                      </c:pt>
                      <c:pt idx="386" formatCode="0.00">
                        <c:v>0.8414285714285713</c:v>
                      </c:pt>
                      <c:pt idx="387" formatCode="0.00">
                        <c:v>0.90428571428571425</c:v>
                      </c:pt>
                      <c:pt idx="388" formatCode="0.00">
                        <c:v>0.96571428571428586</c:v>
                      </c:pt>
                      <c:pt idx="389" formatCode="0.00">
                        <c:v>0.98500000000000021</c:v>
                      </c:pt>
                      <c:pt idx="390" formatCode="0.00">
                        <c:v>0.87714285714285711</c:v>
                      </c:pt>
                      <c:pt idx="391" formatCode="0.00">
                        <c:v>0.39214285714285718</c:v>
                      </c:pt>
                      <c:pt idx="392" formatCode="0.00">
                        <c:v>0.20142857142857143</c:v>
                      </c:pt>
                      <c:pt idx="393" formatCode="0.00">
                        <c:v>2.7142857142857142E-2</c:v>
                      </c:pt>
                      <c:pt idx="394" formatCode="0.00">
                        <c:v>0.57714285714285718</c:v>
                      </c:pt>
                      <c:pt idx="395" formatCode="0.00">
                        <c:v>0.39357142857142863</c:v>
                      </c:pt>
                      <c:pt idx="396" formatCode="0.00">
                        <c:v>0.3992857142857143</c:v>
                      </c:pt>
                      <c:pt idx="397" formatCode="0.00">
                        <c:v>0.65142857142857136</c:v>
                      </c:pt>
                      <c:pt idx="398" formatCode="0.00">
                        <c:v>0.97642857142857142</c:v>
                      </c:pt>
                      <c:pt idx="399" formatCode="0.00">
                        <c:v>0.93357142857142861</c:v>
                      </c:pt>
                      <c:pt idx="400" formatCode="0.00">
                        <c:v>1.0314285714285716</c:v>
                      </c:pt>
                      <c:pt idx="401" formatCode="0.00">
                        <c:v>0.89642857142857146</c:v>
                      </c:pt>
                      <c:pt idx="402" formatCode="0.00">
                        <c:v>0.65285714285714291</c:v>
                      </c:pt>
                      <c:pt idx="403" formatCode="0.00">
                        <c:v>0.33071428571428579</c:v>
                      </c:pt>
                      <c:pt idx="404" formatCode="0.00">
                        <c:v>0.19642857142857142</c:v>
                      </c:pt>
                      <c:pt idx="405" formatCode="0.00">
                        <c:v>0.48071428571428576</c:v>
                      </c:pt>
                      <c:pt idx="406" formatCode="0.00">
                        <c:v>0.55285714285714282</c:v>
                      </c:pt>
                      <c:pt idx="407" formatCode="0.00">
                        <c:v>0.49928571428571428</c:v>
                      </c:pt>
                      <c:pt idx="408" formatCode="0.00">
                        <c:v>0.55928571428571427</c:v>
                      </c:pt>
                      <c:pt idx="409" formatCode="0.00">
                        <c:v>0.5892857142857143</c:v>
                      </c:pt>
                      <c:pt idx="410" formatCode="0.00">
                        <c:v>0.65214285714285702</c:v>
                      </c:pt>
                      <c:pt idx="411" formatCode="0.00">
                        <c:v>0.94571428571428573</c:v>
                      </c:pt>
                      <c:pt idx="412" formatCode="0.00">
                        <c:v>0.91214285714285714</c:v>
                      </c:pt>
                      <c:pt idx="413" formatCode="0.00">
                        <c:v>0.55357142857142849</c:v>
                      </c:pt>
                      <c:pt idx="414" formatCode="0.00">
                        <c:v>0.63785714285714279</c:v>
                      </c:pt>
                      <c:pt idx="415" formatCode="0.00">
                        <c:v>9.9999999999999992E-2</c:v>
                      </c:pt>
                      <c:pt idx="416" formatCode="0.00">
                        <c:v>0.46857142857142858</c:v>
                      </c:pt>
                      <c:pt idx="417" formatCode="0.00">
                        <c:v>0.30642857142857144</c:v>
                      </c:pt>
                      <c:pt idx="418" formatCode="0.00">
                        <c:v>0.5742857142857144</c:v>
                      </c:pt>
                      <c:pt idx="419" formatCode="0.00">
                        <c:v>0.53857142857142848</c:v>
                      </c:pt>
                      <c:pt idx="420" formatCode="0.00">
                        <c:v>0.86214285714285721</c:v>
                      </c:pt>
                      <c:pt idx="421" formatCode="0.00">
                        <c:v>0.7350000000000001</c:v>
                      </c:pt>
                      <c:pt idx="422" formatCode="0.00">
                        <c:v>0.59214285714285719</c:v>
                      </c:pt>
                      <c:pt idx="423" formatCode="0.00">
                        <c:v>0.78071428571428569</c:v>
                      </c:pt>
                      <c:pt idx="424" formatCode="0.00">
                        <c:v>0.82285714285714273</c:v>
                      </c:pt>
                      <c:pt idx="425" formatCode="0.00">
                        <c:v>1.0464285714285713</c:v>
                      </c:pt>
                      <c:pt idx="426" formatCode="0.00">
                        <c:v>0.79214285714285715</c:v>
                      </c:pt>
                      <c:pt idx="427" formatCode="0.00">
                        <c:v>0.49285714285714288</c:v>
                      </c:pt>
                      <c:pt idx="428" formatCode="0.00">
                        <c:v>0.20785714285714282</c:v>
                      </c:pt>
                      <c:pt idx="429" formatCode="0.00">
                        <c:v>0.22928571428571431</c:v>
                      </c:pt>
                      <c:pt idx="430" formatCode="0.00">
                        <c:v>0.25428571428571434</c:v>
                      </c:pt>
                      <c:pt idx="431" formatCode="0.00">
                        <c:v>0.73785714285714288</c:v>
                      </c:pt>
                      <c:pt idx="432" formatCode="0.00">
                        <c:v>0.32714285714285712</c:v>
                      </c:pt>
                      <c:pt idx="433" formatCode="0.00">
                        <c:v>0.96928571428571419</c:v>
                      </c:pt>
                      <c:pt idx="434" formatCode="0.00">
                        <c:v>0.74357142857142855</c:v>
                      </c:pt>
                      <c:pt idx="435" formatCode="0.00">
                        <c:v>0.64714285714285713</c:v>
                      </c:pt>
                      <c:pt idx="436" formatCode="0.00">
                        <c:v>1.2907142857142855</c:v>
                      </c:pt>
                      <c:pt idx="437" formatCode="0.00">
                        <c:v>0.40499999999999997</c:v>
                      </c:pt>
                      <c:pt idx="438" formatCode="0.00">
                        <c:v>0.56642857142857139</c:v>
                      </c:pt>
                      <c:pt idx="439" formatCode="0.00">
                        <c:v>0.60571428571428576</c:v>
                      </c:pt>
                      <c:pt idx="440" formatCode="0.00">
                        <c:v>0.51642857142857135</c:v>
                      </c:pt>
                      <c:pt idx="441" formatCode="0.00">
                        <c:v>0.36785714285714288</c:v>
                      </c:pt>
                      <c:pt idx="442" formatCode="0.00">
                        <c:v>0.1357142857142857</c:v>
                      </c:pt>
                      <c:pt idx="443" formatCode="0.00">
                        <c:v>9.7142857142857128E-2</c:v>
                      </c:pt>
                      <c:pt idx="444" formatCode="0.00">
                        <c:v>2.2857142857142861E-2</c:v>
                      </c:pt>
                      <c:pt idx="445" formatCode="0.00">
                        <c:v>0.26428571428571429</c:v>
                      </c:pt>
                      <c:pt idx="446" formatCode="0.00">
                        <c:v>0.67999999999999994</c:v>
                      </c:pt>
                      <c:pt idx="447" formatCode="0.00">
                        <c:v>0.64357142857142857</c:v>
                      </c:pt>
                      <c:pt idx="448" formatCode="0.00">
                        <c:v>9.9999999999999915E-3</c:v>
                      </c:pt>
                      <c:pt idx="449" formatCode="0.00">
                        <c:v>-0.27142857142857141</c:v>
                      </c:pt>
                      <c:pt idx="450" formatCode="0.00">
                        <c:v>-0.12071428571428573</c:v>
                      </c:pt>
                      <c:pt idx="451" formatCode="0.00">
                        <c:v>-0.32785714285714285</c:v>
                      </c:pt>
                      <c:pt idx="452" formatCode="0.00">
                        <c:v>-7.1428571428571425E-2</c:v>
                      </c:pt>
                      <c:pt idx="453" formatCode="0.00">
                        <c:v>-0.56571428571428573</c:v>
                      </c:pt>
                      <c:pt idx="454" formatCode="0.00">
                        <c:v>-4.071428571428571E-2</c:v>
                      </c:pt>
                      <c:pt idx="455" formatCode="0.00">
                        <c:v>0.42285714285714288</c:v>
                      </c:pt>
                      <c:pt idx="456" formatCode="0.00">
                        <c:v>0.6100000000000001</c:v>
                      </c:pt>
                      <c:pt idx="457" formatCode="0.00">
                        <c:v>0.65642857142857147</c:v>
                      </c:pt>
                      <c:pt idx="458" formatCode="0.00">
                        <c:v>0.62285714285714289</c:v>
                      </c:pt>
                      <c:pt idx="459" formatCode="0.00">
                        <c:v>0.11071428571428572</c:v>
                      </c:pt>
                      <c:pt idx="460" formatCode="0.00">
                        <c:v>-0.23357142857142857</c:v>
                      </c:pt>
                      <c:pt idx="461" formatCode="0.00">
                        <c:v>0.17214285714285715</c:v>
                      </c:pt>
                      <c:pt idx="462" formatCode="0.00">
                        <c:v>0.26857142857142857</c:v>
                      </c:pt>
                      <c:pt idx="463" formatCode="0.00">
                        <c:v>0.56928571428571428</c:v>
                      </c:pt>
                      <c:pt idx="464" formatCode="0.00">
                        <c:v>0.24642857142857144</c:v>
                      </c:pt>
                      <c:pt idx="465" formatCode="0.00">
                        <c:v>0.45428571428571429</c:v>
                      </c:pt>
                      <c:pt idx="466" formatCode="0.00">
                        <c:v>0.16714285714285712</c:v>
                      </c:pt>
                      <c:pt idx="467" formatCode="0.00">
                        <c:v>0.1678571428571429</c:v>
                      </c:pt>
                      <c:pt idx="468" formatCode="0.00">
                        <c:v>-0.46785714285714286</c:v>
                      </c:pt>
                      <c:pt idx="469" formatCode="0.00">
                        <c:v>-0.51428571428571435</c:v>
                      </c:pt>
                      <c:pt idx="470" formatCode="0.00">
                        <c:v>-0.47785714285714281</c:v>
                      </c:pt>
                      <c:pt idx="471" formatCode="0.00">
                        <c:v>-0.5614285714285715</c:v>
                      </c:pt>
                      <c:pt idx="472" formatCode="0.00">
                        <c:v>-0.43928571428571433</c:v>
                      </c:pt>
                      <c:pt idx="473" formatCode="0.00">
                        <c:v>-0.5635714285714285</c:v>
                      </c:pt>
                      <c:pt idx="474" formatCode="0.00">
                        <c:v>-0.48214285714285721</c:v>
                      </c:pt>
                      <c:pt idx="475" formatCode="0.00">
                        <c:v>-0.41928571428571421</c:v>
                      </c:pt>
                      <c:pt idx="476" formatCode="0.00">
                        <c:v>5.2142857142857144E-2</c:v>
                      </c:pt>
                      <c:pt idx="477" formatCode="0.00">
                        <c:v>0.18357142857142855</c:v>
                      </c:pt>
                      <c:pt idx="478" formatCode="0.00">
                        <c:v>-3.9285714285714292E-2</c:v>
                      </c:pt>
                      <c:pt idx="479" formatCode="0.00">
                        <c:v>9.2142857142857165E-2</c:v>
                      </c:pt>
                      <c:pt idx="480" formatCode="0.00">
                        <c:v>0.29071428571428576</c:v>
                      </c:pt>
                      <c:pt idx="481" formatCode="0.00">
                        <c:v>0.2871428571428572</c:v>
                      </c:pt>
                      <c:pt idx="482" formatCode="0.00">
                        <c:v>0.46</c:v>
                      </c:pt>
                      <c:pt idx="483" formatCode="0.00">
                        <c:v>0.88071428571428567</c:v>
                      </c:pt>
                      <c:pt idx="484" formatCode="0.00">
                        <c:v>0.12428571428571426</c:v>
                      </c:pt>
                      <c:pt idx="485" formatCode="0.00">
                        <c:v>-0.36142857142857138</c:v>
                      </c:pt>
                      <c:pt idx="486" formatCode="0.00">
                        <c:v>-0.75357142857142845</c:v>
                      </c:pt>
                      <c:pt idx="487" formatCode="0.00">
                        <c:v>-0.52071428571428569</c:v>
                      </c:pt>
                      <c:pt idx="488" formatCode="0.00">
                        <c:v>-0.21142857142857147</c:v>
                      </c:pt>
                      <c:pt idx="489" formatCode="0.00">
                        <c:v>-0.16642857142857143</c:v>
                      </c:pt>
                      <c:pt idx="490" formatCode="0.00">
                        <c:v>-8.5000000000000006E-2</c:v>
                      </c:pt>
                      <c:pt idx="491" formatCode="0.00">
                        <c:v>8.8571428571428565E-2</c:v>
                      </c:pt>
                      <c:pt idx="492" formatCode="0.00">
                        <c:v>-4.5714285714285721E-2</c:v>
                      </c:pt>
                      <c:pt idx="493" formatCode="0.00">
                        <c:v>-4.5714285714285714E-2</c:v>
                      </c:pt>
                      <c:pt idx="494" formatCode="0.00">
                        <c:v>-0.18142857142857147</c:v>
                      </c:pt>
                      <c:pt idx="495" formatCode="0.00">
                        <c:v>-0.255</c:v>
                      </c:pt>
                      <c:pt idx="496" formatCode="0.00">
                        <c:v>-0.13928571428571429</c:v>
                      </c:pt>
                      <c:pt idx="497" formatCode="0.00">
                        <c:v>-6.5000000000000002E-2</c:v>
                      </c:pt>
                      <c:pt idx="498" formatCode="0.00">
                        <c:v>4.4285714285714282E-2</c:v>
                      </c:pt>
                      <c:pt idx="499" formatCode="0.00">
                        <c:v>-0.11285714285714284</c:v>
                      </c:pt>
                      <c:pt idx="500" formatCode="0.00">
                        <c:v>0.27357142857142858</c:v>
                      </c:pt>
                      <c:pt idx="501" formatCode="0.00">
                        <c:v>0.15428571428571428</c:v>
                      </c:pt>
                      <c:pt idx="502" formatCode="0.00">
                        <c:v>0.18357142857142858</c:v>
                      </c:pt>
                      <c:pt idx="503" formatCode="0.00">
                        <c:v>0.20142857142857143</c:v>
                      </c:pt>
                      <c:pt idx="504" formatCode="0.00">
                        <c:v>0.39428571428571424</c:v>
                      </c:pt>
                      <c:pt idx="505" formatCode="0.00">
                        <c:v>0.69857142857142851</c:v>
                      </c:pt>
                      <c:pt idx="506" formatCode="0.00">
                        <c:v>0.43999999999999995</c:v>
                      </c:pt>
                      <c:pt idx="507" formatCode="0.00">
                        <c:v>5.4285714285714284E-2</c:v>
                      </c:pt>
                      <c:pt idx="508" formatCode="0.00">
                        <c:v>-0.44642857142857145</c:v>
                      </c:pt>
                      <c:pt idx="509" formatCode="0.00">
                        <c:v>-0.15357142857142855</c:v>
                      </c:pt>
                      <c:pt idx="510" formatCode="0.00">
                        <c:v>-0.28500000000000003</c:v>
                      </c:pt>
                      <c:pt idx="511" formatCode="0.00">
                        <c:v>-0.22500000000000001</c:v>
                      </c:pt>
                      <c:pt idx="512" formatCode="0.00">
                        <c:v>-0.29357142857142859</c:v>
                      </c:pt>
                      <c:pt idx="513" formatCode="0.00">
                        <c:v>-0.47000000000000003</c:v>
                      </c:pt>
                      <c:pt idx="514" formatCode="0.00">
                        <c:v>-0.39214285714285718</c:v>
                      </c:pt>
                      <c:pt idx="515" formatCode="0.00">
                        <c:v>-0.505</c:v>
                      </c:pt>
                      <c:pt idx="516" formatCode="0.00">
                        <c:v>-0.61071428571428565</c:v>
                      </c:pt>
                      <c:pt idx="517" formatCode="0.00">
                        <c:v>-0.35642857142857143</c:v>
                      </c:pt>
                      <c:pt idx="518" formatCode="0.00">
                        <c:v>-5.1428571428571421E-2</c:v>
                      </c:pt>
                      <c:pt idx="519" formatCode="0.00">
                        <c:v>-3.9285714285714292E-2</c:v>
                      </c:pt>
                      <c:pt idx="520" formatCode="0.00">
                        <c:v>-0.17285714285714285</c:v>
                      </c:pt>
                      <c:pt idx="521" formatCode="0.00">
                        <c:v>-0.26571428571428574</c:v>
                      </c:pt>
                      <c:pt idx="522" formatCode="0.00">
                        <c:v>0.20071428571428576</c:v>
                      </c:pt>
                      <c:pt idx="523" formatCode="0.00">
                        <c:v>-0.39214285714285707</c:v>
                      </c:pt>
                      <c:pt idx="524" formatCode="0.00">
                        <c:v>-0.45642857142857141</c:v>
                      </c:pt>
                      <c:pt idx="525" formatCode="0.00">
                        <c:v>-0.09</c:v>
                      </c:pt>
                      <c:pt idx="526" formatCode="0.00">
                        <c:v>-9.9285714285714297E-2</c:v>
                      </c:pt>
                      <c:pt idx="527" formatCode="0.00">
                        <c:v>0.37357142857142855</c:v>
                      </c:pt>
                      <c:pt idx="528" formatCode="0.00">
                        <c:v>0.40642857142857142</c:v>
                      </c:pt>
                      <c:pt idx="529" formatCode="0.00">
                        <c:v>4.2142857142857149E-2</c:v>
                      </c:pt>
                      <c:pt idx="530" formatCode="0.00">
                        <c:v>-0.32071428571428562</c:v>
                      </c:pt>
                      <c:pt idx="531" formatCode="0.00">
                        <c:v>4.642857142857143E-2</c:v>
                      </c:pt>
                      <c:pt idx="532" formatCode="0.00">
                        <c:v>-3.9285714285714278E-2</c:v>
                      </c:pt>
                      <c:pt idx="533" formatCode="0.00">
                        <c:v>9.8571428571428601E-2</c:v>
                      </c:pt>
                      <c:pt idx="534" formatCode="0.00">
                        <c:v>-0.23357142857142854</c:v>
                      </c:pt>
                      <c:pt idx="535" formatCode="0.00">
                        <c:v>-0.62428571428571422</c:v>
                      </c:pt>
                      <c:pt idx="536" formatCode="0.00">
                        <c:v>-0.44285714285714278</c:v>
                      </c:pt>
                      <c:pt idx="537" formatCode="0.00">
                        <c:v>-0.71499999999999997</c:v>
                      </c:pt>
                      <c:pt idx="538" formatCode="0.00">
                        <c:v>-0.9285714285714286</c:v>
                      </c:pt>
                      <c:pt idx="539" formatCode="0.00">
                        <c:v>-0.92500000000000004</c:v>
                      </c:pt>
                      <c:pt idx="540" formatCode="0.00">
                        <c:v>-0.88142857142857134</c:v>
                      </c:pt>
                      <c:pt idx="541" formatCode="0.00">
                        <c:v>-0.13214285714285715</c:v>
                      </c:pt>
                      <c:pt idx="542" formatCode="0.00">
                        <c:v>-0.24214285714285716</c:v>
                      </c:pt>
                      <c:pt idx="543" formatCode="0.00">
                        <c:v>-0.26928571428571429</c:v>
                      </c:pt>
                      <c:pt idx="544" formatCode="0.00">
                        <c:v>-0.36285714285714288</c:v>
                      </c:pt>
                      <c:pt idx="545" formatCode="0.00">
                        <c:v>-0.22642857142857142</c:v>
                      </c:pt>
                      <c:pt idx="546" formatCode="0.00">
                        <c:v>-0.51571428571428568</c:v>
                      </c:pt>
                      <c:pt idx="547" formatCode="0.00">
                        <c:v>-0.98714285714285721</c:v>
                      </c:pt>
                      <c:pt idx="548" formatCode="0.00">
                        <c:v>-0.98000000000000009</c:v>
                      </c:pt>
                      <c:pt idx="549" formatCode="0.00">
                        <c:v>-0.8321428571428573</c:v>
                      </c:pt>
                      <c:pt idx="550" formatCode="0.00">
                        <c:v>-0.37</c:v>
                      </c:pt>
                      <c:pt idx="551" formatCode="0.00">
                        <c:v>-0.61071428571428565</c:v>
                      </c:pt>
                      <c:pt idx="552" formatCode="0.00">
                        <c:v>-0.89642857142857146</c:v>
                      </c:pt>
                      <c:pt idx="553" formatCode="0.00">
                        <c:v>-0.71857142857142864</c:v>
                      </c:pt>
                      <c:pt idx="554" formatCode="0.00">
                        <c:v>-0.28357142857142859</c:v>
                      </c:pt>
                      <c:pt idx="555" formatCode="0.00">
                        <c:v>-0.23571428571428574</c:v>
                      </c:pt>
                      <c:pt idx="556" formatCode="0.00">
                        <c:v>-0.495</c:v>
                      </c:pt>
                      <c:pt idx="557" formatCode="0.00">
                        <c:v>-0.12500000000000003</c:v>
                      </c:pt>
                      <c:pt idx="558" formatCode="0.00">
                        <c:v>-0.6864285714285715</c:v>
                      </c:pt>
                      <c:pt idx="559" formatCode="0.00">
                        <c:v>-0.82357142857142862</c:v>
                      </c:pt>
                      <c:pt idx="560" formatCode="0.00">
                        <c:v>-1.2635714285714286</c:v>
                      </c:pt>
                      <c:pt idx="561" formatCode="0.00">
                        <c:v>-0.78500000000000003</c:v>
                      </c:pt>
                      <c:pt idx="562" formatCode="0.00">
                        <c:v>-0.72714285714285709</c:v>
                      </c:pt>
                      <c:pt idx="563" formatCode="0.00">
                        <c:v>-1.0692857142857142</c:v>
                      </c:pt>
                      <c:pt idx="564" formatCode="0.00">
                        <c:v>-0.72357142857142853</c:v>
                      </c:pt>
                      <c:pt idx="565" formatCode="0.00">
                        <c:v>-1.0149999999999999</c:v>
                      </c:pt>
                      <c:pt idx="566" formatCode="0.00">
                        <c:v>-0.88785714285714268</c:v>
                      </c:pt>
                      <c:pt idx="567" formatCode="0.00">
                        <c:v>-1.0299999999999998</c:v>
                      </c:pt>
                      <c:pt idx="568" formatCode="0.00">
                        <c:v>-0.90857142857142859</c:v>
                      </c:pt>
                      <c:pt idx="569" formatCode="0.00">
                        <c:v>-1.1678571428571429</c:v>
                      </c:pt>
                      <c:pt idx="570" formatCode="0.00">
                        <c:v>-1.6721428571428572</c:v>
                      </c:pt>
                      <c:pt idx="571" formatCode="0.00">
                        <c:v>-1.5114285714285713</c:v>
                      </c:pt>
                      <c:pt idx="572" formatCode="0.00">
                        <c:v>-1.3242857142857143</c:v>
                      </c:pt>
                      <c:pt idx="573" formatCode="0.00">
                        <c:v>-0.7142857142857143</c:v>
                      </c:pt>
                      <c:pt idx="574" formatCode="0.00">
                        <c:v>-0.58000000000000007</c:v>
                      </c:pt>
                      <c:pt idx="575" formatCode="0.00">
                        <c:v>-0.72642857142857131</c:v>
                      </c:pt>
                      <c:pt idx="576" formatCode="0.00">
                        <c:v>-0.96571428571428586</c:v>
                      </c:pt>
                      <c:pt idx="577" formatCode="0.00">
                        <c:v>-1.0842857142857143</c:v>
                      </c:pt>
                      <c:pt idx="578" formatCode="0.00">
                        <c:v>-0.94571428571428562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478-4E7C-BF48-4FB4F49DF500}"/>
                  </c:ext>
                </c:extLst>
              </c15:ser>
            </c15:filteredScatterSeries>
          </c:ext>
        </c:extLst>
      </c:scatterChart>
      <c:valAx>
        <c:axId val="365338984"/>
        <c:scaling>
          <c:orientation val="minMax"/>
          <c:max val="2000"/>
          <c:min val="-9000"/>
        </c:scaling>
        <c:delete val="0"/>
        <c:axPos val="b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3747824"/>
        <c:crossesAt val="-2"/>
        <c:crossBetween val="midCat"/>
        <c:majorUnit val="1000"/>
        <c:minorUnit val="500"/>
      </c:valAx>
      <c:valAx>
        <c:axId val="573747824"/>
        <c:scaling>
          <c:orientation val="minMax"/>
          <c:max val="3"/>
          <c:min val="-2"/>
        </c:scaling>
        <c:delete val="0"/>
        <c:axPos val="l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Temp</a:t>
                </a:r>
                <a:r>
                  <a:rPr lang="fr-FR" baseline="0"/>
                  <a:t> (°C) relative to 1880-1960 average</a:t>
                </a: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338984"/>
        <c:crossesAt val="-9000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56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5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1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05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8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0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16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47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86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8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1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D132-D39D-4D0F-9E78-367CAF94743D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5E165B95-C46D-4A01-B144-1C254C21996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E4E0CF63-7627-40EB-A625-DF0AA0051BBF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9" name="Groupe 58">
                <a:extLst>
                  <a:ext uri="{FF2B5EF4-FFF2-40B4-BE49-F238E27FC236}">
                    <a16:creationId xmlns:a16="http://schemas.microsoft.com/office/drawing/2014/main" id="{B6B58B52-1B0E-4A10-ABBF-419BDD8A5769}"/>
                  </a:ext>
                </a:extLst>
              </p:cNvPr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9B2CDF87-A574-4F56-A45C-90C5C03622D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44C4120D-224A-4647-920A-C615EE2A23AB}"/>
                    </a:ext>
                  </a:extLst>
                </p:cNvPr>
                <p:cNvGrpSpPr/>
                <p:nvPr/>
              </p:nvGrpSpPr>
              <p:grpSpPr>
                <a:xfrm>
                  <a:off x="118113" y="133464"/>
                  <a:ext cx="8879080" cy="6621296"/>
                  <a:chOff x="78785" y="64640"/>
                  <a:chExt cx="8879080" cy="6621296"/>
                </a:xfrm>
              </p:grpSpPr>
              <p:grpSp>
                <p:nvGrpSpPr>
                  <p:cNvPr id="7" name="Groupe 6">
                    <a:extLst>
                      <a:ext uri="{FF2B5EF4-FFF2-40B4-BE49-F238E27FC236}">
                        <a16:creationId xmlns:a16="http://schemas.microsoft.com/office/drawing/2014/main" id="{770979C6-6730-4290-B930-491A32757687}"/>
                      </a:ext>
                    </a:extLst>
                  </p:cNvPr>
                  <p:cNvGrpSpPr/>
                  <p:nvPr/>
                </p:nvGrpSpPr>
                <p:grpSpPr>
                  <a:xfrm>
                    <a:off x="78785" y="875072"/>
                    <a:ext cx="8879080" cy="5810864"/>
                    <a:chOff x="166263" y="501446"/>
                    <a:chExt cx="8879080" cy="5810864"/>
                  </a:xfrm>
                </p:grpSpPr>
                <p:pic>
                  <p:nvPicPr>
                    <p:cNvPr id="5" name="Image 4">
                      <a:extLst>
                        <a:ext uri="{FF2B5EF4-FFF2-40B4-BE49-F238E27FC236}">
                          <a16:creationId xmlns:a16="http://schemas.microsoft.com/office/drawing/2014/main" id="{CD37D618-25CC-4E19-B514-67B14399638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66263" y="501446"/>
                      <a:ext cx="8879080" cy="5810864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AF6FC99C-F463-436D-B49B-95970F01F0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77781" y="5181600"/>
                      <a:ext cx="580103" cy="2654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3" name="Groupe 42">
                    <a:extLst>
                      <a:ext uri="{FF2B5EF4-FFF2-40B4-BE49-F238E27FC236}">
                        <a16:creationId xmlns:a16="http://schemas.microsoft.com/office/drawing/2014/main" id="{A6EA2470-77BB-4121-BD32-7592E9A5EE5D}"/>
                      </a:ext>
                    </a:extLst>
                  </p:cNvPr>
                  <p:cNvGrpSpPr/>
                  <p:nvPr/>
                </p:nvGrpSpPr>
                <p:grpSpPr>
                  <a:xfrm>
                    <a:off x="714547" y="64640"/>
                    <a:ext cx="7416000" cy="1540806"/>
                    <a:chOff x="783371" y="64627"/>
                    <a:chExt cx="7416000" cy="1540806"/>
                  </a:xfrm>
                </p:grpSpPr>
                <p:cxnSp>
                  <p:nvCxnSpPr>
                    <p:cNvPr id="34" name="Connecteur droit 33">
                      <a:extLst>
                        <a:ext uri="{FF2B5EF4-FFF2-40B4-BE49-F238E27FC236}">
                          <a16:creationId xmlns:a16="http://schemas.microsoft.com/office/drawing/2014/main" id="{B8994D12-AC61-4BFB-9467-AB33963D4C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83371" y="1525022"/>
                      <a:ext cx="7416000" cy="0"/>
                    </a:xfrm>
                    <a:prstGeom prst="line">
                      <a:avLst/>
                    </a:prstGeom>
                    <a:ln w="12700">
                      <a:solidFill>
                        <a:schemeClr val="accent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ZoneTexte 35">
                      <a:extLst>
                        <a:ext uri="{FF2B5EF4-FFF2-40B4-BE49-F238E27FC236}">
                          <a16:creationId xmlns:a16="http://schemas.microsoft.com/office/drawing/2014/main" id="{61DF2D01-7BC5-42BC-8B83-1B68BC07DD38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3930238" y="883585"/>
                      <a:ext cx="119295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3000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Egyptians</a:t>
                      </a:r>
                    </a:p>
                  </p:txBody>
                </p:sp>
                <p:sp>
                  <p:nvSpPr>
                    <p:cNvPr id="37" name="ZoneTexte 36">
                      <a:extLst>
                        <a:ext uri="{FF2B5EF4-FFF2-40B4-BE49-F238E27FC236}">
                          <a16:creationId xmlns:a16="http://schemas.microsoft.com/office/drawing/2014/main" id="{18538177-8FAF-4ED7-867B-515DE48B3575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4297600" y="634975"/>
                      <a:ext cx="154080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3600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Mesopotamians</a:t>
                      </a:r>
                      <a:br>
                        <a:rPr lang="en-GB" sz="10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                 Indus Valley</a:t>
                      </a:r>
                    </a:p>
                  </p:txBody>
                </p:sp>
                <p:sp>
                  <p:nvSpPr>
                    <p:cNvPr id="38" name="ZoneTexte 37">
                      <a:extLst>
                        <a:ext uri="{FF2B5EF4-FFF2-40B4-BE49-F238E27FC236}">
                          <a16:creationId xmlns:a16="http://schemas.microsoft.com/office/drawing/2014/main" id="{0B7AE673-F9BB-4E87-BBA0-6110837F5F0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5637796" y="1169338"/>
                      <a:ext cx="61587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5000 BC</a:t>
                      </a:r>
                    </a:p>
                  </p:txBody>
                </p:sp>
                <p:sp>
                  <p:nvSpPr>
                    <p:cNvPr id="39" name="ZoneTexte 38">
                      <a:extLst>
                        <a:ext uri="{FF2B5EF4-FFF2-40B4-BE49-F238E27FC236}">
                          <a16:creationId xmlns:a16="http://schemas.microsoft.com/office/drawing/2014/main" id="{49195852-B404-41FC-B93E-60A55268A6C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274656" y="1165128"/>
                      <a:ext cx="61587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5800 BC</a:t>
                      </a:r>
                    </a:p>
                  </p:txBody>
                </p:sp>
                <p:sp>
                  <p:nvSpPr>
                    <p:cNvPr id="40" name="ZoneTexte 39">
                      <a:extLst>
                        <a:ext uri="{FF2B5EF4-FFF2-40B4-BE49-F238E27FC236}">
                          <a16:creationId xmlns:a16="http://schemas.microsoft.com/office/drawing/2014/main" id="{F8781D53-B4FF-4300-9B4C-7F5D47BC481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580307" y="823272"/>
                      <a:ext cx="131478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1200 BC: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Sea Peoples</a:t>
                      </a:r>
                    </a:p>
                  </p:txBody>
                </p:sp>
                <p:sp>
                  <p:nvSpPr>
                    <p:cNvPr id="41" name="ZoneTexte 40">
                      <a:extLst>
                        <a:ext uri="{FF2B5EF4-FFF2-40B4-BE49-F238E27FC236}">
                          <a16:creationId xmlns:a16="http://schemas.microsoft.com/office/drawing/2014/main" id="{D187F8F0-E1A3-49A8-9870-06085E5B362D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895102" y="730316"/>
                      <a:ext cx="134844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1600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Mycenaeans</a:t>
                      </a:r>
                      <a:br>
                        <a:rPr lang="en-GB" sz="10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                 Hittite</a:t>
                      </a:r>
                    </a:p>
                  </p:txBody>
                </p:sp>
                <p:sp>
                  <p:nvSpPr>
                    <p:cNvPr id="42" name="ZoneTexte 41">
                      <a:extLst>
                        <a:ext uri="{FF2B5EF4-FFF2-40B4-BE49-F238E27FC236}">
                          <a16:creationId xmlns:a16="http://schemas.microsoft.com/office/drawing/2014/main" id="{F9501417-7354-4540-A15D-37E90689230C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3350092" y="904473"/>
                      <a:ext cx="114486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2200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000" b="1" dirty="0"/>
                        <a:t>BC: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Minoans</a:t>
                      </a:r>
                    </a:p>
                  </p:txBody>
                </p:sp>
              </p:grpSp>
              <p:grpSp>
                <p:nvGrpSpPr>
                  <p:cNvPr id="53" name="Groupe 52">
                    <a:extLst>
                      <a:ext uri="{FF2B5EF4-FFF2-40B4-BE49-F238E27FC236}">
                        <a16:creationId xmlns:a16="http://schemas.microsoft.com/office/drawing/2014/main" id="{F7CC2E28-C07D-45A9-99CE-B8D661E7D620}"/>
                      </a:ext>
                    </a:extLst>
                  </p:cNvPr>
                  <p:cNvGrpSpPr/>
                  <p:nvPr/>
                </p:nvGrpSpPr>
                <p:grpSpPr>
                  <a:xfrm>
                    <a:off x="714547" y="381014"/>
                    <a:ext cx="2355122" cy="1219946"/>
                    <a:chOff x="812867" y="381008"/>
                    <a:chExt cx="2355122" cy="1219946"/>
                  </a:xfrm>
                </p:grpSpPr>
                <p:grpSp>
                  <p:nvGrpSpPr>
                    <p:cNvPr id="52" name="Groupe 51">
                      <a:extLst>
                        <a:ext uri="{FF2B5EF4-FFF2-40B4-BE49-F238E27FC236}">
                          <a16:creationId xmlns:a16="http://schemas.microsoft.com/office/drawing/2014/main" id="{B908E99A-5766-40C6-BDE5-F3399024607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2867" y="381008"/>
                      <a:ext cx="2355122" cy="1219946"/>
                      <a:chOff x="812867" y="381006"/>
                      <a:chExt cx="2355122" cy="1219946"/>
                    </a:xfrm>
                  </p:grpSpPr>
                  <p:sp>
                    <p:nvSpPr>
                      <p:cNvPr id="23" name="ZoneTexte 22">
                        <a:extLst>
                          <a:ext uri="{FF2B5EF4-FFF2-40B4-BE49-F238E27FC236}">
                            <a16:creationId xmlns:a16="http://schemas.microsoft.com/office/drawing/2014/main" id="{74309215-3999-4CC1-9B7B-727CBB89E400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619224" y="1156166"/>
                        <a:ext cx="63350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1850 AD</a:t>
                        </a:r>
                      </a:p>
                    </p:txBody>
                  </p:sp>
                  <p:sp>
                    <p:nvSpPr>
                      <p:cNvPr id="24" name="ZoneTexte 23">
                        <a:extLst>
                          <a:ext uri="{FF2B5EF4-FFF2-40B4-BE49-F238E27FC236}">
                            <a16:creationId xmlns:a16="http://schemas.microsoft.com/office/drawing/2014/main" id="{14826F68-EC4F-4F0B-9EE3-463637D416C4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336665" y="862388"/>
                        <a:ext cx="1208985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500 AD: </a:t>
                        </a:r>
                        <a:r>
                          <a:rPr lang="en-GB" sz="1000" b="1" dirty="0">
                            <a:solidFill>
                              <a:srgbClr val="FF0000"/>
                            </a:solidFill>
                          </a:rPr>
                          <a:t>Byzantines</a:t>
                        </a:r>
                      </a:p>
                    </p:txBody>
                  </p:sp>
                  <p:sp>
                    <p:nvSpPr>
                      <p:cNvPr id="25" name="ZoneTexte 24">
                        <a:extLst>
                          <a:ext uri="{FF2B5EF4-FFF2-40B4-BE49-F238E27FC236}">
                            <a16:creationId xmlns:a16="http://schemas.microsoft.com/office/drawing/2014/main" id="{214538D9-3FEE-4C17-BA63-3C0475E82856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2193562" y="1194412"/>
                        <a:ext cx="550151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200 BC</a:t>
                        </a:r>
                      </a:p>
                    </p:txBody>
                  </p:sp>
                  <p:sp>
                    <p:nvSpPr>
                      <p:cNvPr id="26" name="ZoneTexte 25">
                        <a:extLst>
                          <a:ext uri="{FF2B5EF4-FFF2-40B4-BE49-F238E27FC236}">
                            <a16:creationId xmlns:a16="http://schemas.microsoft.com/office/drawing/2014/main" id="{62E8A956-11F0-40D7-AF37-14B58C31CAAD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2736942" y="1168768"/>
                        <a:ext cx="61587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1000 BC</a:t>
                        </a:r>
                      </a:p>
                    </p:txBody>
                  </p:sp>
                  <p:sp>
                    <p:nvSpPr>
                      <p:cNvPr id="27" name="ZoneTexte 26">
                        <a:extLst>
                          <a:ext uri="{FF2B5EF4-FFF2-40B4-BE49-F238E27FC236}">
                            <a16:creationId xmlns:a16="http://schemas.microsoft.com/office/drawing/2014/main" id="{78C7F099-8534-4DEA-A326-3E32A2066A2D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070010" y="1161088"/>
                        <a:ext cx="63350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1250 AD</a:t>
                        </a:r>
                      </a:p>
                    </p:txBody>
                  </p:sp>
                  <p:sp>
                    <p:nvSpPr>
                      <p:cNvPr id="28" name="ZoneTexte 27">
                        <a:extLst>
                          <a:ext uri="{FF2B5EF4-FFF2-40B4-BE49-F238E27FC236}">
                            <a16:creationId xmlns:a16="http://schemas.microsoft.com/office/drawing/2014/main" id="{168C5139-97D5-4C40-9844-081A2DB7B1FA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340146" y="1181434"/>
                        <a:ext cx="56778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950 AD</a:t>
                        </a:r>
                        <a:endParaRPr lang="en-GB" sz="10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44" name="ZoneTexte 43">
                      <a:extLst>
                        <a:ext uri="{FF2B5EF4-FFF2-40B4-BE49-F238E27FC236}">
                          <a16:creationId xmlns:a16="http://schemas.microsoft.com/office/drawing/2014/main" id="{23C91CDF-D1A2-4252-899B-7FF2373C34D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951876" y="1100629"/>
                      <a:ext cx="74251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0: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Romans</a:t>
                      </a:r>
                    </a:p>
                  </p:txBody>
                </p:sp>
                <p:sp>
                  <p:nvSpPr>
                    <p:cNvPr id="45" name="ZoneTexte 44">
                      <a:extLst>
                        <a:ext uri="{FF2B5EF4-FFF2-40B4-BE49-F238E27FC236}">
                          <a16:creationId xmlns:a16="http://schemas.microsoft.com/office/drawing/2014/main" id="{C0DD1D03-49E3-4761-890C-005C8530BE64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404497" y="980532"/>
                      <a:ext cx="981359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800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Greeks</a:t>
                      </a:r>
                    </a:p>
                  </p:txBody>
                </p:sp>
              </p:grpSp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5C14139C-D4DC-47C9-8991-37634B53A7C3}"/>
                      </a:ext>
                    </a:extLst>
                  </p:cNvPr>
                  <p:cNvGrpSpPr/>
                  <p:nvPr/>
                </p:nvGrpSpPr>
                <p:grpSpPr>
                  <a:xfrm>
                    <a:off x="928944" y="1453476"/>
                    <a:ext cx="1844615" cy="1821332"/>
                    <a:chOff x="928944" y="1444250"/>
                    <a:chExt cx="1844615" cy="1821332"/>
                  </a:xfrm>
                </p:grpSpPr>
                <p:sp>
                  <p:nvSpPr>
                    <p:cNvPr id="46" name="ZoneTexte 45">
                      <a:extLst>
                        <a:ext uri="{FF2B5EF4-FFF2-40B4-BE49-F238E27FC236}">
                          <a16:creationId xmlns:a16="http://schemas.microsoft.com/office/drawing/2014/main" id="{AD312E4A-6468-450E-B53B-8242875D8B33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18282" y="1782501"/>
                      <a:ext cx="86754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Little Ice Age</a:t>
                      </a:r>
                    </a:p>
                  </p:txBody>
                </p:sp>
                <p:sp>
                  <p:nvSpPr>
                    <p:cNvPr id="47" name="ZoneTexte 46">
                      <a:extLst>
                        <a:ext uri="{FF2B5EF4-FFF2-40B4-BE49-F238E27FC236}">
                          <a16:creationId xmlns:a16="http://schemas.microsoft.com/office/drawing/2014/main" id="{CA92253E-C41C-4F0F-879A-69DF0B70AC2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91493" y="2051439"/>
                      <a:ext cx="141577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Medieval Warm Period</a:t>
                      </a:r>
                    </a:p>
                  </p:txBody>
                </p:sp>
                <p:sp>
                  <p:nvSpPr>
                    <p:cNvPr id="48" name="ZoneTexte 47">
                      <a:extLst>
                        <a:ext uri="{FF2B5EF4-FFF2-40B4-BE49-F238E27FC236}">
                          <a16:creationId xmlns:a16="http://schemas.microsoft.com/office/drawing/2014/main" id="{EAA650E6-A1AC-404E-AB2A-7E070545BEF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749055" y="2231805"/>
                      <a:ext cx="182133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Late Neoglacial Anomaly (LNA)</a:t>
                      </a:r>
                    </a:p>
                  </p:txBody>
                </p:sp>
                <p:sp>
                  <p:nvSpPr>
                    <p:cNvPr id="49" name="ZoneTexte 48">
                      <a:extLst>
                        <a:ext uri="{FF2B5EF4-FFF2-40B4-BE49-F238E27FC236}">
                          <a16:creationId xmlns:a16="http://schemas.microsoft.com/office/drawing/2014/main" id="{0E0996EF-BD0C-42EA-9893-D5FC502D82A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640937" y="1950645"/>
                      <a:ext cx="119776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Rom. Warm Period</a:t>
                      </a:r>
                    </a:p>
                  </p:txBody>
                </p:sp>
                <p:sp>
                  <p:nvSpPr>
                    <p:cNvPr id="50" name="ZoneTexte 49">
                      <a:extLst>
                        <a:ext uri="{FF2B5EF4-FFF2-40B4-BE49-F238E27FC236}">
                          <a16:creationId xmlns:a16="http://schemas.microsoft.com/office/drawing/2014/main" id="{D721D6DA-59AF-4F33-BAC5-DC2974041257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013095" y="1980909"/>
                      <a:ext cx="1274708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Iron Age Cold Period</a:t>
                      </a:r>
                    </a:p>
                  </p:txBody>
                </p:sp>
              </p:grpSp>
            </p:grpSp>
            <p:sp>
              <p:nvSpPr>
                <p:cNvPr id="57" name="ZoneTexte 56">
                  <a:extLst>
                    <a:ext uri="{FF2B5EF4-FFF2-40B4-BE49-F238E27FC236}">
                      <a16:creationId xmlns:a16="http://schemas.microsoft.com/office/drawing/2014/main" id="{4131D943-ABCF-42B2-BFF3-B9361FF22AF8}"/>
                    </a:ext>
                  </a:extLst>
                </p:cNvPr>
                <p:cNvSpPr txBox="1"/>
                <p:nvPr/>
              </p:nvSpPr>
              <p:spPr>
                <a:xfrm rot="16200000">
                  <a:off x="1316195" y="1077230"/>
                  <a:ext cx="93647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/>
                    <a:t>650 AD:</a:t>
                  </a:r>
                  <a:r>
                    <a:rPr lang="en-GB" sz="1000" b="1" dirty="0">
                      <a:solidFill>
                        <a:srgbClr val="FF0000"/>
                      </a:solidFill>
                    </a:rPr>
                    <a:t> Arabs</a:t>
                  </a:r>
                </a:p>
              </p:txBody>
            </p:sp>
          </p:grpSp>
          <p:grpSp>
            <p:nvGrpSpPr>
              <p:cNvPr id="82" name="Groupe 81">
                <a:extLst>
                  <a:ext uri="{FF2B5EF4-FFF2-40B4-BE49-F238E27FC236}">
                    <a16:creationId xmlns:a16="http://schemas.microsoft.com/office/drawing/2014/main" id="{16D97993-606F-4974-A5F2-B901C16EC774}"/>
                  </a:ext>
                </a:extLst>
              </p:cNvPr>
              <p:cNvGrpSpPr/>
              <p:nvPr/>
            </p:nvGrpSpPr>
            <p:grpSpPr>
              <a:xfrm>
                <a:off x="1318682" y="1667281"/>
                <a:ext cx="3627191" cy="2517315"/>
                <a:chOff x="1318682" y="1647611"/>
                <a:chExt cx="3627191" cy="2517315"/>
              </a:xfrm>
            </p:grpSpPr>
            <p:cxnSp>
              <p:nvCxnSpPr>
                <p:cNvPr id="61" name="Connecteur droit 60">
                  <a:extLst>
                    <a:ext uri="{FF2B5EF4-FFF2-40B4-BE49-F238E27FC236}">
                      <a16:creationId xmlns:a16="http://schemas.microsoft.com/office/drawing/2014/main" id="{06097F7D-4E31-494F-83A4-9A89B7C83A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318682" y="1656000"/>
                  <a:ext cx="0" cy="25089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64">
                  <a:extLst>
                    <a:ext uri="{FF2B5EF4-FFF2-40B4-BE49-F238E27FC236}">
                      <a16:creationId xmlns:a16="http://schemas.microsoft.com/office/drawing/2014/main" id="{CD5163FA-BF36-4751-8ED8-4DCC44523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95524" y="1656000"/>
                  <a:ext cx="0" cy="146534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65">
                  <a:extLst>
                    <a:ext uri="{FF2B5EF4-FFF2-40B4-BE49-F238E27FC236}">
                      <a16:creationId xmlns:a16="http://schemas.microsoft.com/office/drawing/2014/main" id="{8C7FCAA2-25A0-48A6-82B1-7C5D33E369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86255" y="1656000"/>
                  <a:ext cx="0" cy="12672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66">
                  <a:extLst>
                    <a:ext uri="{FF2B5EF4-FFF2-40B4-BE49-F238E27FC236}">
                      <a16:creationId xmlns:a16="http://schemas.microsoft.com/office/drawing/2014/main" id="{5FCF9807-A717-4256-9E39-26729474C3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45873" y="1656000"/>
                  <a:ext cx="0" cy="127594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eur droit 70">
                  <a:extLst>
                    <a:ext uri="{FF2B5EF4-FFF2-40B4-BE49-F238E27FC236}">
                      <a16:creationId xmlns:a16="http://schemas.microsoft.com/office/drawing/2014/main" id="{4DBA756D-8757-4D0F-BBD5-BC7C4D0316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5620" y="1647611"/>
                  <a:ext cx="0" cy="175103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eur droit 71">
                  <a:extLst>
                    <a:ext uri="{FF2B5EF4-FFF2-40B4-BE49-F238E27FC236}">
                      <a16:creationId xmlns:a16="http://schemas.microsoft.com/office/drawing/2014/main" id="{9A42A880-CE24-4BF0-A1C1-A489818B91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52077" y="1647611"/>
                  <a:ext cx="0" cy="11639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necteur droit 74">
                  <a:extLst>
                    <a:ext uri="{FF2B5EF4-FFF2-40B4-BE49-F238E27FC236}">
                      <a16:creationId xmlns:a16="http://schemas.microsoft.com/office/drawing/2014/main" id="{7083918E-B665-4F60-B0FA-979DAD354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76584" y="1656000"/>
                  <a:ext cx="0" cy="17835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onnecteur droit 75">
                  <a:extLst>
                    <a:ext uri="{FF2B5EF4-FFF2-40B4-BE49-F238E27FC236}">
                      <a16:creationId xmlns:a16="http://schemas.microsoft.com/office/drawing/2014/main" id="{667CF86E-7062-4182-92B5-2FE33B2286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06575" y="1656000"/>
                  <a:ext cx="0" cy="11174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necteur droit 78">
                  <a:extLst>
                    <a:ext uri="{FF2B5EF4-FFF2-40B4-BE49-F238E27FC236}">
                      <a16:creationId xmlns:a16="http://schemas.microsoft.com/office/drawing/2014/main" id="{3D818E32-DB3B-483C-99C5-3E27C120D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56315" y="1670757"/>
                  <a:ext cx="0" cy="195899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1FB47C30-1ED3-4A7C-ABE5-8E1E8593BB6C}"/>
                </a:ext>
              </a:extLst>
            </p:cNvPr>
            <p:cNvSpPr txBox="1"/>
            <p:nvPr/>
          </p:nvSpPr>
          <p:spPr>
            <a:xfrm rot="16200000">
              <a:off x="2749105" y="2344301"/>
              <a:ext cx="18582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Early Neoglacial Anomaly (ENA)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59BD32D4-35FA-4627-A6C2-D05EA0FCBDA1}"/>
                </a:ext>
              </a:extLst>
            </p:cNvPr>
            <p:cNvSpPr txBox="1"/>
            <p:nvPr/>
          </p:nvSpPr>
          <p:spPr>
            <a:xfrm rot="16200000">
              <a:off x="4216840" y="1988283"/>
              <a:ext cx="11047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 err="1"/>
                <a:t>Piora</a:t>
              </a:r>
              <a:r>
                <a:rPr lang="en-GB" sz="1000" b="1" dirty="0"/>
                <a:t> Cold Period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FE97C29-90BD-4B22-B635-F833AE98EE7F}"/>
                </a:ext>
              </a:extLst>
            </p:cNvPr>
            <p:cNvSpPr txBox="1"/>
            <p:nvPr/>
          </p:nvSpPr>
          <p:spPr>
            <a:xfrm rot="16200000">
              <a:off x="6256461" y="2064632"/>
              <a:ext cx="12602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8200 BP Cold Period</a:t>
              </a:r>
            </a:p>
          </p:txBody>
        </p:sp>
      </p:grpSp>
      <p:sp>
        <p:nvSpPr>
          <p:cNvPr id="62" name="ZoneTexte 61">
            <a:extLst>
              <a:ext uri="{FF2B5EF4-FFF2-40B4-BE49-F238E27FC236}">
                <a16:creationId xmlns:a16="http://schemas.microsoft.com/office/drawing/2014/main" id="{2F25A791-DA1B-41A4-8ADC-BC69CFB40C36}"/>
              </a:ext>
            </a:extLst>
          </p:cNvPr>
          <p:cNvSpPr txBox="1"/>
          <p:nvPr/>
        </p:nvSpPr>
        <p:spPr>
          <a:xfrm rot="16200000">
            <a:off x="1876985" y="1269612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100 AD</a:t>
            </a: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F1D67739-2AE6-4D6C-B3F8-017E44DCD6B7}"/>
              </a:ext>
            </a:extLst>
          </p:cNvPr>
          <p:cNvCxnSpPr>
            <a:cxnSpLocks/>
          </p:cNvCxnSpPr>
          <p:nvPr/>
        </p:nvCxnSpPr>
        <p:spPr>
          <a:xfrm>
            <a:off x="2157807" y="1690427"/>
            <a:ext cx="0" cy="111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6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1DDCE8B-6732-4077-A7A3-BF4F88D73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0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730E1D50-BDF7-4242-9049-316D7C481EC4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408B3F8-C243-444D-B96F-90571AAAE759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" name="Graphique 3">
              <a:extLst>
                <a:ext uri="{FF2B5EF4-FFF2-40B4-BE49-F238E27FC236}">
                  <a16:creationId xmlns:a16="http://schemas.microsoft.com/office/drawing/2014/main" id="{E3215A75-39FA-49E7-853B-436A4346D3F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28076800"/>
                </p:ext>
              </p:extLst>
            </p:nvPr>
          </p:nvGraphicFramePr>
          <p:xfrm>
            <a:off x="0" y="0"/>
            <a:ext cx="9144000" cy="685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720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06EBB9D-C686-4798-8304-8B500C2A8641}"/>
              </a:ext>
            </a:extLst>
          </p:cNvPr>
          <p:cNvGrpSpPr/>
          <p:nvPr/>
        </p:nvGrpSpPr>
        <p:grpSpPr>
          <a:xfrm>
            <a:off x="0" y="-8391"/>
            <a:ext cx="9144000" cy="6866391"/>
            <a:chOff x="0" y="-8391"/>
            <a:chExt cx="9144000" cy="686639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71DB673-286A-488C-BF45-A58740E2C2BE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5" name="Graphique 4">
              <a:extLst>
                <a:ext uri="{FF2B5EF4-FFF2-40B4-BE49-F238E27FC236}">
                  <a16:creationId xmlns:a16="http://schemas.microsoft.com/office/drawing/2014/main" id="{A22185B4-4008-47C3-A20F-7D40FFA1CAA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41220468"/>
                </p:ext>
              </p:extLst>
            </p:nvPr>
          </p:nvGraphicFramePr>
          <p:xfrm>
            <a:off x="100667" y="92278"/>
            <a:ext cx="8942665" cy="67195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E532E59-DA03-4415-82F7-BAD5E48149F6}"/>
                </a:ext>
              </a:extLst>
            </p:cNvPr>
            <p:cNvSpPr txBox="1"/>
            <p:nvPr/>
          </p:nvSpPr>
          <p:spPr>
            <a:xfrm rot="16200000">
              <a:off x="8117186" y="5769242"/>
              <a:ext cx="8675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Little Ice Age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8938A5A-2194-4DF9-B291-9766DE629872}"/>
                </a:ext>
              </a:extLst>
            </p:cNvPr>
            <p:cNvSpPr txBox="1"/>
            <p:nvPr/>
          </p:nvSpPr>
          <p:spPr>
            <a:xfrm rot="16200000">
              <a:off x="7502156" y="3460543"/>
              <a:ext cx="14157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Medieval Warm Period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BE3C3D0-77F3-412B-B220-237B98F51617}"/>
                </a:ext>
              </a:extLst>
            </p:cNvPr>
            <p:cNvSpPr txBox="1"/>
            <p:nvPr/>
          </p:nvSpPr>
          <p:spPr>
            <a:xfrm rot="16200000">
              <a:off x="6855011" y="5123753"/>
              <a:ext cx="18213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Late Neoglacial Anomaly (LNA)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8F4E0769-D9A5-4673-A540-F0063260FD59}"/>
                </a:ext>
              </a:extLst>
            </p:cNvPr>
            <p:cNvCxnSpPr>
              <a:cxnSpLocks/>
            </p:cNvCxnSpPr>
            <p:nvPr/>
          </p:nvCxnSpPr>
          <p:spPr>
            <a:xfrm>
              <a:off x="5729205" y="2954483"/>
              <a:ext cx="0" cy="3224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5277201A-DCFA-482F-A7E1-24E179B73FE5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262592"/>
              <a:ext cx="0" cy="391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FC8D84A4-CA25-4EB9-A257-5F882FF731A4}"/>
                </a:ext>
              </a:extLst>
            </p:cNvPr>
            <p:cNvCxnSpPr>
              <a:cxnSpLocks/>
            </p:cNvCxnSpPr>
            <p:nvPr/>
          </p:nvCxnSpPr>
          <p:spPr>
            <a:xfrm>
              <a:off x="5133347" y="2262592"/>
              <a:ext cx="0" cy="391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7A65AED-C46F-4525-8BDB-E384BC875B42}"/>
                </a:ext>
              </a:extLst>
            </p:cNvPr>
            <p:cNvSpPr txBox="1"/>
            <p:nvPr/>
          </p:nvSpPr>
          <p:spPr>
            <a:xfrm rot="16200000">
              <a:off x="6409754" y="2282539"/>
              <a:ext cx="17876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Roman Warm Period: </a:t>
              </a:r>
              <a:r>
                <a:rPr lang="en-GB" sz="1000" b="1" dirty="0">
                  <a:solidFill>
                    <a:srgbClr val="FF0000"/>
                  </a:solidFill>
                </a:rPr>
                <a:t>Romans</a:t>
              </a:r>
              <a:endParaRPr lang="en-GB" sz="1000" b="1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A49F0BAE-E7F0-4CAA-B30F-4681C166CB45}"/>
                </a:ext>
              </a:extLst>
            </p:cNvPr>
            <p:cNvSpPr txBox="1"/>
            <p:nvPr/>
          </p:nvSpPr>
          <p:spPr>
            <a:xfrm rot="16200000">
              <a:off x="6197677" y="4628732"/>
              <a:ext cx="12747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Iron Age Cold Period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096252B-0985-4FF4-8DC8-7A0D9F23C8A4}"/>
                </a:ext>
              </a:extLst>
            </p:cNvPr>
            <p:cNvSpPr txBox="1"/>
            <p:nvPr/>
          </p:nvSpPr>
          <p:spPr>
            <a:xfrm rot="16200000">
              <a:off x="5040130" y="4345958"/>
              <a:ext cx="18582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Early Neoglacial Anomaly (ENA)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7A8CE0B-2E11-4078-9F44-6479CF8CC92B}"/>
                </a:ext>
              </a:extLst>
            </p:cNvPr>
            <p:cNvSpPr txBox="1"/>
            <p:nvPr/>
          </p:nvSpPr>
          <p:spPr>
            <a:xfrm rot="16200000">
              <a:off x="2151312" y="4188222"/>
              <a:ext cx="12602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8200 BP Cold Period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9A91285-A642-4E50-AD7F-10A79F0BBEC4}"/>
                </a:ext>
              </a:extLst>
            </p:cNvPr>
            <p:cNvSpPr txBox="1"/>
            <p:nvPr/>
          </p:nvSpPr>
          <p:spPr>
            <a:xfrm rot="16200000">
              <a:off x="4209453" y="895771"/>
              <a:ext cx="18982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3000 BC: </a:t>
              </a:r>
              <a:r>
                <a:rPr lang="en-GB" sz="1000" b="1" dirty="0">
                  <a:solidFill>
                    <a:srgbClr val="FF0000"/>
                  </a:solidFill>
                </a:rPr>
                <a:t>Egyptians &amp; Sumerians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A7420E76-AE28-40D2-B377-35DA4F4B7998}"/>
                </a:ext>
              </a:extLst>
            </p:cNvPr>
            <p:cNvSpPr txBox="1"/>
            <p:nvPr/>
          </p:nvSpPr>
          <p:spPr>
            <a:xfrm rot="16200000">
              <a:off x="4252795" y="1483830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3800 BC</a:t>
              </a:r>
              <a:endParaRPr lang="en-GB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EF702A2-D91F-46A3-98A2-B6B5314D4C9B}"/>
                </a:ext>
              </a:extLst>
            </p:cNvPr>
            <p:cNvSpPr txBox="1"/>
            <p:nvPr/>
          </p:nvSpPr>
          <p:spPr>
            <a:xfrm rot="16200000">
              <a:off x="3462273" y="1221346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4900 BC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324D4C8-8756-40CB-BCD0-05970B4C1915}"/>
                </a:ext>
              </a:extLst>
            </p:cNvPr>
            <p:cNvSpPr txBox="1"/>
            <p:nvPr/>
          </p:nvSpPr>
          <p:spPr>
            <a:xfrm rot="16200000">
              <a:off x="2670207" y="234305"/>
              <a:ext cx="8883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     6000 BC:</a:t>
              </a:r>
              <a:br>
                <a:rPr lang="en-GB" sz="1000" b="1" dirty="0"/>
              </a:br>
              <a:r>
                <a:rPr lang="en-GB" sz="1000" b="1" dirty="0"/>
                <a:t>   </a:t>
              </a:r>
              <a:r>
                <a:rPr lang="en-GB" sz="1000" b="1" dirty="0">
                  <a:solidFill>
                    <a:srgbClr val="FF0000"/>
                  </a:solidFill>
                </a:rPr>
                <a:t>Holocene </a:t>
              </a:r>
              <a:br>
                <a:rPr lang="en-GB" sz="1000" b="1" dirty="0">
                  <a:solidFill>
                    <a:srgbClr val="FF0000"/>
                  </a:solidFill>
                </a:rPr>
              </a:br>
              <a:r>
                <a:rPr lang="en-GB" sz="1000" b="1" dirty="0">
                  <a:solidFill>
                    <a:srgbClr val="FF0000"/>
                  </a:solidFill>
                </a:rPr>
                <a:t>Thermal Max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FCEDF04-36F5-4684-9594-3BFC36A2AFC6}"/>
                </a:ext>
              </a:extLst>
            </p:cNvPr>
            <p:cNvSpPr txBox="1"/>
            <p:nvPr/>
          </p:nvSpPr>
          <p:spPr>
            <a:xfrm rot="16200000">
              <a:off x="5156773" y="1388933"/>
              <a:ext cx="11448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2200</a:t>
              </a:r>
              <a:r>
                <a:rPr lang="en-GB" sz="1000" b="1" dirty="0">
                  <a:solidFill>
                    <a:srgbClr val="FF0000"/>
                  </a:solidFill>
                </a:rPr>
                <a:t> </a:t>
              </a:r>
              <a:r>
                <a:rPr lang="en-GB" sz="1000" b="1" dirty="0"/>
                <a:t>BC:</a:t>
              </a:r>
              <a:r>
                <a:rPr lang="en-GB" sz="1000" b="1" dirty="0">
                  <a:solidFill>
                    <a:srgbClr val="FF0000"/>
                  </a:solidFill>
                </a:rPr>
                <a:t> Minoans</a:t>
              </a: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9ABEFF53-8EDE-4E43-893A-580640E8645B}"/>
                </a:ext>
              </a:extLst>
            </p:cNvPr>
            <p:cNvCxnSpPr>
              <a:cxnSpLocks/>
            </p:cNvCxnSpPr>
            <p:nvPr/>
          </p:nvCxnSpPr>
          <p:spPr>
            <a:xfrm>
              <a:off x="3767271" y="1869029"/>
              <a:ext cx="0" cy="43095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754A0098-A90A-4FD6-87CE-6281BC8E5E45}"/>
                </a:ext>
              </a:extLst>
            </p:cNvPr>
            <p:cNvCxnSpPr>
              <a:cxnSpLocks/>
            </p:cNvCxnSpPr>
            <p:nvPr/>
          </p:nvCxnSpPr>
          <p:spPr>
            <a:xfrm>
              <a:off x="4050635" y="1979802"/>
              <a:ext cx="0" cy="4198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2AC3907-D012-45FD-9083-489B6F1BC5DD}"/>
                </a:ext>
              </a:extLst>
            </p:cNvPr>
            <p:cNvSpPr txBox="1"/>
            <p:nvPr/>
          </p:nvSpPr>
          <p:spPr>
            <a:xfrm rot="16200000">
              <a:off x="3775972" y="1120678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4500 BC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2182D70-ADA2-42F5-897F-1172BBF2E73B}"/>
                </a:ext>
              </a:extLst>
            </p:cNvPr>
            <p:cNvCxnSpPr>
              <a:cxnSpLocks/>
            </p:cNvCxnSpPr>
            <p:nvPr/>
          </p:nvCxnSpPr>
          <p:spPr>
            <a:xfrm>
              <a:off x="2931993" y="1305822"/>
              <a:ext cx="0" cy="4872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300DA43-A37D-4ABC-8DD5-A428C5A9FF18}"/>
                </a:ext>
              </a:extLst>
            </p:cNvPr>
            <p:cNvSpPr txBox="1"/>
            <p:nvPr/>
          </p:nvSpPr>
          <p:spPr>
            <a:xfrm rot="16200000">
              <a:off x="3978770" y="785108"/>
              <a:ext cx="1833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3300 BC: </a:t>
              </a:r>
              <a:r>
                <a:rPr lang="en-GB" sz="1000" b="1" dirty="0">
                  <a:solidFill>
                    <a:srgbClr val="FF0000"/>
                  </a:solidFill>
                </a:rPr>
                <a:t>Harappa-Indus Valley       </a:t>
              </a:r>
              <a:endParaRPr lang="en-GB" sz="1000" b="1" dirty="0"/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7028084-F970-49C6-AF7C-640D2A974EB3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50" y="3681192"/>
              <a:ext cx="0" cy="2497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47F2D9B2-8FAB-4F47-93C8-AF38BB03101D}"/>
                </a:ext>
              </a:extLst>
            </p:cNvPr>
            <p:cNvCxnSpPr>
              <a:cxnSpLocks/>
            </p:cNvCxnSpPr>
            <p:nvPr/>
          </p:nvCxnSpPr>
          <p:spPr>
            <a:xfrm>
              <a:off x="7978682" y="3971876"/>
              <a:ext cx="0" cy="2206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92F2627-96F6-4F89-B58E-1254CC489DE8}"/>
                </a:ext>
              </a:extLst>
            </p:cNvPr>
            <p:cNvSpPr txBox="1"/>
            <p:nvPr/>
          </p:nvSpPr>
          <p:spPr>
            <a:xfrm rot="16200000">
              <a:off x="5800533" y="2092918"/>
              <a:ext cx="1314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1200 BC:</a:t>
              </a:r>
              <a:r>
                <a:rPr lang="en-GB" sz="1000" b="1" dirty="0">
                  <a:solidFill>
                    <a:srgbClr val="FF0000"/>
                  </a:solidFill>
                </a:rPr>
                <a:t> Sea Peoples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783A7B39-29FC-41BC-97CC-DC465E89788B}"/>
                </a:ext>
              </a:extLst>
            </p:cNvPr>
            <p:cNvSpPr txBox="1"/>
            <p:nvPr/>
          </p:nvSpPr>
          <p:spPr>
            <a:xfrm rot="16200000">
              <a:off x="5301089" y="1862600"/>
              <a:ext cx="18966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1600 BC: </a:t>
              </a:r>
              <a:r>
                <a:rPr lang="en-GB" sz="1000" b="1" dirty="0">
                  <a:solidFill>
                    <a:srgbClr val="FF0000"/>
                  </a:solidFill>
                </a:rPr>
                <a:t>Mycenaeans &amp; Hittites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E84DD70-9A74-40AC-98C0-E5EC6F0B65A7}"/>
                </a:ext>
              </a:extLst>
            </p:cNvPr>
            <p:cNvSpPr txBox="1"/>
            <p:nvPr/>
          </p:nvSpPr>
          <p:spPr>
            <a:xfrm rot="16200000">
              <a:off x="7022210" y="2626529"/>
              <a:ext cx="12089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400 AD: </a:t>
              </a:r>
              <a:r>
                <a:rPr lang="en-GB" sz="1000" b="1" dirty="0">
                  <a:solidFill>
                    <a:srgbClr val="FF0000"/>
                  </a:solidFill>
                </a:rPr>
                <a:t>Byzantines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D44DDA5-5FE9-46D9-9044-11AA0FB31173}"/>
                </a:ext>
              </a:extLst>
            </p:cNvPr>
            <p:cNvSpPr txBox="1"/>
            <p:nvPr/>
          </p:nvSpPr>
          <p:spPr>
            <a:xfrm rot="16200000">
              <a:off x="6467462" y="2710861"/>
              <a:ext cx="9813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500 BC: </a:t>
              </a:r>
              <a:r>
                <a:rPr lang="en-GB" sz="1000" b="1" dirty="0">
                  <a:solidFill>
                    <a:srgbClr val="FF0000"/>
                  </a:solidFill>
                </a:rPr>
                <a:t>Greeks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CD196A75-9BD4-4109-AD2C-85A8E6495C0D}"/>
                </a:ext>
              </a:extLst>
            </p:cNvPr>
            <p:cNvCxnSpPr>
              <a:cxnSpLocks/>
            </p:cNvCxnSpPr>
            <p:nvPr/>
          </p:nvCxnSpPr>
          <p:spPr>
            <a:xfrm>
              <a:off x="6242485" y="3357152"/>
              <a:ext cx="0" cy="2821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AE0149D3-0A8A-4772-BB24-1B533BA7ABA5}"/>
                </a:ext>
              </a:extLst>
            </p:cNvPr>
            <p:cNvCxnSpPr>
              <a:cxnSpLocks/>
            </p:cNvCxnSpPr>
            <p:nvPr/>
          </p:nvCxnSpPr>
          <p:spPr>
            <a:xfrm>
              <a:off x="6439038" y="3274138"/>
              <a:ext cx="0" cy="2904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EE1BB775-E7CC-41CD-BD65-F71BE025DB45}"/>
                </a:ext>
              </a:extLst>
            </p:cNvPr>
            <p:cNvCxnSpPr>
              <a:cxnSpLocks/>
            </p:cNvCxnSpPr>
            <p:nvPr/>
          </p:nvCxnSpPr>
          <p:spPr>
            <a:xfrm>
              <a:off x="6958141" y="3801944"/>
              <a:ext cx="0" cy="2365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0EBB4FBB-9105-4310-A25A-B3BB50129287}"/>
                </a:ext>
              </a:extLst>
            </p:cNvPr>
            <p:cNvCxnSpPr>
              <a:cxnSpLocks/>
            </p:cNvCxnSpPr>
            <p:nvPr/>
          </p:nvCxnSpPr>
          <p:spPr>
            <a:xfrm>
              <a:off x="7625474" y="3647008"/>
              <a:ext cx="0" cy="2497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8C786143-85CE-4C11-82C2-8A8057E85A18}"/>
                </a:ext>
              </a:extLst>
            </p:cNvPr>
            <p:cNvSpPr txBox="1"/>
            <p:nvPr/>
          </p:nvSpPr>
          <p:spPr>
            <a:xfrm rot="16200000">
              <a:off x="7333768" y="3343098"/>
              <a:ext cx="9364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650 AD:</a:t>
              </a:r>
              <a:r>
                <a:rPr lang="en-GB" sz="1000" b="1" dirty="0">
                  <a:solidFill>
                    <a:srgbClr val="FF0000"/>
                  </a:solidFill>
                </a:rPr>
                <a:t> Arabs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F1893806-6153-4E99-A327-053746EE14EC}"/>
                </a:ext>
              </a:extLst>
            </p:cNvPr>
            <p:cNvCxnSpPr>
              <a:cxnSpLocks/>
            </p:cNvCxnSpPr>
            <p:nvPr/>
          </p:nvCxnSpPr>
          <p:spPr>
            <a:xfrm>
              <a:off x="8336927" y="4430997"/>
              <a:ext cx="0" cy="1747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0129C18D-4DC9-42BF-B403-6C411DF925DD}"/>
                </a:ext>
              </a:extLst>
            </p:cNvPr>
            <p:cNvCxnSpPr>
              <a:cxnSpLocks/>
            </p:cNvCxnSpPr>
            <p:nvPr/>
          </p:nvCxnSpPr>
          <p:spPr>
            <a:xfrm>
              <a:off x="8680306" y="5075245"/>
              <a:ext cx="0" cy="1103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A82DFA01-E1E7-46CA-BAFF-5BE8CC4FA99D}"/>
                </a:ext>
              </a:extLst>
            </p:cNvPr>
            <p:cNvCxnSpPr>
              <a:cxnSpLocks/>
            </p:cNvCxnSpPr>
            <p:nvPr/>
          </p:nvCxnSpPr>
          <p:spPr>
            <a:xfrm>
              <a:off x="6590513" y="3317837"/>
              <a:ext cx="0" cy="2860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DA6077B3-5345-4387-AAA9-AB4E696C94D2}"/>
                </a:ext>
              </a:extLst>
            </p:cNvPr>
            <p:cNvSpPr txBox="1"/>
            <p:nvPr/>
          </p:nvSpPr>
          <p:spPr>
            <a:xfrm rot="16200000">
              <a:off x="4676482" y="3180229"/>
              <a:ext cx="11047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 err="1"/>
                <a:t>Piora</a:t>
              </a:r>
              <a:r>
                <a:rPr lang="en-GB" sz="1000" b="1" dirty="0"/>
                <a:t> Cold Period</a:t>
              </a:r>
            </a:p>
          </p:txBody>
        </p:sp>
        <p:sp>
          <p:nvSpPr>
            <p:cNvPr id="46" name="ZoneTexte 22">
              <a:extLst>
                <a:ext uri="{FF2B5EF4-FFF2-40B4-BE49-F238E27FC236}">
                  <a16:creationId xmlns:a16="http://schemas.microsoft.com/office/drawing/2014/main" id="{64C4DA2B-4091-4CA7-8E01-2FA9B9138D8F}"/>
                </a:ext>
              </a:extLst>
            </p:cNvPr>
            <p:cNvSpPr txBox="1"/>
            <p:nvPr/>
          </p:nvSpPr>
          <p:spPr>
            <a:xfrm rot="16200000">
              <a:off x="8369601" y="4375690"/>
              <a:ext cx="6335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1850 AD</a:t>
              </a:r>
            </a:p>
          </p:txBody>
        </p:sp>
        <p:sp>
          <p:nvSpPr>
            <p:cNvPr id="47" name="ZoneTexte 26">
              <a:extLst>
                <a:ext uri="{FF2B5EF4-FFF2-40B4-BE49-F238E27FC236}">
                  <a16:creationId xmlns:a16="http://schemas.microsoft.com/office/drawing/2014/main" id="{485BB18B-0895-4D6A-83F8-36F4614BF91E}"/>
                </a:ext>
              </a:extLst>
            </p:cNvPr>
            <p:cNvSpPr txBox="1"/>
            <p:nvPr/>
          </p:nvSpPr>
          <p:spPr>
            <a:xfrm rot="16200000">
              <a:off x="8051329" y="3865827"/>
              <a:ext cx="6335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1350 AD</a:t>
              </a:r>
            </a:p>
          </p:txBody>
        </p:sp>
        <p:sp>
          <p:nvSpPr>
            <p:cNvPr id="48" name="ZoneTexte 27">
              <a:extLst>
                <a:ext uri="{FF2B5EF4-FFF2-40B4-BE49-F238E27FC236}">
                  <a16:creationId xmlns:a16="http://schemas.microsoft.com/office/drawing/2014/main" id="{49FF6B74-BB68-4F30-9D16-F8C220075DBC}"/>
                </a:ext>
              </a:extLst>
            </p:cNvPr>
            <p:cNvSpPr txBox="1"/>
            <p:nvPr/>
          </p:nvSpPr>
          <p:spPr>
            <a:xfrm rot="16200000">
              <a:off x="7678244" y="3222632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900 AD</a:t>
              </a:r>
              <a:endParaRPr lang="en-GB" sz="1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984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203</Words>
  <Application>Microsoft Office PowerPoint</Application>
  <PresentationFormat>Affichage à l'écran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28</cp:revision>
  <dcterms:created xsi:type="dcterms:W3CDTF">2019-03-29T16:44:35Z</dcterms:created>
  <dcterms:modified xsi:type="dcterms:W3CDTF">2019-06-13T18:38:09Z</dcterms:modified>
</cp:coreProperties>
</file>